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65" r:id="rId3"/>
    <p:sldId id="258" r:id="rId4"/>
    <p:sldId id="259" r:id="rId5"/>
    <p:sldId id="261" r:id="rId6"/>
    <p:sldId id="262" r:id="rId7"/>
    <p:sldId id="263" r:id="rId8"/>
    <p:sldId id="268" r:id="rId9"/>
    <p:sldId id="266" r:id="rId10"/>
    <p:sldId id="267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28"/>
  </p:normalViewPr>
  <p:slideViewPr>
    <p:cSldViewPr snapToGrid="0" snapToObjects="1">
      <p:cViewPr varScale="1">
        <p:scale>
          <a:sx n="121" d="100"/>
          <a:sy n="121" d="100"/>
        </p:scale>
        <p:origin x="200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nitins/Downloads/Capstone%20Project%201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nitins/Downloads/Capstone%20Project%201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itins/Downloads/Capstone%20Project%201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nitins/Downloads/Capstone%20Project%201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sz="2000"/>
              <a:t>RATING</a:t>
            </a:r>
            <a:r>
              <a:rPr lang="en-GB" sz="2000" baseline="0"/>
              <a:t> PER POSITION</a:t>
            </a:r>
            <a:endParaRPr lang="en-GB" sz="2000"/>
          </a:p>
        </c:rich>
      </c:tx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6.2898408175010119E-3"/>
          <c:y val="0.11420332756985137"/>
          <c:w val="0.987420318364998"/>
          <c:h val="0.824312261028522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'Clean data'!$J$5</c:f>
              <c:strCache>
                <c:ptCount val="1"/>
                <c:pt idx="0">
                  <c:v>Overall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flat"/>
          </c:spPr>
          <c:invertIfNegative val="0"/>
          <c:dLbls>
            <c:dLbl>
              <c:idx val="0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FA7C-984D-9316-733E04338D40}"/>
                </c:ext>
              </c:extLst>
            </c:dLbl>
            <c:dLbl>
              <c:idx val="1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A7C-984D-9316-733E04338D40}"/>
                </c:ext>
              </c:extLst>
            </c:dLbl>
            <c:dLbl>
              <c:idx val="2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FA7C-984D-9316-733E04338D40}"/>
                </c:ext>
              </c:extLst>
            </c:dLbl>
            <c:dLbl>
              <c:idx val="3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FA7C-984D-9316-733E04338D40}"/>
                </c:ext>
              </c:extLst>
            </c:dLbl>
            <c:dLbl>
              <c:idx val="4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FA7C-984D-9316-733E04338D40}"/>
                </c:ext>
              </c:extLst>
            </c:dLbl>
            <c:dLbl>
              <c:idx val="5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FA7C-984D-9316-733E04338D40}"/>
                </c:ext>
              </c:extLst>
            </c:dLbl>
            <c:dLbl>
              <c:idx val="6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FA7C-984D-9316-733E04338D40}"/>
                </c:ext>
              </c:extLst>
            </c:dLbl>
            <c:dLbl>
              <c:idx val="7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FA7C-984D-9316-733E04338D40}"/>
                </c:ext>
              </c:extLst>
            </c:dLbl>
            <c:dLbl>
              <c:idx val="8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FA7C-984D-9316-733E04338D40}"/>
                </c:ext>
              </c:extLst>
            </c:dLbl>
            <c:dLbl>
              <c:idx val="9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FA7C-984D-9316-733E04338D40}"/>
                </c:ext>
              </c:extLst>
            </c:dLbl>
            <c:dLbl>
              <c:idx val="10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A-FA7C-984D-9316-733E04338D40}"/>
                </c:ext>
              </c:extLst>
            </c:dLbl>
            <c:dLbl>
              <c:idx val="11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FA7C-984D-9316-733E04338D40}"/>
                </c:ext>
              </c:extLst>
            </c:dLbl>
            <c:dLbl>
              <c:idx val="12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C-FA7C-984D-9316-733E04338D40}"/>
                </c:ext>
              </c:extLst>
            </c:dLbl>
            <c:dLbl>
              <c:idx val="13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D-FA7C-984D-9316-733E04338D40}"/>
                </c:ext>
              </c:extLst>
            </c:dLbl>
            <c:dLbl>
              <c:idx val="14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E-FA7C-984D-9316-733E04338D40}"/>
                </c:ext>
              </c:extLst>
            </c:dLbl>
            <c:dLbl>
              <c:idx val="15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F-FA7C-984D-9316-733E04338D40}"/>
                </c:ext>
              </c:extLst>
            </c:dLbl>
            <c:dLbl>
              <c:idx val="16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0-FA7C-984D-9316-733E04338D40}"/>
                </c:ext>
              </c:extLst>
            </c:dLbl>
            <c:dLbl>
              <c:idx val="17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FA7C-984D-9316-733E04338D40}"/>
                </c:ext>
              </c:extLst>
            </c:dLbl>
            <c:dLbl>
              <c:idx val="18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2-FA7C-984D-9316-733E04338D40}"/>
                </c:ext>
              </c:extLst>
            </c:dLbl>
            <c:dLbl>
              <c:idx val="19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3-FA7C-984D-9316-733E04338D40}"/>
                </c:ext>
              </c:extLst>
            </c:dLbl>
            <c:dLbl>
              <c:idx val="20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4-FA7C-984D-9316-733E04338D40}"/>
                </c:ext>
              </c:extLst>
            </c:dLbl>
            <c:dLbl>
              <c:idx val="21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5-FA7C-984D-9316-733E04338D40}"/>
                </c:ext>
              </c:extLst>
            </c:dLbl>
            <c:dLbl>
              <c:idx val="22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6-FA7C-984D-9316-733E04338D40}"/>
                </c:ext>
              </c:extLst>
            </c:dLbl>
            <c:dLbl>
              <c:idx val="23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7-FA7C-984D-9316-733E04338D40}"/>
                </c:ext>
              </c:extLst>
            </c:dLbl>
            <c:dLbl>
              <c:idx val="24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8-FA7C-984D-9316-733E04338D40}"/>
                </c:ext>
              </c:extLst>
            </c:dLbl>
            <c:dLbl>
              <c:idx val="25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9-FA7C-984D-9316-733E04338D40}"/>
                </c:ext>
              </c:extLst>
            </c:dLbl>
            <c:dLbl>
              <c:idx val="26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2705478451352043E-2"/>
                      <c:h val="7.7001285009788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A-FA7C-984D-9316-733E04338D40}"/>
                </c:ext>
              </c:extLst>
            </c:dLbl>
            <c:spPr>
              <a:noFill/>
              <a:ln w="25400">
                <a:noFill/>
              </a:ln>
            </c:spPr>
            <c:txPr>
              <a:bodyPr rot="-5400000" spcFirstLastPara="1" vertOverflow="ellipsis" vert="horz" wrap="none" anchor="b" anchorCtr="1">
                <a:noAutofit/>
              </a:bodyPr>
              <a:lstStyle/>
              <a:p>
                <a:pPr>
                  <a:defRPr sz="1600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'Clean data'!$I$6:$I$32</c:f>
              <c:strCache>
                <c:ptCount val="27"/>
                <c:pt idx="0">
                  <c:v>RF</c:v>
                </c:pt>
                <c:pt idx="1">
                  <c:v>ST</c:v>
                </c:pt>
                <c:pt idx="2">
                  <c:v>LW</c:v>
                </c:pt>
                <c:pt idx="3">
                  <c:v>GK</c:v>
                </c:pt>
                <c:pt idx="4">
                  <c:v>LF</c:v>
                </c:pt>
                <c:pt idx="5">
                  <c:v>RCB</c:v>
                </c:pt>
                <c:pt idx="6">
                  <c:v>RCM</c:v>
                </c:pt>
                <c:pt idx="7">
                  <c:v>RS</c:v>
                </c:pt>
                <c:pt idx="8">
                  <c:v>CB</c:v>
                </c:pt>
                <c:pt idx="9">
                  <c:v>LCM</c:v>
                </c:pt>
                <c:pt idx="10">
                  <c:v>CAM</c:v>
                </c:pt>
                <c:pt idx="11">
                  <c:v>CDM</c:v>
                </c:pt>
                <c:pt idx="12">
                  <c:v>LCB</c:v>
                </c:pt>
                <c:pt idx="13">
                  <c:v>LDM</c:v>
                </c:pt>
                <c:pt idx="14">
                  <c:v>LS</c:v>
                </c:pt>
                <c:pt idx="15">
                  <c:v>LAM</c:v>
                </c:pt>
                <c:pt idx="16">
                  <c:v>LB</c:v>
                </c:pt>
                <c:pt idx="17">
                  <c:v>LM</c:v>
                </c:pt>
                <c:pt idx="18">
                  <c:v>RM</c:v>
                </c:pt>
                <c:pt idx="19">
                  <c:v>RDM</c:v>
                </c:pt>
                <c:pt idx="20">
                  <c:v>CM</c:v>
                </c:pt>
                <c:pt idx="21">
                  <c:v>RB</c:v>
                </c:pt>
                <c:pt idx="22">
                  <c:v>RW</c:v>
                </c:pt>
                <c:pt idx="23">
                  <c:v>RAM</c:v>
                </c:pt>
                <c:pt idx="24">
                  <c:v>CF</c:v>
                </c:pt>
                <c:pt idx="25">
                  <c:v>LWB</c:v>
                </c:pt>
                <c:pt idx="26">
                  <c:v>RWB</c:v>
                </c:pt>
              </c:strCache>
            </c:strRef>
          </c:cat>
          <c:val>
            <c:numRef>
              <c:f>'Clean data'!$J$6:$J$32</c:f>
              <c:numCache>
                <c:formatCode>General</c:formatCode>
                <c:ptCount val="27"/>
                <c:pt idx="0">
                  <c:v>94</c:v>
                </c:pt>
                <c:pt idx="1">
                  <c:v>94</c:v>
                </c:pt>
                <c:pt idx="2">
                  <c:v>92</c:v>
                </c:pt>
                <c:pt idx="3">
                  <c:v>91</c:v>
                </c:pt>
                <c:pt idx="4">
                  <c:v>91</c:v>
                </c:pt>
                <c:pt idx="5">
                  <c:v>91</c:v>
                </c:pt>
                <c:pt idx="6">
                  <c:v>91</c:v>
                </c:pt>
                <c:pt idx="7">
                  <c:v>91</c:v>
                </c:pt>
                <c:pt idx="8">
                  <c:v>90</c:v>
                </c:pt>
                <c:pt idx="9">
                  <c:v>90</c:v>
                </c:pt>
                <c:pt idx="10">
                  <c:v>89</c:v>
                </c:pt>
                <c:pt idx="11">
                  <c:v>89</c:v>
                </c:pt>
                <c:pt idx="12">
                  <c:v>89</c:v>
                </c:pt>
                <c:pt idx="13">
                  <c:v>89</c:v>
                </c:pt>
                <c:pt idx="14">
                  <c:v>89</c:v>
                </c:pt>
                <c:pt idx="15">
                  <c:v>88</c:v>
                </c:pt>
                <c:pt idx="16">
                  <c:v>88</c:v>
                </c:pt>
                <c:pt idx="17">
                  <c:v>88</c:v>
                </c:pt>
                <c:pt idx="18">
                  <c:v>88</c:v>
                </c:pt>
                <c:pt idx="19">
                  <c:v>87</c:v>
                </c:pt>
                <c:pt idx="20">
                  <c:v>86</c:v>
                </c:pt>
                <c:pt idx="21">
                  <c:v>86</c:v>
                </c:pt>
                <c:pt idx="22">
                  <c:v>86</c:v>
                </c:pt>
                <c:pt idx="23">
                  <c:v>84</c:v>
                </c:pt>
                <c:pt idx="24">
                  <c:v>82</c:v>
                </c:pt>
                <c:pt idx="25">
                  <c:v>80</c:v>
                </c:pt>
                <c:pt idx="26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FA7C-984D-9316-733E04338D40}"/>
            </c:ext>
          </c:extLst>
        </c:ser>
        <c:ser>
          <c:idx val="1"/>
          <c:order val="1"/>
          <c:tx>
            <c:strRef>
              <c:f>'Clean data'!$K$5</c:f>
              <c:strCache>
                <c:ptCount val="1"/>
                <c:pt idx="0">
                  <c:v>Maximum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 w="25400">
              <a:noFill/>
            </a:ln>
          </c:spPr>
          <c:invertIfNegative val="0"/>
          <c:cat>
            <c:strRef>
              <c:f>'Clean data'!$I$6:$I$32</c:f>
              <c:strCache>
                <c:ptCount val="27"/>
                <c:pt idx="0">
                  <c:v>RF</c:v>
                </c:pt>
                <c:pt idx="1">
                  <c:v>ST</c:v>
                </c:pt>
                <c:pt idx="2">
                  <c:v>LW</c:v>
                </c:pt>
                <c:pt idx="3">
                  <c:v>GK</c:v>
                </c:pt>
                <c:pt idx="4">
                  <c:v>LF</c:v>
                </c:pt>
                <c:pt idx="5">
                  <c:v>RCB</c:v>
                </c:pt>
                <c:pt idx="6">
                  <c:v>RCM</c:v>
                </c:pt>
                <c:pt idx="7">
                  <c:v>RS</c:v>
                </c:pt>
                <c:pt idx="8">
                  <c:v>CB</c:v>
                </c:pt>
                <c:pt idx="9">
                  <c:v>LCM</c:v>
                </c:pt>
                <c:pt idx="10">
                  <c:v>CAM</c:v>
                </c:pt>
                <c:pt idx="11">
                  <c:v>CDM</c:v>
                </c:pt>
                <c:pt idx="12">
                  <c:v>LCB</c:v>
                </c:pt>
                <c:pt idx="13">
                  <c:v>LDM</c:v>
                </c:pt>
                <c:pt idx="14">
                  <c:v>LS</c:v>
                </c:pt>
                <c:pt idx="15">
                  <c:v>LAM</c:v>
                </c:pt>
                <c:pt idx="16">
                  <c:v>LB</c:v>
                </c:pt>
                <c:pt idx="17">
                  <c:v>LM</c:v>
                </c:pt>
                <c:pt idx="18">
                  <c:v>RM</c:v>
                </c:pt>
                <c:pt idx="19">
                  <c:v>RDM</c:v>
                </c:pt>
                <c:pt idx="20">
                  <c:v>CM</c:v>
                </c:pt>
                <c:pt idx="21">
                  <c:v>RB</c:v>
                </c:pt>
                <c:pt idx="22">
                  <c:v>RW</c:v>
                </c:pt>
                <c:pt idx="23">
                  <c:v>RAM</c:v>
                </c:pt>
                <c:pt idx="24">
                  <c:v>CF</c:v>
                </c:pt>
                <c:pt idx="25">
                  <c:v>LWB</c:v>
                </c:pt>
                <c:pt idx="26">
                  <c:v>RWB</c:v>
                </c:pt>
              </c:strCache>
            </c:strRef>
          </c:cat>
          <c:val>
            <c:numRef>
              <c:f>'Clean data'!$K$6:$K$32</c:f>
              <c:numCache>
                <c:formatCode>General</c:formatCode>
                <c:ptCount val="27"/>
                <c:pt idx="0">
                  <c:v>94</c:v>
                </c:pt>
                <c:pt idx="1">
                  <c:v>94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FA7C-984D-9316-733E04338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2120253600"/>
        <c:axId val="1"/>
      </c:barChart>
      <c:catAx>
        <c:axId val="2120253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120253600"/>
        <c:crosses val="autoZero"/>
        <c:crossBetween val="between"/>
      </c:valAx>
      <c:spPr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n>
            <a:noFill/>
          </a:ln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[Capstone Project 1.xls]Clean data!PivotTable1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</a:rPr>
              <a:t>Preferred</a:t>
            </a:r>
            <a:r>
              <a:rPr lang="en-US" sz="2400" baseline="0">
                <a:solidFill>
                  <a:schemeClr val="tx1"/>
                </a:solidFill>
              </a:rPr>
              <a:t> Foot</a:t>
            </a:r>
            <a:endParaRPr lang="en-US" sz="240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ivotFmts>
      <c:pivotFmt>
        <c:idx val="0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5">
              <a:lumMod val="7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rgbClr val="C00000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3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5">
              <a:lumMod val="7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rgbClr val="C00000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3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5">
              <a:lumMod val="7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rgbClr val="C00000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3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'Clean data'!$R$5:$R$6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50-5849-9347-CE92D36B9B70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50-5849-9347-CE92D36B9B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D50-5849-9347-CE92D36B9B70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D50-5849-9347-CE92D36B9B70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D50-5849-9347-CE92D36B9B7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'Clean data'!$Q$7:$Q$10</c:f>
              <c:strCache>
                <c:ptCount val="3"/>
                <c:pt idx="0">
                  <c:v>Left</c:v>
                </c:pt>
                <c:pt idx="1">
                  <c:v>Right</c:v>
                </c:pt>
                <c:pt idx="2">
                  <c:v>(blank)</c:v>
                </c:pt>
              </c:strCache>
            </c:strRef>
          </c:cat>
          <c:val>
            <c:numRef>
              <c:f>'Clean data'!$R$7:$R$10</c:f>
              <c:numCache>
                <c:formatCode>General</c:formatCode>
                <c:ptCount val="3"/>
                <c:pt idx="0">
                  <c:v>4211</c:v>
                </c:pt>
                <c:pt idx="1">
                  <c:v>13948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D50-5849-9347-CE92D36B9B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0">
          <a:noFill/>
        </a:ln>
      </c:spPr>
    </c:plotArea>
    <c:legend>
      <c:legendPos val="r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ln>
                <a:solidFill>
                  <a:schemeClr val="tx1">
                    <a:alpha val="49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Top 5 Players L. Messi Argentina €110.5M Left RF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4"/>
          <c:order val="4"/>
          <c:tx>
            <c:strRef>
              <c:f>Dashboard!$X$25:$X$39</c:f>
              <c:strCache>
                <c:ptCount val="15"/>
                <c:pt idx="0">
                  <c:v>Top 5 Players</c:v>
                </c:pt>
                <c:pt idx="4">
                  <c:v>Neymar Jr</c:v>
                </c:pt>
                <c:pt idx="8">
                  <c:v>Brazil</c:v>
                </c:pt>
                <c:pt idx="10">
                  <c:v>€118.5M</c:v>
                </c:pt>
                <c:pt idx="12">
                  <c:v>Right</c:v>
                </c:pt>
                <c:pt idx="14">
                  <c:v>LW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Dashboard!$S$40:$S$41</c:f>
              <c:strCache>
                <c:ptCount val="2"/>
                <c:pt idx="1">
                  <c:v>OVERALL</c:v>
                </c:pt>
              </c:strCache>
            </c:strRef>
          </c:cat>
          <c:val>
            <c:numRef>
              <c:f>Dashboard!$X$40:$X$41</c:f>
              <c:numCache>
                <c:formatCode>General</c:formatCode>
                <c:ptCount val="2"/>
                <c:pt idx="1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A5-5949-AE1A-19051177DA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14159920"/>
        <c:axId val="73515647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Dashboard!$T$25:$T$39</c15:sqref>
                        </c15:formulaRef>
                      </c:ext>
                    </c:extLst>
                    <c:strCache>
                      <c:ptCount val="15"/>
                      <c:pt idx="0">
                        <c:v>Top 5 Players</c:v>
                      </c:pt>
                      <c:pt idx="4">
                        <c:v>Neymar Jr</c:v>
                      </c:pt>
                      <c:pt idx="8">
                        <c:v>COUNTRY</c:v>
                      </c:pt>
                      <c:pt idx="10">
                        <c:v>VALUE</c:v>
                      </c:pt>
                      <c:pt idx="12">
                        <c:v>PREFERRED FOOT</c:v>
                      </c:pt>
                      <c:pt idx="14">
                        <c:v>POSITION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Dashboard!$S$40:$S$41</c15:sqref>
                        </c15:formulaRef>
                      </c:ext>
                    </c:extLst>
                    <c:strCache>
                      <c:ptCount val="2"/>
                      <c:pt idx="1">
                        <c:v>OVERALL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Dashboard!$T$40:$T$41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07A5-5949-AE1A-19051177DAA9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Dashboard!$U$25:$U$39</c15:sqref>
                        </c15:formulaRef>
                      </c:ext>
                    </c:extLst>
                    <c:strCache>
                      <c:ptCount val="15"/>
                      <c:pt idx="0">
                        <c:v>Top 5 Players</c:v>
                      </c:pt>
                      <c:pt idx="4">
                        <c:v>Neymar Jr</c:v>
                      </c:pt>
                      <c:pt idx="8">
                        <c:v>COUNTRY</c:v>
                      </c:pt>
                      <c:pt idx="10">
                        <c:v>VALUE</c:v>
                      </c:pt>
                      <c:pt idx="12">
                        <c:v>PREFERRED FOOT</c:v>
                      </c:pt>
                      <c:pt idx="14">
                        <c:v>POSITION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Dashboard!$S$40:$S$41</c15:sqref>
                        </c15:formulaRef>
                      </c:ext>
                    </c:extLst>
                    <c:strCache>
                      <c:ptCount val="2"/>
                      <c:pt idx="1">
                        <c:v>OVERALL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Dashboard!$U$40:$U$41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7A5-5949-AE1A-19051177DAA9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Dashboard!$V$25:$V$39</c15:sqref>
                        </c15:formulaRef>
                      </c:ext>
                    </c:extLst>
                    <c:strCache>
                      <c:ptCount val="15"/>
                      <c:pt idx="0">
                        <c:v>Top 5 Players</c:v>
                      </c:pt>
                      <c:pt idx="4">
                        <c:v>Neymar Jr</c:v>
                      </c:pt>
                      <c:pt idx="8">
                        <c:v>COUNTRY</c:v>
                      </c:pt>
                      <c:pt idx="10">
                        <c:v>VALUE</c:v>
                      </c:pt>
                      <c:pt idx="12">
                        <c:v>PREFERRED FOOT</c:v>
                      </c:pt>
                      <c:pt idx="14">
                        <c:v>POSITION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Dashboard!$S$40:$S$41</c15:sqref>
                        </c15:formulaRef>
                      </c:ext>
                    </c:extLst>
                    <c:strCache>
                      <c:ptCount val="2"/>
                      <c:pt idx="1">
                        <c:v>OVERALL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Dashboard!$V$40:$V$41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07A5-5949-AE1A-19051177DAA9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Dashboard!$W$25:$W$39</c15:sqref>
                        </c15:formulaRef>
                      </c:ext>
                    </c:extLst>
                    <c:strCache>
                      <c:ptCount val="15"/>
                      <c:pt idx="0">
                        <c:v>Top 5 Players</c:v>
                      </c:pt>
                      <c:pt idx="4">
                        <c:v>Neymar Jr</c:v>
                      </c:pt>
                      <c:pt idx="8">
                        <c:v>COUNTRY</c:v>
                      </c:pt>
                      <c:pt idx="10">
                        <c:v>VALUE</c:v>
                      </c:pt>
                      <c:pt idx="12">
                        <c:v>PREFERRED FOOT</c:v>
                      </c:pt>
                      <c:pt idx="14">
                        <c:v>POSITION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Dashboard!$S$40:$S$41</c15:sqref>
                        </c15:formulaRef>
                      </c:ext>
                    </c:extLst>
                    <c:strCache>
                      <c:ptCount val="2"/>
                      <c:pt idx="1">
                        <c:v>OVERALL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Dashboard!$W$40:$W$41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07A5-5949-AE1A-19051177DAA9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Dashboard!$Y$25:$Y$39</c15:sqref>
                        </c15:formulaRef>
                      </c:ext>
                    </c:extLst>
                    <c:strCache>
                      <c:ptCount val="15"/>
                      <c:pt idx="0">
                        <c:v>Top 5 Players</c:v>
                      </c:pt>
                      <c:pt idx="4">
                        <c:v>Neymar Jr</c:v>
                      </c:pt>
                      <c:pt idx="8">
                        <c:v>Brazil</c:v>
                      </c:pt>
                      <c:pt idx="10">
                        <c:v>€118.5M</c:v>
                      </c:pt>
                      <c:pt idx="12">
                        <c:v>Right</c:v>
                      </c:pt>
                      <c:pt idx="14">
                        <c:v>LW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Dashboard!$S$40:$S$41</c15:sqref>
                        </c15:formulaRef>
                      </c:ext>
                    </c:extLst>
                    <c:strCache>
                      <c:ptCount val="2"/>
                      <c:pt idx="1">
                        <c:v>OVERALL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Dashboard!$Y$40:$Y$41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07A5-5949-AE1A-19051177DAA9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Dashboard!$Z$25:$Z$39</c15:sqref>
                        </c15:formulaRef>
                      </c:ext>
                    </c:extLst>
                    <c:strCache>
                      <c:ptCount val="15"/>
                      <c:pt idx="0">
                        <c:v>Top 5 Players</c:v>
                      </c:pt>
                      <c:pt idx="4">
                        <c:v>Neymar Jr</c:v>
                      </c:pt>
                      <c:pt idx="8">
                        <c:v>Brazil</c:v>
                      </c:pt>
                      <c:pt idx="10">
                        <c:v>€118.5M</c:v>
                      </c:pt>
                      <c:pt idx="12">
                        <c:v>Right</c:v>
                      </c:pt>
                      <c:pt idx="14">
                        <c:v>LW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Dashboard!$S$40:$S$41</c15:sqref>
                        </c15:formulaRef>
                      </c:ext>
                    </c:extLst>
                    <c:strCache>
                      <c:ptCount val="2"/>
                      <c:pt idx="1">
                        <c:v>OVERALL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Dashboard!$Z$40:$Z$41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07A5-5949-AE1A-19051177DAA9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Dashboard!$AA$25:$AA$39</c15:sqref>
                        </c15:formulaRef>
                      </c:ext>
                    </c:extLst>
                    <c:strCache>
                      <c:ptCount val="15"/>
                      <c:pt idx="0">
                        <c:v>Top 5 Players</c:v>
                      </c:pt>
                      <c:pt idx="4">
                        <c:v>Neymar Jr</c:v>
                      </c:pt>
                      <c:pt idx="8">
                        <c:v>Brazil</c:v>
                      </c:pt>
                      <c:pt idx="10">
                        <c:v>€118.5M</c:v>
                      </c:pt>
                      <c:pt idx="12">
                        <c:v>Right</c:v>
                      </c:pt>
                      <c:pt idx="14">
                        <c:v>LW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Dashboard!$S$40:$S$41</c15:sqref>
                        </c15:formulaRef>
                      </c:ext>
                    </c:extLst>
                    <c:strCache>
                      <c:ptCount val="2"/>
                      <c:pt idx="1">
                        <c:v>OVERALL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Dashboard!$AA$40:$AA$41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07A5-5949-AE1A-19051177DAA9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Dashboard!$AB$25:$AB$39</c15:sqref>
                        </c15:formulaRef>
                      </c:ext>
                    </c:extLst>
                    <c:strCache>
                      <c:ptCount val="15"/>
                      <c:pt idx="0">
                        <c:v>Top 5 Players</c:v>
                      </c:pt>
                      <c:pt idx="4">
                        <c:v>Neymar Jr</c:v>
                      </c:pt>
                      <c:pt idx="8">
                        <c:v>Brazil</c:v>
                      </c:pt>
                      <c:pt idx="10">
                        <c:v>€118.5M</c:v>
                      </c:pt>
                      <c:pt idx="12">
                        <c:v>Right</c:v>
                      </c:pt>
                      <c:pt idx="14">
                        <c:v>LW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Dashboard!$S$40:$S$41</c15:sqref>
                        </c15:formulaRef>
                      </c:ext>
                    </c:extLst>
                    <c:strCache>
                      <c:ptCount val="2"/>
                      <c:pt idx="1">
                        <c:v>OVERALL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Dashboard!$AB$40:$AB$41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07A5-5949-AE1A-19051177DAA9}"/>
                  </c:ext>
                </c:extLst>
              </c15:ser>
            </c15:filteredBarSeries>
          </c:ext>
        </c:extLst>
      </c:barChart>
      <c:catAx>
        <c:axId val="2114159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515647"/>
        <c:crosses val="autoZero"/>
        <c:auto val="1"/>
        <c:lblAlgn val="ctr"/>
        <c:lblOffset val="100"/>
        <c:noMultiLvlLbl val="0"/>
      </c:catAx>
      <c:valAx>
        <c:axId val="73515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141599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Age of players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data!$C$1</c:f>
              <c:strCache>
                <c:ptCount val="1"/>
                <c:pt idx="0">
                  <c:v>Age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4741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01B-484B-866B-785DF6BCFC11}"/>
              </c:ext>
            </c:extLst>
          </c:dPt>
          <c:dPt>
            <c:idx val="17726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01B-484B-866B-785DF6BCFC11}"/>
              </c:ext>
            </c:extLst>
          </c:dPt>
          <c:dLbls>
            <c:dLbl>
              <c:idx val="1772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01B-484B-866B-785DF6BCFC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48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data!$B$2:$B$18208</c:f>
              <c:strCache>
                <c:ptCount val="18207"/>
                <c:pt idx="0">
                  <c:v>L. Messi</c:v>
                </c:pt>
                <c:pt idx="1">
                  <c:v>Cristiano Ronaldo</c:v>
                </c:pt>
                <c:pt idx="2">
                  <c:v>Neymar Jr</c:v>
                </c:pt>
                <c:pt idx="3">
                  <c:v>De Gea</c:v>
                </c:pt>
                <c:pt idx="4">
                  <c:v>K. De Bruyne</c:v>
                </c:pt>
                <c:pt idx="5">
                  <c:v>E. Hazard</c:v>
                </c:pt>
                <c:pt idx="6">
                  <c:v>L. Modrić</c:v>
                </c:pt>
                <c:pt idx="7">
                  <c:v>L. Suárez</c:v>
                </c:pt>
                <c:pt idx="8">
                  <c:v>Sergio Ramos</c:v>
                </c:pt>
                <c:pt idx="9">
                  <c:v>J. Oblak</c:v>
                </c:pt>
                <c:pt idx="10">
                  <c:v>R. Lewandowski</c:v>
                </c:pt>
                <c:pt idx="11">
                  <c:v>T. Kroos</c:v>
                </c:pt>
                <c:pt idx="12">
                  <c:v>D. Godín</c:v>
                </c:pt>
                <c:pt idx="13">
                  <c:v>David Silva</c:v>
                </c:pt>
                <c:pt idx="14">
                  <c:v>N. Kanté</c:v>
                </c:pt>
                <c:pt idx="15">
                  <c:v>P. Dybala</c:v>
                </c:pt>
                <c:pt idx="16">
                  <c:v>H. Kane</c:v>
                </c:pt>
                <c:pt idx="17">
                  <c:v>A. Griezmann</c:v>
                </c:pt>
                <c:pt idx="18">
                  <c:v>M. ter Stegen</c:v>
                </c:pt>
                <c:pt idx="19">
                  <c:v>T. Courtois</c:v>
                </c:pt>
                <c:pt idx="20">
                  <c:v>Sergio Busquets</c:v>
                </c:pt>
                <c:pt idx="21">
                  <c:v>E. Cavani</c:v>
                </c:pt>
                <c:pt idx="22">
                  <c:v>M. Neuer</c:v>
                </c:pt>
                <c:pt idx="23">
                  <c:v>S. Agüero</c:v>
                </c:pt>
                <c:pt idx="24">
                  <c:v>G. Chiellini</c:v>
                </c:pt>
                <c:pt idx="25">
                  <c:v>K. Mbappé</c:v>
                </c:pt>
                <c:pt idx="26">
                  <c:v>M. Salah</c:v>
                </c:pt>
                <c:pt idx="27">
                  <c:v>Casemiro</c:v>
                </c:pt>
                <c:pt idx="28">
                  <c:v>J. Rodríguez</c:v>
                </c:pt>
                <c:pt idx="29">
                  <c:v>L. Insigne</c:v>
                </c:pt>
                <c:pt idx="30">
                  <c:v>Isco</c:v>
                </c:pt>
                <c:pt idx="31">
                  <c:v>C. Eriksen</c:v>
                </c:pt>
                <c:pt idx="32">
                  <c:v>Coutinho</c:v>
                </c:pt>
                <c:pt idx="33">
                  <c:v>P. Aubameyang</c:v>
                </c:pt>
                <c:pt idx="34">
                  <c:v>M. Hummels</c:v>
                </c:pt>
                <c:pt idx="35">
                  <c:v>Marcelo</c:v>
                </c:pt>
                <c:pt idx="36">
                  <c:v>G. Bale</c:v>
                </c:pt>
                <c:pt idx="37">
                  <c:v>H. Lloris</c:v>
                </c:pt>
                <c:pt idx="38">
                  <c:v>G. Higuaín</c:v>
                </c:pt>
                <c:pt idx="39">
                  <c:v>Thiago Silva</c:v>
                </c:pt>
                <c:pt idx="40">
                  <c:v>S. Handanovič</c:v>
                </c:pt>
                <c:pt idx="41">
                  <c:v>G. Buffon</c:v>
                </c:pt>
                <c:pt idx="42">
                  <c:v>S. Umtiti</c:v>
                </c:pt>
                <c:pt idx="43">
                  <c:v>M. Icardi</c:v>
                </c:pt>
                <c:pt idx="44">
                  <c:v>K. Koulibaly</c:v>
                </c:pt>
                <c:pt idx="45">
                  <c:v>P. Pogba</c:v>
                </c:pt>
                <c:pt idx="46">
                  <c:v>K. Navas</c:v>
                </c:pt>
                <c:pt idx="47">
                  <c:v>R. Lukaku</c:v>
                </c:pt>
                <c:pt idx="48">
                  <c:v>C. Immobile</c:v>
                </c:pt>
                <c:pt idx="49">
                  <c:v>Jordi Alba</c:v>
                </c:pt>
                <c:pt idx="50">
                  <c:v>D. Mertens</c:v>
                </c:pt>
                <c:pt idx="51">
                  <c:v>J. Vertonghen</c:v>
                </c:pt>
                <c:pt idx="52">
                  <c:v>M. Hamšík</c:v>
                </c:pt>
                <c:pt idx="53">
                  <c:v>I. Rakitić</c:v>
                </c:pt>
                <c:pt idx="54">
                  <c:v>Piqué</c:v>
                </c:pt>
                <c:pt idx="55">
                  <c:v>L. Sané</c:v>
                </c:pt>
                <c:pt idx="56">
                  <c:v>Bernardo Silva</c:v>
                </c:pt>
                <c:pt idx="57">
                  <c:v>Ederson</c:v>
                </c:pt>
                <c:pt idx="58">
                  <c:v>S. Mané</c:v>
                </c:pt>
                <c:pt idx="59">
                  <c:v>V. van Dijk</c:v>
                </c:pt>
                <c:pt idx="60">
                  <c:v>R. Sterling</c:v>
                </c:pt>
                <c:pt idx="61">
                  <c:v>Roberto Firmino</c:v>
                </c:pt>
                <c:pt idx="62">
                  <c:v>R. Varane</c:v>
                </c:pt>
                <c:pt idx="63">
                  <c:v>M. Verratti</c:v>
                </c:pt>
                <c:pt idx="64">
                  <c:v>Alex Sandro</c:v>
                </c:pt>
                <c:pt idx="65">
                  <c:v>Douglas Costa</c:v>
                </c:pt>
                <c:pt idx="66">
                  <c:v>T. Müller</c:v>
                </c:pt>
                <c:pt idx="67">
                  <c:v>Thiago</c:v>
                </c:pt>
                <c:pt idx="68">
                  <c:v>M. Reus</c:v>
                </c:pt>
                <c:pt idx="69">
                  <c:v>Azpilicueta</c:v>
                </c:pt>
                <c:pt idx="70">
                  <c:v>L. Bonucci</c:v>
                </c:pt>
                <c:pt idx="71">
                  <c:v>T. Alderweireld</c:v>
                </c:pt>
                <c:pt idx="72">
                  <c:v>M. Pjanić</c:v>
                </c:pt>
                <c:pt idx="73">
                  <c:v>M. Benatia</c:v>
                </c:pt>
                <c:pt idx="74">
                  <c:v>M. Özil</c:v>
                </c:pt>
                <c:pt idx="75">
                  <c:v>Fernandinho</c:v>
                </c:pt>
                <c:pt idx="76">
                  <c:v>Iniesta</c:v>
                </c:pt>
                <c:pt idx="77">
                  <c:v>M. Škriniar</c:v>
                </c:pt>
                <c:pt idx="78">
                  <c:v>S. Milinković-Savić</c:v>
                </c:pt>
                <c:pt idx="79">
                  <c:v>Marco Asensio</c:v>
                </c:pt>
                <c:pt idx="80">
                  <c:v>N. Fekir</c:v>
                </c:pt>
                <c:pt idx="81">
                  <c:v>Alisson</c:v>
                </c:pt>
                <c:pt idx="82">
                  <c:v>J. Kimmich</c:v>
                </c:pt>
                <c:pt idx="83">
                  <c:v>Saúl</c:v>
                </c:pt>
                <c:pt idx="84">
                  <c:v>R. Mahrez</c:v>
                </c:pt>
                <c:pt idx="85">
                  <c:v>D. Alaba</c:v>
                </c:pt>
                <c:pt idx="86">
                  <c:v>Koke</c:v>
                </c:pt>
                <c:pt idx="87">
                  <c:v>A. Lacazette</c:v>
                </c:pt>
                <c:pt idx="88">
                  <c:v>K. Manolas</c:v>
                </c:pt>
                <c:pt idx="89">
                  <c:v>N. Otamendi</c:v>
                </c:pt>
                <c:pt idx="90">
                  <c:v>Parejo</c:v>
                </c:pt>
                <c:pt idx="91">
                  <c:v>Paulinho</c:v>
                </c:pt>
                <c:pt idx="92">
                  <c:v>W. Szczęsny</c:v>
                </c:pt>
                <c:pt idx="93">
                  <c:v>A. Sánchez</c:v>
                </c:pt>
                <c:pt idx="94">
                  <c:v>Y. Brahimi</c:v>
                </c:pt>
                <c:pt idx="95">
                  <c:v>J. Boateng</c:v>
                </c:pt>
                <c:pt idx="96">
                  <c:v>A. Vidal</c:v>
                </c:pt>
                <c:pt idx="97">
                  <c:v>I. Perišić</c:v>
                </c:pt>
                <c:pt idx="98">
                  <c:v>E. Džeko</c:v>
                </c:pt>
                <c:pt idx="99">
                  <c:v>S. Khedira</c:v>
                </c:pt>
                <c:pt idx="100">
                  <c:v>Diego Costa</c:v>
                </c:pt>
                <c:pt idx="101">
                  <c:v>R. Nainggolan</c:v>
                </c:pt>
                <c:pt idx="102">
                  <c:v>Naldo</c:v>
                </c:pt>
                <c:pt idx="103">
                  <c:v>B. Matuidi</c:v>
                </c:pt>
                <c:pt idx="104">
                  <c:v>Miranda</c:v>
                </c:pt>
                <c:pt idx="105">
                  <c:v>K. Benzema</c:v>
                </c:pt>
                <c:pt idx="106">
                  <c:v>Filipe Luís</c:v>
                </c:pt>
                <c:pt idx="107">
                  <c:v>V. Kompany</c:v>
                </c:pt>
                <c:pt idx="108">
                  <c:v>Pepe</c:v>
                </c:pt>
                <c:pt idx="109">
                  <c:v>Z. Ibrahimović</c:v>
                </c:pt>
                <c:pt idx="110">
                  <c:v>D. Sánchez</c:v>
                </c:pt>
                <c:pt idx="111">
                  <c:v>J. Giménez</c:v>
                </c:pt>
                <c:pt idx="112">
                  <c:v>Alex Telles</c:v>
                </c:pt>
                <c:pt idx="113">
                  <c:v>A. Laporte</c:v>
                </c:pt>
                <c:pt idx="114">
                  <c:v>Bruno Fernandes</c:v>
                </c:pt>
                <c:pt idx="115">
                  <c:v>N. Süle</c:v>
                </c:pt>
                <c:pt idx="116">
                  <c:v>A. Martial</c:v>
                </c:pt>
                <c:pt idx="117">
                  <c:v>D. Alli</c:v>
                </c:pt>
                <c:pt idx="118">
                  <c:v>Fabinho</c:v>
                </c:pt>
                <c:pt idx="119">
                  <c:v>Marquinhos</c:v>
                </c:pt>
                <c:pt idx="120">
                  <c:v>William Carvalho</c:v>
                </c:pt>
                <c:pt idx="121">
                  <c:v>Jorginho</c:v>
                </c:pt>
                <c:pt idx="122">
                  <c:v>F. Thauvin</c:v>
                </c:pt>
                <c:pt idx="123">
                  <c:v>Carvajal</c:v>
                </c:pt>
                <c:pt idx="124">
                  <c:v>M. Depay</c:v>
                </c:pt>
                <c:pt idx="125">
                  <c:v>H. Son</c:v>
                </c:pt>
                <c:pt idx="126">
                  <c:v>A. Lopes</c:v>
                </c:pt>
                <c:pt idx="127">
                  <c:v>S. de Vrij</c:v>
                </c:pt>
                <c:pt idx="128">
                  <c:v>M. Perin</c:v>
                </c:pt>
                <c:pt idx="129">
                  <c:v>J. Cuadrado</c:v>
                </c:pt>
                <c:pt idx="130">
                  <c:v>Iago Aspas</c:v>
                </c:pt>
                <c:pt idx="131">
                  <c:v>B. Leno</c:v>
                </c:pt>
                <c:pt idx="132">
                  <c:v>N. Matić</c:v>
                </c:pt>
                <c:pt idx="133">
                  <c:v>L. Hrádecký</c:v>
                </c:pt>
                <c:pt idx="134">
                  <c:v>Illarramendi</c:v>
                </c:pt>
                <c:pt idx="135">
                  <c:v>K. Walker</c:v>
                </c:pt>
                <c:pt idx="136">
                  <c:v>I. Gündoğan</c:v>
                </c:pt>
                <c:pt idx="137">
                  <c:v>José Callejón</c:v>
                </c:pt>
                <c:pt idx="138">
                  <c:v>A. Di María</c:v>
                </c:pt>
                <c:pt idx="139">
                  <c:v>M. Mandžukić</c:v>
                </c:pt>
                <c:pt idx="140">
                  <c:v>Willian</c:v>
                </c:pt>
                <c:pt idx="141">
                  <c:v>Sergio Asenjo</c:v>
                </c:pt>
                <c:pt idx="142">
                  <c:v>E. Banega</c:v>
                </c:pt>
                <c:pt idx="143">
                  <c:v>A. Witsel</c:v>
                </c:pt>
                <c:pt idx="144">
                  <c:v>D. Payet</c:v>
                </c:pt>
                <c:pt idx="145">
                  <c:v>Jonas</c:v>
                </c:pt>
                <c:pt idx="146">
                  <c:v>Sokratis</c:v>
                </c:pt>
                <c:pt idx="147">
                  <c:v>S. Ruffier</c:v>
                </c:pt>
                <c:pt idx="148">
                  <c:v>Falcao</c:v>
                </c:pt>
                <c:pt idx="149">
                  <c:v>K. Schmeichel</c:v>
                </c:pt>
                <c:pt idx="150">
                  <c:v>Raúl Albiol</c:v>
                </c:pt>
                <c:pt idx="151">
                  <c:v>A. Gómez</c:v>
                </c:pt>
                <c:pt idx="152">
                  <c:v>A. Barzagli</c:v>
                </c:pt>
                <c:pt idx="153">
                  <c:v>Quaresma</c:v>
                </c:pt>
                <c:pt idx="154">
                  <c:v>A. Robben</c:v>
                </c:pt>
                <c:pt idx="155">
                  <c:v>O. Dembélé</c:v>
                </c:pt>
                <c:pt idx="156">
                  <c:v>Gabriel Jesus</c:v>
                </c:pt>
                <c:pt idx="157">
                  <c:v>Ronaldo Cabrais</c:v>
                </c:pt>
                <c:pt idx="158">
                  <c:v>Josué Chiamulera</c:v>
                </c:pt>
                <c:pt idx="159">
                  <c:v>Louri Beretta</c:v>
                </c:pt>
                <c:pt idx="160">
                  <c:v>P. Kimpembe</c:v>
                </c:pt>
                <c:pt idx="161">
                  <c:v>N. Keïta</c:v>
                </c:pt>
                <c:pt idx="162">
                  <c:v>C. Tolisso</c:v>
                </c:pt>
                <c:pt idx="163">
                  <c:v>T. Lemar</c:v>
                </c:pt>
                <c:pt idx="164">
                  <c:v>K. Coman</c:v>
                </c:pt>
                <c:pt idx="165">
                  <c:v>J. Tah</c:v>
                </c:pt>
                <c:pt idx="166">
                  <c:v>Anderson Talisca</c:v>
                </c:pt>
                <c:pt idx="167">
                  <c:v>T. Werner</c:v>
                </c:pt>
                <c:pt idx="168">
                  <c:v>A. Rabiot</c:v>
                </c:pt>
                <c:pt idx="169">
                  <c:v>L. Goretzka</c:v>
                </c:pt>
                <c:pt idx="170">
                  <c:v>Q. Promes</c:v>
                </c:pt>
                <c:pt idx="171">
                  <c:v>H. Ziyech</c:v>
                </c:pt>
                <c:pt idx="172">
                  <c:v>Lucas Vázquez</c:v>
                </c:pt>
                <c:pt idx="173">
                  <c:v>Y. Carrasco</c:v>
                </c:pt>
                <c:pt idx="174">
                  <c:v>Gerard Moreno</c:v>
                </c:pt>
                <c:pt idx="175">
                  <c:v>Felipe</c:v>
                </c:pt>
                <c:pt idx="176">
                  <c:v>M. Kovačić</c:v>
                </c:pt>
                <c:pt idx="177">
                  <c:v>Kepa</c:v>
                </c:pt>
                <c:pt idx="178">
                  <c:v>Manu Trigueros</c:v>
                </c:pt>
                <c:pt idx="179">
                  <c:v>S. Gnabry</c:v>
                </c:pt>
                <c:pt idx="180">
                  <c:v>J. Pickford</c:v>
                </c:pt>
                <c:pt idx="181">
                  <c:v>S. Savić</c:v>
                </c:pt>
                <c:pt idx="182">
                  <c:v>J. Stones</c:v>
                </c:pt>
                <c:pt idx="183">
                  <c:v>Suso</c:v>
                </c:pt>
                <c:pt idx="184">
                  <c:v>J. Draxler</c:v>
                </c:pt>
                <c:pt idx="185">
                  <c:v>Felipe Anderson</c:v>
                </c:pt>
                <c:pt idx="186">
                  <c:v>Lucas Moura</c:v>
                </c:pt>
                <c:pt idx="187">
                  <c:v>Danilo Pereira</c:v>
                </c:pt>
                <c:pt idx="188">
                  <c:v>Nacho Fernández</c:v>
                </c:pt>
                <c:pt idx="189">
                  <c:v>T. Horn</c:v>
                </c:pt>
                <c:pt idx="190">
                  <c:v>Allan</c:v>
                </c:pt>
                <c:pt idx="191">
                  <c:v>F. Acerbi</c:v>
                </c:pt>
                <c:pt idx="192">
                  <c:v>Sergi Roberto</c:v>
                </c:pt>
                <c:pt idx="193">
                  <c:v>Rodrigo</c:v>
                </c:pt>
                <c:pt idx="194">
                  <c:v>Pizzi</c:v>
                </c:pt>
                <c:pt idx="195">
                  <c:v>K. Kampl</c:v>
                </c:pt>
                <c:pt idx="196">
                  <c:v>Neto</c:v>
                </c:pt>
                <c:pt idx="197">
                  <c:v>O. Baumann</c:v>
                </c:pt>
                <c:pt idx="198">
                  <c:v>I. Gueye</c:v>
                </c:pt>
                <c:pt idx="199">
                  <c:v>H. Mkhitaryan</c:v>
                </c:pt>
                <c:pt idx="200">
                  <c:v>Marcos Alonso</c:v>
                </c:pt>
                <c:pt idx="201">
                  <c:v>D. Subašić</c:v>
                </c:pt>
                <c:pt idx="202">
                  <c:v>K. Glik</c:v>
                </c:pt>
                <c:pt idx="203">
                  <c:v>K. Strootman</c:v>
                </c:pt>
                <c:pt idx="204">
                  <c:v>B. Dost</c:v>
                </c:pt>
                <c:pt idx="205">
                  <c:v>Oscar</c:v>
                </c:pt>
                <c:pt idx="206">
                  <c:v>M. Balotelli</c:v>
                </c:pt>
                <c:pt idx="207">
                  <c:v>Luiz Gustavo</c:v>
                </c:pt>
                <c:pt idx="208">
                  <c:v>Giuliano</c:v>
                </c:pt>
                <c:pt idx="209">
                  <c:v>David Luiz</c:v>
                </c:pt>
                <c:pt idx="210">
                  <c:v>R. Fährmann</c:v>
                </c:pt>
                <c:pt idx="211">
                  <c:v>Juan Mata</c:v>
                </c:pt>
                <c:pt idx="212">
                  <c:v>Adán</c:v>
                </c:pt>
                <c:pt idx="213">
                  <c:v>Rui Patrício</c:v>
                </c:pt>
                <c:pt idx="214">
                  <c:v>Y. Sommer</c:v>
                </c:pt>
                <c:pt idx="215">
                  <c:v>Javi Martínez</c:v>
                </c:pt>
                <c:pt idx="216">
                  <c:v>L. Bender</c:v>
                </c:pt>
                <c:pt idx="217">
                  <c:v>Lucas Leiva</c:v>
                </c:pt>
                <c:pt idx="218">
                  <c:v>S. Mandanda</c:v>
                </c:pt>
                <c:pt idx="219">
                  <c:v>Cesc Fàbregas</c:v>
                </c:pt>
                <c:pt idx="220">
                  <c:v>M. Dembélé</c:v>
                </c:pt>
                <c:pt idx="221">
                  <c:v>F. Ribéry</c:v>
                </c:pt>
                <c:pt idx="222">
                  <c:v>R. Jarstein</c:v>
                </c:pt>
                <c:pt idx="223">
                  <c:v>D. De Rossi</c:v>
                </c:pt>
                <c:pt idx="224">
                  <c:v>Pepe Reina</c:v>
                </c:pt>
                <c:pt idx="225">
                  <c:v>J. Pavlenka</c:v>
                </c:pt>
                <c:pt idx="226">
                  <c:v>M. de Ligt</c:v>
                </c:pt>
                <c:pt idx="227">
                  <c:v>Rodri</c:v>
                </c:pt>
                <c:pt idx="228">
                  <c:v>Arthur</c:v>
                </c:pt>
                <c:pt idx="229">
                  <c:v>G. Donnarumma</c:v>
                </c:pt>
                <c:pt idx="230">
                  <c:v>Rosberto Dourado</c:v>
                </c:pt>
                <c:pt idx="231">
                  <c:v>Juiano Mestres</c:v>
                </c:pt>
                <c:pt idx="232">
                  <c:v>Raphaelito Anjos</c:v>
                </c:pt>
                <c:pt idx="233">
                  <c:v>Gelson Martins</c:v>
                </c:pt>
                <c:pt idx="234">
                  <c:v>Gonçalo Guedes</c:v>
                </c:pt>
                <c:pt idx="235">
                  <c:v>L. Torreira</c:v>
                </c:pt>
                <c:pt idx="236">
                  <c:v>Malcom</c:v>
                </c:pt>
                <c:pt idx="237">
                  <c:v>Pau López</c:v>
                </c:pt>
                <c:pt idx="238">
                  <c:v>L. Hernández</c:v>
                </c:pt>
                <c:pt idx="239">
                  <c:v>C. Lenglet</c:v>
                </c:pt>
                <c:pt idx="240">
                  <c:v>A. Kramarić</c:v>
                </c:pt>
                <c:pt idx="241">
                  <c:v>A. Robertson</c:v>
                </c:pt>
                <c:pt idx="242">
                  <c:v>Dani García</c:v>
                </c:pt>
                <c:pt idx="243">
                  <c:v>F. Bernardeschi</c:v>
                </c:pt>
                <c:pt idx="244">
                  <c:v>J. Brandt</c:v>
                </c:pt>
                <c:pt idx="245">
                  <c:v>D. Rugani</c:v>
                </c:pt>
                <c:pt idx="246">
                  <c:v>Samu Castillejo</c:v>
                </c:pt>
                <c:pt idx="247">
                  <c:v>João Cancelo</c:v>
                </c:pt>
                <c:pt idx="248">
                  <c:v>A. Romagnoli</c:v>
                </c:pt>
                <c:pt idx="249">
                  <c:v>T. Partey</c:v>
                </c:pt>
                <c:pt idx="250">
                  <c:v>Fred</c:v>
                </c:pt>
                <c:pt idx="251">
                  <c:v>J. Vardy</c:v>
                </c:pt>
                <c:pt idx="252">
                  <c:v>A. Belotti</c:v>
                </c:pt>
                <c:pt idx="253">
                  <c:v>E. Forsberg</c:v>
                </c:pt>
                <c:pt idx="254">
                  <c:v>J. Lingard</c:v>
                </c:pt>
                <c:pt idx="255">
                  <c:v>F. Vázquez</c:v>
                </c:pt>
                <c:pt idx="256">
                  <c:v>E. Višća</c:v>
                </c:pt>
                <c:pt idx="257">
                  <c:v>A. Rüdiger</c:v>
                </c:pt>
                <c:pt idx="258">
                  <c:v>A. Florenzi</c:v>
                </c:pt>
                <c:pt idx="259">
                  <c:v>H. Maguire</c:v>
                </c:pt>
                <c:pt idx="260">
                  <c:v>T. Meunier</c:v>
                </c:pt>
                <c:pt idx="261">
                  <c:v>S. Sané</c:v>
                </c:pt>
                <c:pt idx="262">
                  <c:v>G. Kondogbia</c:v>
                </c:pt>
                <c:pt idx="263">
                  <c:v>Rafinha</c:v>
                </c:pt>
                <c:pt idx="264">
                  <c:v>Gabriel Paulista</c:v>
                </c:pt>
                <c:pt idx="265">
                  <c:v>Morata</c:v>
                </c:pt>
                <c:pt idx="266">
                  <c:v>J. Cillessen</c:v>
                </c:pt>
                <c:pt idx="267">
                  <c:v>W. Ben Yedder</c:v>
                </c:pt>
                <c:pt idx="268">
                  <c:v>C. Bakambu</c:v>
                </c:pt>
                <c:pt idx="269">
                  <c:v>Pablo Sarabia</c:v>
                </c:pt>
                <c:pt idx="270">
                  <c:v>W. Zaha</c:v>
                </c:pt>
                <c:pt idx="271">
                  <c:v>Luis Alberto</c:v>
                </c:pt>
                <c:pt idx="272">
                  <c:v>Jonathan Viera</c:v>
                </c:pt>
                <c:pt idx="273">
                  <c:v>Bartra</c:v>
                </c:pt>
                <c:pt idx="274">
                  <c:v>S. Coates</c:v>
                </c:pt>
                <c:pt idx="275">
                  <c:v>Willian José</c:v>
                </c:pt>
                <c:pt idx="276">
                  <c:v>Mário Fernandes</c:v>
                </c:pt>
                <c:pt idx="277">
                  <c:v>Víctor Ruiz</c:v>
                </c:pt>
                <c:pt idx="278">
                  <c:v>T. Delaney</c:v>
                </c:pt>
                <c:pt idx="279">
                  <c:v>K. Casteels</c:v>
                </c:pt>
                <c:pt idx="280">
                  <c:v>M. Götze</c:v>
                </c:pt>
                <c:pt idx="281">
                  <c:v>S. Mustafi</c:v>
                </c:pt>
                <c:pt idx="282">
                  <c:v>J. Pastore</c:v>
                </c:pt>
                <c:pt idx="283">
                  <c:v>Pedro</c:v>
                </c:pt>
                <c:pt idx="284">
                  <c:v>G. Bonaventura</c:v>
                </c:pt>
                <c:pt idx="285">
                  <c:v>R. Bürki</c:v>
                </c:pt>
                <c:pt idx="286">
                  <c:v>Taison</c:v>
                </c:pt>
                <c:pt idx="287">
                  <c:v>S. Nzonzi</c:v>
                </c:pt>
                <c:pt idx="288">
                  <c:v>Marlos</c:v>
                </c:pt>
                <c:pt idx="289">
                  <c:v>A. Ramsey</c:v>
                </c:pt>
                <c:pt idx="290">
                  <c:v>K. Trippier</c:v>
                </c:pt>
                <c:pt idx="291">
                  <c:v>A. Kolarov</c:v>
                </c:pt>
                <c:pt idx="292">
                  <c:v>G. Sigurðsson</c:v>
                </c:pt>
                <c:pt idx="293">
                  <c:v>S. Giovinco</c:v>
                </c:pt>
                <c:pt idx="294">
                  <c:v>M. Arnautović</c:v>
                </c:pt>
                <c:pt idx="295">
                  <c:v>N. Gaitán</c:v>
                </c:pt>
                <c:pt idx="296">
                  <c:v>J. Henderson</c:v>
                </c:pt>
                <c:pt idx="297">
                  <c:v>M. Kruse</c:v>
                </c:pt>
                <c:pt idx="298">
                  <c:v>M. Parolo</c:v>
                </c:pt>
                <c:pt idx="299">
                  <c:v>L. Fejsa</c:v>
                </c:pt>
                <c:pt idx="300">
                  <c:v>A. Rami</c:v>
                </c:pt>
                <c:pt idx="301">
                  <c:v>V. Ćorluka</c:v>
                </c:pt>
                <c:pt idx="302">
                  <c:v>G. Wijnaldum</c:v>
                </c:pt>
                <c:pt idx="303">
                  <c:v>F. Fazio</c:v>
                </c:pt>
                <c:pt idx="304">
                  <c:v>O. Giroud</c:v>
                </c:pt>
                <c:pt idx="305">
                  <c:v>Marcano</c:v>
                </c:pt>
                <c:pt idx="306">
                  <c:v>A. Guardado</c:v>
                </c:pt>
                <c:pt idx="307">
                  <c:v>E. Garay</c:v>
                </c:pt>
                <c:pt idx="308">
                  <c:v>Jardel</c:v>
                </c:pt>
                <c:pt idx="309">
                  <c:v>S. Sirigu</c:v>
                </c:pt>
                <c:pt idx="310">
                  <c:v>E. Viviano</c:v>
                </c:pt>
                <c:pt idx="311">
                  <c:v>L. Koscielny</c:v>
                </c:pt>
                <c:pt idx="312">
                  <c:v>A. Consigli</c:v>
                </c:pt>
                <c:pt idx="313">
                  <c:v>L. Biglia</c:v>
                </c:pt>
                <c:pt idx="314">
                  <c:v>Dani Alves</c:v>
                </c:pt>
                <c:pt idx="315">
                  <c:v>David Villa</c:v>
                </c:pt>
                <c:pt idx="316">
                  <c:v>Aduriz</c:v>
                </c:pt>
                <c:pt idx="317">
                  <c:v>P. Čech</c:v>
                </c:pt>
                <c:pt idx="318">
                  <c:v>Casillas</c:v>
                </c:pt>
                <c:pt idx="319">
                  <c:v>M. Rashford</c:v>
                </c:pt>
                <c:pt idx="320">
                  <c:v>Laure Santeiro</c:v>
                </c:pt>
                <c:pt idx="321">
                  <c:v>L. Bailey</c:v>
                </c:pt>
                <c:pt idx="322">
                  <c:v>M. Akanji</c:v>
                </c:pt>
                <c:pt idx="323">
                  <c:v>F. de Jong</c:v>
                </c:pt>
                <c:pt idx="324">
                  <c:v>Nélson Semedo</c:v>
                </c:pt>
                <c:pt idx="325">
                  <c:v>Pablo Fornals</c:v>
                </c:pt>
                <c:pt idx="326">
                  <c:v>Fabián</c:v>
                </c:pt>
                <c:pt idx="327">
                  <c:v>E. Bailly</c:v>
                </c:pt>
                <c:pt idx="328">
                  <c:v>Dani Ceballos</c:v>
                </c:pt>
                <c:pt idx="329">
                  <c:v>H. Lozano</c:v>
                </c:pt>
                <c:pt idx="330">
                  <c:v>Morales</c:v>
                </c:pt>
                <c:pt idx="331">
                  <c:v>J. Seri</c:v>
                </c:pt>
                <c:pt idx="332">
                  <c:v>M. Politano</c:v>
                </c:pt>
                <c:pt idx="333">
                  <c:v>M. Brozović</c:v>
                </c:pt>
                <c:pt idx="334">
                  <c:v>Williams</c:v>
                </c:pt>
                <c:pt idx="335">
                  <c:v>A. Correa</c:v>
                </c:pt>
                <c:pt idx="336">
                  <c:v>A. Christensen</c:v>
                </c:pt>
                <c:pt idx="337">
                  <c:v>João Mário</c:v>
                </c:pt>
                <c:pt idx="338">
                  <c:v>T. Strakosha</c:v>
                </c:pt>
                <c:pt idx="339">
                  <c:v>E. Hysaj</c:v>
                </c:pt>
                <c:pt idx="340">
                  <c:v>P. Zieliński</c:v>
                </c:pt>
                <c:pt idx="341">
                  <c:v>Ricardo Pereira</c:v>
                </c:pt>
                <c:pt idx="342">
                  <c:v>Grimaldo</c:v>
                </c:pt>
                <c:pt idx="343">
                  <c:v>R. Guerreiro</c:v>
                </c:pt>
                <c:pt idx="344">
                  <c:v>A. Doucouré</c:v>
                </c:pt>
                <c:pt idx="345">
                  <c:v>J. Martínez</c:v>
                </c:pt>
                <c:pt idx="346">
                  <c:v>C. Bacca</c:v>
                </c:pt>
                <c:pt idx="347">
                  <c:v>A. Plea</c:v>
                </c:pt>
                <c:pt idx="348">
                  <c:v>B. Davies</c:v>
                </c:pt>
                <c:pt idx="349">
                  <c:v>M. Nastasić</c:v>
                </c:pt>
                <c:pt idx="350">
                  <c:v>A. Milik</c:v>
                </c:pt>
                <c:pt idx="351">
                  <c:v>M. Sabitzer</c:v>
                </c:pt>
                <c:pt idx="352">
                  <c:v>B. Mendy</c:v>
                </c:pt>
                <c:pt idx="353">
                  <c:v>C. Kramer</c:v>
                </c:pt>
                <c:pt idx="354">
                  <c:v>S. Vrsaljko</c:v>
                </c:pt>
                <c:pt idx="355">
                  <c:v>T. Hazard</c:v>
                </c:pt>
                <c:pt idx="356">
                  <c:v>K. Bellarabi</c:v>
                </c:pt>
                <c:pt idx="357">
                  <c:v>S. Zaza</c:v>
                </c:pt>
                <c:pt idx="358">
                  <c:v>F. Ghoulam</c:v>
                </c:pt>
                <c:pt idx="359">
                  <c:v>B. Lecomte</c:v>
                </c:pt>
                <c:pt idx="360">
                  <c:v>J. Iličić</c:v>
                </c:pt>
                <c:pt idx="361">
                  <c:v>K. Volland</c:v>
                </c:pt>
                <c:pt idx="362">
                  <c:v>Paco Alcácer</c:v>
                </c:pt>
                <c:pt idx="363">
                  <c:v>Vitolo</c:v>
                </c:pt>
                <c:pt idx="364">
                  <c:v>G. Xhaka</c:v>
                </c:pt>
                <c:pt idx="365">
                  <c:v>D. Tadić</c:v>
                </c:pt>
                <c:pt idx="366">
                  <c:v>C. Aránguiz</c:v>
                </c:pt>
                <c:pt idx="367">
                  <c:v>S. Verdi</c:v>
                </c:pt>
                <c:pt idx="368">
                  <c:v>D. Lovren</c:v>
                </c:pt>
                <c:pt idx="369">
                  <c:v>G. Medel</c:v>
                </c:pt>
                <c:pt idx="370">
                  <c:v>X. Shaqiri</c:v>
                </c:pt>
                <c:pt idx="371">
                  <c:v>J. Corona</c:v>
                </c:pt>
                <c:pt idx="372">
                  <c:v>A. Areola</c:v>
                </c:pt>
                <c:pt idx="373">
                  <c:v>K. Vogt</c:v>
                </c:pt>
                <c:pt idx="374">
                  <c:v>Ander Herrera</c:v>
                </c:pt>
                <c:pt idx="375">
                  <c:v>E. Salvio</c:v>
                </c:pt>
                <c:pt idx="376">
                  <c:v>S. El Shaarawy</c:v>
                </c:pt>
                <c:pt idx="377">
                  <c:v>C. Smalling</c:v>
                </c:pt>
                <c:pt idx="378">
                  <c:v>Hulk</c:v>
                </c:pt>
                <c:pt idx="379">
                  <c:v>S. Kagawa</c:v>
                </c:pt>
                <c:pt idx="380">
                  <c:v>M. Lanzini</c:v>
                </c:pt>
                <c:pt idx="381">
                  <c:v>F. Smolov</c:v>
                </c:pt>
                <c:pt idx="382">
                  <c:v>L. Stindl</c:v>
                </c:pt>
                <c:pt idx="383">
                  <c:v>O. Toprak</c:v>
                </c:pt>
                <c:pt idx="384">
                  <c:v>D. Perotti</c:v>
                </c:pt>
                <c:pt idx="385">
                  <c:v>F. Muslera</c:v>
                </c:pt>
                <c:pt idx="386">
                  <c:v>B. Höwedes</c:v>
                </c:pt>
                <c:pt idx="387">
                  <c:v>S. Kjær</c:v>
                </c:pt>
                <c:pt idx="388">
                  <c:v>S. Bender</c:v>
                </c:pt>
                <c:pt idx="389">
                  <c:v>M. Valbuena</c:v>
                </c:pt>
                <c:pt idx="390">
                  <c:v>Pedro León</c:v>
                </c:pt>
                <c:pt idx="391">
                  <c:v>K. Boateng</c:v>
                </c:pt>
                <c:pt idx="392">
                  <c:v>L. Piszczek</c:v>
                </c:pt>
                <c:pt idx="393">
                  <c:v>A. Candreva</c:v>
                </c:pt>
                <c:pt idx="394">
                  <c:v>D. Wass</c:v>
                </c:pt>
                <c:pt idx="395">
                  <c:v>E. Lamela</c:v>
                </c:pt>
                <c:pt idx="396">
                  <c:v>D. Rose</c:v>
                </c:pt>
                <c:pt idx="397">
                  <c:v>C. Vela</c:v>
                </c:pt>
                <c:pt idx="398">
                  <c:v>Renato Augusto</c:v>
                </c:pt>
                <c:pt idx="399">
                  <c:v>A. Valencia</c:v>
                </c:pt>
                <c:pt idx="400">
                  <c:v>L. Fabiański</c:v>
                </c:pt>
                <c:pt idx="401">
                  <c:v>João Moutinho</c:v>
                </c:pt>
                <c:pt idx="402">
                  <c:v>Borja Valero</c:v>
                </c:pt>
                <c:pt idx="403">
                  <c:v>F. Quagliarella</c:v>
                </c:pt>
                <c:pt idx="404">
                  <c:v>B. Gomis</c:v>
                </c:pt>
                <c:pt idx="405">
                  <c:v>Manuel Fernandes</c:v>
                </c:pt>
                <c:pt idx="406">
                  <c:v>H. Herrera</c:v>
                </c:pt>
                <c:pt idx="407">
                  <c:v>Raffael</c:v>
                </c:pt>
                <c:pt idx="408">
                  <c:v>Nani</c:v>
                </c:pt>
                <c:pt idx="409">
                  <c:v>J. Milner</c:v>
                </c:pt>
                <c:pt idx="410">
                  <c:v>J. Mathieu</c:v>
                </c:pt>
                <c:pt idx="411">
                  <c:v>Joaquín</c:v>
                </c:pt>
                <c:pt idx="412">
                  <c:v>M. Gómez</c:v>
                </c:pt>
                <c:pt idx="413">
                  <c:v>K. Havertz</c:v>
                </c:pt>
                <c:pt idx="414">
                  <c:v>T. Ndombele</c:v>
                </c:pt>
                <c:pt idx="415">
                  <c:v>H. Aouar</c:v>
                </c:pt>
                <c:pt idx="416">
                  <c:v>Carlos Soler</c:v>
                </c:pt>
                <c:pt idx="417">
                  <c:v>Odriozola</c:v>
                </c:pt>
                <c:pt idx="418">
                  <c:v>M. Almirón</c:v>
                </c:pt>
                <c:pt idx="419">
                  <c:v>Welington Dano</c:v>
                </c:pt>
                <c:pt idx="420">
                  <c:v>Everton Andrão</c:v>
                </c:pt>
                <c:pt idx="421">
                  <c:v>Oyarzabal</c:v>
                </c:pt>
                <c:pt idx="422">
                  <c:v>F. Balbuena</c:v>
                </c:pt>
                <c:pt idx="423">
                  <c:v>M. Marega</c:v>
                </c:pt>
                <c:pt idx="424">
                  <c:v>B. Pavard</c:v>
                </c:pt>
                <c:pt idx="425">
                  <c:v>W. Ndidi</c:v>
                </c:pt>
                <c:pt idx="426">
                  <c:v>A. Onana</c:v>
                </c:pt>
                <c:pt idx="427">
                  <c:v>G. Lo Celso</c:v>
                </c:pt>
                <c:pt idx="428">
                  <c:v>M. Acuña</c:v>
                </c:pt>
                <c:pt idx="429">
                  <c:v>Rúben Neves</c:v>
                </c:pt>
                <c:pt idx="430">
                  <c:v>Mariano</c:v>
                </c:pt>
                <c:pt idx="431">
                  <c:v>Raúl</c:v>
                </c:pt>
                <c:pt idx="432">
                  <c:v>M. Caldara</c:v>
                </c:pt>
                <c:pt idx="433">
                  <c:v>M. Vecino</c:v>
                </c:pt>
                <c:pt idx="434">
                  <c:v>T. Bakayoko</c:v>
                </c:pt>
                <c:pt idx="435">
                  <c:v>M. Dahoud</c:v>
                </c:pt>
                <c:pt idx="436">
                  <c:v>Rafa</c:v>
                </c:pt>
                <c:pt idx="437">
                  <c:v>K. Baldé</c:v>
                </c:pt>
                <c:pt idx="438">
                  <c:v>G. Rulli</c:v>
                </c:pt>
                <c:pt idx="439">
                  <c:v>F. Armani</c:v>
                </c:pt>
                <c:pt idx="440">
                  <c:v>Rony Lopes</c:v>
                </c:pt>
                <c:pt idx="441">
                  <c:v>Santi Mina</c:v>
                </c:pt>
                <c:pt idx="442">
                  <c:v>K. Demirbay</c:v>
                </c:pt>
                <c:pt idx="443">
                  <c:v>Gayà</c:v>
                </c:pt>
                <c:pt idx="444">
                  <c:v>André Gomes</c:v>
                </c:pt>
                <c:pt idx="445">
                  <c:v>N. Tagliafico</c:v>
                </c:pt>
                <c:pt idx="446">
                  <c:v>M. Sanson</c:v>
                </c:pt>
                <c:pt idx="447">
                  <c:v>Pacheco</c:v>
                </c:pt>
                <c:pt idx="448">
                  <c:v>E. Can</c:v>
                </c:pt>
                <c:pt idx="449">
                  <c:v>H. Çalhanoğlu</c:v>
                </c:pt>
                <c:pt idx="450">
                  <c:v>M. Ginter</c:v>
                </c:pt>
                <c:pt idx="451">
                  <c:v>M. Keane</c:v>
                </c:pt>
                <c:pt idx="452">
                  <c:v>L. Paredes</c:v>
                </c:pt>
                <c:pt idx="453">
                  <c:v>T. Stepanenko</c:v>
                </c:pt>
                <c:pt idx="454">
                  <c:v>L. Shaw</c:v>
                </c:pt>
                <c:pt idx="455">
                  <c:v>Z. Feddal</c:v>
                </c:pt>
                <c:pt idx="456">
                  <c:v>S. Haller</c:v>
                </c:pt>
                <c:pt idx="457">
                  <c:v>Bernard</c:v>
                </c:pt>
                <c:pt idx="458">
                  <c:v>T. Inui</c:v>
                </c:pt>
                <c:pt idx="459">
                  <c:v>Portu</c:v>
                </c:pt>
                <c:pt idx="460">
                  <c:v>M. Batshuayi</c:v>
                </c:pt>
                <c:pt idx="461">
                  <c:v>E. Zahavi</c:v>
                </c:pt>
                <c:pt idx="462">
                  <c:v>T. Vaclík</c:v>
                </c:pt>
                <c:pt idx="463">
                  <c:v>N. Pope</c:v>
                </c:pt>
                <c:pt idx="464">
                  <c:v>Héctor Bellerín</c:v>
                </c:pt>
                <c:pt idx="465">
                  <c:v>P. Kadeřábek</c:v>
                </c:pt>
                <c:pt idx="466">
                  <c:v>J. Butland</c:v>
                </c:pt>
                <c:pt idx="467">
                  <c:v>J. Vestergaard</c:v>
                </c:pt>
                <c:pt idx="468">
                  <c:v>J. Tarkowski</c:v>
                </c:pt>
                <c:pt idx="469">
                  <c:v>Deulofeu</c:v>
                </c:pt>
                <c:pt idx="470">
                  <c:v>E. Dier</c:v>
                </c:pt>
                <c:pt idx="471">
                  <c:v>J. Murillo</c:v>
                </c:pt>
                <c:pt idx="472">
                  <c:v>M. Badelj</c:v>
                </c:pt>
                <c:pt idx="473">
                  <c:v>Ismaily</c:v>
                </c:pt>
                <c:pt idx="474">
                  <c:v>N. Schulz</c:v>
                </c:pt>
                <c:pt idx="475">
                  <c:v>L. Digne</c:v>
                </c:pt>
                <c:pt idx="476">
                  <c:v>M. Uth</c:v>
                </c:pt>
                <c:pt idx="477">
                  <c:v>Cristian Tello</c:v>
                </c:pt>
                <c:pt idx="478">
                  <c:v>D. Vida</c:v>
                </c:pt>
                <c:pt idx="479">
                  <c:v>L. Muriel</c:v>
                </c:pt>
                <c:pt idx="480">
                  <c:v>V. Aboubakar</c:v>
                </c:pt>
                <c:pt idx="481">
                  <c:v>A. Oxlade-Chamberlain</c:v>
                </c:pt>
                <c:pt idx="482">
                  <c:v>S. Aurier</c:v>
                </c:pt>
                <c:pt idx="483">
                  <c:v>J. Matip</c:v>
                </c:pt>
                <c:pt idx="484">
                  <c:v>Y. Rakitskyi</c:v>
                </c:pt>
                <c:pt idx="485">
                  <c:v>Sergi Enrich</c:v>
                </c:pt>
                <c:pt idx="486">
                  <c:v>A. Yarmolenko</c:v>
                </c:pt>
                <c:pt idx="487">
                  <c:v>Hugo Mallo</c:v>
                </c:pt>
                <c:pt idx="488">
                  <c:v>André Almeida</c:v>
                </c:pt>
                <c:pt idx="489">
                  <c:v>D. Didavi</c:v>
                </c:pt>
                <c:pt idx="490">
                  <c:v>R. Rodríguez</c:v>
                </c:pt>
                <c:pt idx="491">
                  <c:v>R. Pereyra</c:v>
                </c:pt>
                <c:pt idx="492">
                  <c:v>Mario Gaspar</c:v>
                </c:pt>
                <c:pt idx="493">
                  <c:v>Maicon</c:v>
                </c:pt>
                <c:pt idx="494">
                  <c:v>D. Blind</c:v>
                </c:pt>
                <c:pt idx="495">
                  <c:v>J. Zoet</c:v>
                </c:pt>
                <c:pt idx="496">
                  <c:v>A. Ljajić</c:v>
                </c:pt>
                <c:pt idx="497">
                  <c:v>Canales</c:v>
                </c:pt>
                <c:pt idx="498">
                  <c:v>Iago Falqué</c:v>
                </c:pt>
                <c:pt idx="499">
                  <c:v>L. de Jong</c:v>
                </c:pt>
                <c:pt idx="500">
                  <c:v>Guaita</c:v>
                </c:pt>
                <c:pt idx="501">
                  <c:v>Muniain</c:v>
                </c:pt>
                <c:pt idx="502">
                  <c:v>Susaeta</c:v>
                </c:pt>
                <c:pt idx="503">
                  <c:v>S. Rudy</c:v>
                </c:pt>
                <c:pt idx="504">
                  <c:v>K. Trapp</c:v>
                </c:pt>
                <c:pt idx="505">
                  <c:v>V. Wanyama</c:v>
                </c:pt>
                <c:pt idx="506">
                  <c:v>N. Nkoulou</c:v>
                </c:pt>
                <c:pt idx="507">
                  <c:v>R. Boudebouz</c:v>
                </c:pt>
                <c:pt idx="508">
                  <c:v>Camacho</c:v>
                </c:pt>
                <c:pt idx="509">
                  <c:v>S. Ulreich</c:v>
                </c:pt>
                <c:pt idx="510">
                  <c:v>M. Musacchio</c:v>
                </c:pt>
                <c:pt idx="511">
                  <c:v>C. Stuani</c:v>
                </c:pt>
                <c:pt idx="512">
                  <c:v>P. Gulácsi</c:v>
                </c:pt>
                <c:pt idx="513">
                  <c:v>Bruno</c:v>
                </c:pt>
                <c:pt idx="514">
                  <c:v>F. Delph</c:v>
                </c:pt>
                <c:pt idx="515">
                  <c:v>A. Lallana</c:v>
                </c:pt>
                <c:pt idx="516">
                  <c:v>Marcelo</c:v>
                </c:pt>
                <c:pt idx="517">
                  <c:v>S. Coleman</c:v>
                </c:pt>
                <c:pt idx="518">
                  <c:v>Alexandre Pato</c:v>
                </c:pt>
                <c:pt idx="519">
                  <c:v>Antunes</c:v>
                </c:pt>
                <c:pt idx="520">
                  <c:v>Nacho Monreal</c:v>
                </c:pt>
                <c:pt idx="521">
                  <c:v>Beñat</c:v>
                </c:pt>
                <c:pt idx="522">
                  <c:v>A. Fernández</c:v>
                </c:pt>
                <c:pt idx="523">
                  <c:v>K. Gameiro</c:v>
                </c:pt>
                <c:pt idx="524">
                  <c:v>I. Piatti</c:v>
                </c:pt>
                <c:pt idx="525">
                  <c:v>V. Birsa</c:v>
                </c:pt>
                <c:pt idx="526">
                  <c:v>S. Romero</c:v>
                </c:pt>
                <c:pt idx="527">
                  <c:v>D. Criscito</c:v>
                </c:pt>
                <c:pt idx="528">
                  <c:v>D. Valeri</c:v>
                </c:pt>
                <c:pt idx="529">
                  <c:v>D. Sturridge</c:v>
                </c:pt>
                <c:pt idx="530">
                  <c:v>Raúl García</c:v>
                </c:pt>
                <c:pt idx="531">
                  <c:v>S. Defour</c:v>
                </c:pt>
                <c:pt idx="532">
                  <c:v>M. Škrtel</c:v>
                </c:pt>
                <c:pt idx="533">
                  <c:v>S. Radu</c:v>
                </c:pt>
                <c:pt idx="534">
                  <c:v>G. Cahill</c:v>
                </c:pt>
                <c:pt idx="535">
                  <c:v>L. Diarra</c:v>
                </c:pt>
                <c:pt idx="536">
                  <c:v>L. Perrin</c:v>
                </c:pt>
                <c:pt idx="537">
                  <c:v>Dante</c:v>
                </c:pt>
                <c:pt idx="538">
                  <c:v>A. Granqvist</c:v>
                </c:pt>
                <c:pt idx="539">
                  <c:v>A. Gignac</c:v>
                </c:pt>
                <c:pt idx="540">
                  <c:v>M. Gómez</c:v>
                </c:pt>
                <c:pt idx="541">
                  <c:v>I. Akinfeev</c:v>
                </c:pt>
                <c:pt idx="542">
                  <c:v>I. Denisov</c:v>
                </c:pt>
                <c:pt idx="543">
                  <c:v>Juanfran</c:v>
                </c:pt>
                <c:pt idx="544">
                  <c:v>Diego López</c:v>
                </c:pt>
                <c:pt idx="545">
                  <c:v>Santi Cazorla</c:v>
                </c:pt>
                <c:pt idx="546">
                  <c:v>Jesús Navas</c:v>
                </c:pt>
                <c:pt idx="547">
                  <c:v>J. Mascherano</c:v>
                </c:pt>
                <c:pt idx="548">
                  <c:v>A. Mirante</c:v>
                </c:pt>
                <c:pt idx="549">
                  <c:v>D. Srna</c:v>
                </c:pt>
                <c:pt idx="550">
                  <c:v>B. Schweinsteiger</c:v>
                </c:pt>
                <c:pt idx="551">
                  <c:v>Moyá</c:v>
                </c:pt>
                <c:pt idx="552">
                  <c:v>W. Rooney</c:v>
                </c:pt>
                <c:pt idx="553">
                  <c:v>Fernando Torres</c:v>
                </c:pt>
                <c:pt idx="554">
                  <c:v>S. Sorrentino</c:v>
                </c:pt>
                <c:pt idx="555">
                  <c:v>V. Tsygankov</c:v>
                </c:pt>
                <c:pt idx="556">
                  <c:v>Rúben Dias</c:v>
                </c:pt>
                <c:pt idx="557">
                  <c:v>David Neres</c:v>
                </c:pt>
                <c:pt idx="558">
                  <c:v>Raphinha</c:v>
                </c:pt>
                <c:pt idx="559">
                  <c:v>A. Harit</c:v>
                </c:pt>
                <c:pt idx="560">
                  <c:v>Richarlison</c:v>
                </c:pt>
                <c:pt idx="561">
                  <c:v>L. Martínez</c:v>
                </c:pt>
                <c:pt idx="562">
                  <c:v>F. Kessié</c:v>
                </c:pt>
                <c:pt idx="563">
                  <c:v>Luimo Boas Santos</c:v>
                </c:pt>
                <c:pt idx="564">
                  <c:v>Gabri Prestão</c:v>
                </c:pt>
                <c:pt idx="565">
                  <c:v>Melvin Parrela</c:v>
                </c:pt>
                <c:pt idx="566">
                  <c:v>Antônio Chiamuloira</c:v>
                </c:pt>
                <c:pt idx="567">
                  <c:v>Maikel Catarino</c:v>
                </c:pt>
                <c:pt idx="568">
                  <c:v>A. Lunev</c:v>
                </c:pt>
                <c:pt idx="569">
                  <c:v>André Silva</c:v>
                </c:pt>
                <c:pt idx="570">
                  <c:v>C. Pulisic</c:v>
                </c:pt>
                <c:pt idx="571">
                  <c:v>M. Dmitrović</c:v>
                </c:pt>
                <c:pt idx="572">
                  <c:v>L. Tousart</c:v>
                </c:pt>
                <c:pt idx="573">
                  <c:v>Marcos Llorente</c:v>
                </c:pt>
                <c:pt idx="574">
                  <c:v>B. Verbič</c:v>
                </c:pt>
                <c:pt idx="575">
                  <c:v>S. Bergwijn</c:v>
                </c:pt>
                <c:pt idx="576">
                  <c:v>A. Diallo</c:v>
                </c:pt>
                <c:pt idx="577">
                  <c:v>A. Golovin</c:v>
                </c:pt>
                <c:pt idx="578">
                  <c:v>M. Campaña</c:v>
                </c:pt>
                <c:pt idx="579">
                  <c:v>C. Pavón</c:v>
                </c:pt>
                <c:pt idx="580">
                  <c:v>K. Toko-Ekambi</c:v>
                </c:pt>
                <c:pt idx="581">
                  <c:v>Granell</c:v>
                </c:pt>
                <c:pt idx="582">
                  <c:v>F. Cervi</c:v>
                </c:pt>
                <c:pt idx="583">
                  <c:v>J. Weigl</c:v>
                </c:pt>
                <c:pt idx="584">
                  <c:v>V. Lindelöf</c:v>
                </c:pt>
                <c:pt idx="585">
                  <c:v>A. Rebić</c:v>
                </c:pt>
                <c:pt idx="586">
                  <c:v>A. Sanabria</c:v>
                </c:pt>
                <c:pt idx="587">
                  <c:v>R. Battaglia</c:v>
                </c:pt>
                <c:pt idx="588">
                  <c:v>M. Philipp</c:v>
                </c:pt>
                <c:pt idx="589">
                  <c:v>A. Saint-Maximin</c:v>
                </c:pt>
                <c:pt idx="590">
                  <c:v>D. Zappacosta</c:v>
                </c:pt>
                <c:pt idx="591">
                  <c:v>L. Alario</c:v>
                </c:pt>
                <c:pt idx="592">
                  <c:v>D. Benedetto</c:v>
                </c:pt>
                <c:pt idx="593">
                  <c:v>I. Marcone</c:v>
                </c:pt>
                <c:pt idx="594">
                  <c:v>J. Gbamin</c:v>
                </c:pt>
                <c:pt idx="595">
                  <c:v>J. Lerma</c:v>
                </c:pt>
                <c:pt idx="596">
                  <c:v>Ricardo Horta</c:v>
                </c:pt>
                <c:pt idx="597">
                  <c:v>R. Zobnin</c:v>
                </c:pt>
                <c:pt idx="598">
                  <c:v>M. Meyer</c:v>
                </c:pt>
                <c:pt idx="599">
                  <c:v>Bruma</c:v>
                </c:pt>
                <c:pt idx="600">
                  <c:v>R. Centurión</c:v>
                </c:pt>
                <c:pt idx="601">
                  <c:v>Jonny</c:v>
                </c:pt>
                <c:pt idx="602">
                  <c:v>Otávio</c:v>
                </c:pt>
                <c:pt idx="603">
                  <c:v>J. Hofmann</c:v>
                </c:pt>
                <c:pt idx="604">
                  <c:v>N. Aké</c:v>
                </c:pt>
                <c:pt idx="605">
                  <c:v>J. Hector</c:v>
                </c:pt>
                <c:pt idx="606">
                  <c:v>S. Kolašinac</c:v>
                </c:pt>
                <c:pt idx="607">
                  <c:v>G. Pizarro</c:v>
                </c:pt>
                <c:pt idx="608">
                  <c:v>Roger</c:v>
                </c:pt>
                <c:pt idx="609">
                  <c:v>Sergio Rico</c:v>
                </c:pt>
                <c:pt idx="610">
                  <c:v>L. Milivojević</c:v>
                </c:pt>
                <c:pt idx="611">
                  <c:v>D. Baselli</c:v>
                </c:pt>
                <c:pt idx="612">
                  <c:v>K. Rekik</c:v>
                </c:pt>
                <c:pt idx="613">
                  <c:v>Denis Suárez</c:v>
                </c:pt>
                <c:pt idx="614">
                  <c:v>W. Orban</c:v>
                </c:pt>
                <c:pt idx="615">
                  <c:v>Mário Rui</c:v>
                </c:pt>
                <c:pt idx="616">
                  <c:v>Iñigo Martínez</c:v>
                </c:pt>
                <c:pt idx="617">
                  <c:v>K. Zouma</c:v>
                </c:pt>
                <c:pt idx="618">
                  <c:v>Roque Mesa</c:v>
                </c:pt>
                <c:pt idx="619">
                  <c:v>J. Brooks</c:v>
                </c:pt>
                <c:pt idx="620">
                  <c:v>L. Karius</c:v>
                </c:pt>
                <c:pt idx="621">
                  <c:v>Zé Luís</c:v>
                </c:pt>
                <c:pt idx="622">
                  <c:v>D. Klaassen</c:v>
                </c:pt>
                <c:pt idx="623">
                  <c:v>M. Elyounoussi</c:v>
                </c:pt>
                <c:pt idx="624">
                  <c:v>L. Bittencourt</c:v>
                </c:pt>
                <c:pt idx="625">
                  <c:v>Sergi Darder</c:v>
                </c:pt>
                <c:pt idx="626">
                  <c:v>J. Roussillon</c:v>
                </c:pt>
                <c:pt idx="627">
                  <c:v>D. Demme</c:v>
                </c:pt>
                <c:pt idx="628">
                  <c:v>J. Gouweleeuw</c:v>
                </c:pt>
                <c:pt idx="629">
                  <c:v>M. Rojo</c:v>
                </c:pt>
                <c:pt idx="630">
                  <c:v>J. Veretout</c:v>
                </c:pt>
                <c:pt idx="631">
                  <c:v>L. Kurzawa</c:v>
                </c:pt>
                <c:pt idx="632">
                  <c:v>G. Ramírez</c:v>
                </c:pt>
                <c:pt idx="633">
                  <c:v>David López</c:v>
                </c:pt>
                <c:pt idx="634">
                  <c:v>C. Tătăruşanu</c:v>
                </c:pt>
                <c:pt idx="635">
                  <c:v>A. Mandi</c:v>
                </c:pt>
                <c:pt idx="636">
                  <c:v>D. Sidibé</c:v>
                </c:pt>
                <c:pt idx="637">
                  <c:v>Y. Konoplyanka</c:v>
                </c:pt>
                <c:pt idx="638">
                  <c:v>S. Berghuis</c:v>
                </c:pt>
                <c:pt idx="639">
                  <c:v>H. Vanaken</c:v>
                </c:pt>
                <c:pt idx="640">
                  <c:v>Campaña</c:v>
                </c:pt>
                <c:pt idx="641">
                  <c:v>M. van Ginkel</c:v>
                </c:pt>
                <c:pt idx="642">
                  <c:v>Nolito</c:v>
                </c:pt>
                <c:pt idx="643">
                  <c:v>M. Gregoritsch</c:v>
                </c:pt>
                <c:pt idx="644">
                  <c:v>Ibai Gómez</c:v>
                </c:pt>
                <c:pt idx="645">
                  <c:v>Danilo</c:v>
                </c:pt>
                <c:pt idx="646">
                  <c:v>R. Barkley</c:v>
                </c:pt>
                <c:pt idx="647">
                  <c:v>M. Ryan</c:v>
                </c:pt>
                <c:pt idx="648">
                  <c:v>Sergio León</c:v>
                </c:pt>
                <c:pt idx="649">
                  <c:v>B. Stambouli</c:v>
                </c:pt>
                <c:pt idx="650">
                  <c:v>J. Guilavogui</c:v>
                </c:pt>
                <c:pt idx="651">
                  <c:v>Sérgio Oliveira</c:v>
                </c:pt>
                <c:pt idx="652">
                  <c:v>D. Caligiuri</c:v>
                </c:pt>
                <c:pt idx="653">
                  <c:v>C. Wilson</c:v>
                </c:pt>
                <c:pt idx="654">
                  <c:v>P. Jones</c:v>
                </c:pt>
                <c:pt idx="655">
                  <c:v>Borja García</c:v>
                </c:pt>
                <c:pt idx="656">
                  <c:v>Y. Belhanda</c:v>
                </c:pt>
                <c:pt idx="657">
                  <c:v>G. Pezzella</c:v>
                </c:pt>
                <c:pt idx="658">
                  <c:v>Jaume Costa</c:v>
                </c:pt>
                <c:pt idx="659">
                  <c:v>C. Tosun</c:v>
                </c:pt>
                <c:pt idx="660">
                  <c:v>Escudero</c:v>
                </c:pt>
                <c:pt idx="661">
                  <c:v>Kike García</c:v>
                </c:pt>
                <c:pt idx="662">
                  <c:v>Elkeson</c:v>
                </c:pt>
                <c:pt idx="663">
                  <c:v>Ricardo Goulart</c:v>
                </c:pt>
                <c:pt idx="664">
                  <c:v>J. Guðmundsson</c:v>
                </c:pt>
                <c:pt idx="665">
                  <c:v>N. Clyne</c:v>
                </c:pt>
                <c:pt idx="666">
                  <c:v>M. Hitz</c:v>
                </c:pt>
                <c:pt idx="667">
                  <c:v>De Marcos</c:v>
                </c:pt>
                <c:pt idx="668">
                  <c:v>B. Mee</c:v>
                </c:pt>
                <c:pt idx="669">
                  <c:v>Rafael</c:v>
                </c:pt>
                <c:pt idx="670">
                  <c:v>Iborra</c:v>
                </c:pt>
                <c:pt idx="671">
                  <c:v>J. Wilshere</c:v>
                </c:pt>
                <c:pt idx="672">
                  <c:v>B. Hübner</c:v>
                </c:pt>
                <c:pt idx="673">
                  <c:v>Souza</c:v>
                </c:pt>
                <c:pt idx="674">
                  <c:v>F. Coquelin</c:v>
                </c:pt>
                <c:pt idx="675">
                  <c:v>Alex Teixeira</c:v>
                </c:pt>
                <c:pt idx="676">
                  <c:v>A. Dzagoev</c:v>
                </c:pt>
                <c:pt idx="677">
                  <c:v>I. Smolnikov</c:v>
                </c:pt>
                <c:pt idx="678">
                  <c:v>Y. M'Vila</c:v>
                </c:pt>
                <c:pt idx="679">
                  <c:v>K. Asamoah</c:v>
                </c:pt>
                <c:pt idx="680">
                  <c:v>R. Zieler</c:v>
                </c:pt>
                <c:pt idx="681">
                  <c:v>D. Drinkwater</c:v>
                </c:pt>
                <c:pt idx="682">
                  <c:v>N. Kalinić</c:v>
                </c:pt>
                <c:pt idx="683">
                  <c:v>Mariano</c:v>
                </c:pt>
                <c:pt idx="684">
                  <c:v>S. Feghouli</c:v>
                </c:pt>
                <c:pt idx="685">
                  <c:v>Adrien Silva</c:v>
                </c:pt>
                <c:pt idx="686">
                  <c:v>Fernando</c:v>
                </c:pt>
                <c:pt idx="687">
                  <c:v>I. Traoré</c:v>
                </c:pt>
                <c:pt idx="688">
                  <c:v>G. Mercado</c:v>
                </c:pt>
                <c:pt idx="689">
                  <c:v>N. Petersen</c:v>
                </c:pt>
                <c:pt idx="690">
                  <c:v>O. Karnezis</c:v>
                </c:pt>
                <c:pt idx="691">
                  <c:v>M. Sakho</c:v>
                </c:pt>
                <c:pt idx="692">
                  <c:v>Sidnei</c:v>
                </c:pt>
                <c:pt idx="693">
                  <c:v>S. Jovetić</c:v>
                </c:pt>
                <c:pt idx="694">
                  <c:v>Eder</c:v>
                </c:pt>
                <c:pt idx="695">
                  <c:v>J. Hernández</c:v>
                </c:pt>
                <c:pt idx="696">
                  <c:v>Fabricio</c:v>
                </c:pt>
                <c:pt idx="697">
                  <c:v>Kiko Casilla</c:v>
                </c:pt>
                <c:pt idx="698">
                  <c:v>Ángel</c:v>
                </c:pt>
                <c:pt idx="699">
                  <c:v>M. Schneiderlin</c:v>
                </c:pt>
                <c:pt idx="700">
                  <c:v>M. Fellaini</c:v>
                </c:pt>
                <c:pt idx="701">
                  <c:v>P. Wernbloom</c:v>
                </c:pt>
                <c:pt idx="702">
                  <c:v>D. Ospina</c:v>
                </c:pt>
                <c:pt idx="703">
                  <c:v>S. Mignolet</c:v>
                </c:pt>
                <c:pt idx="704">
                  <c:v>A. Begović</c:v>
                </c:pt>
                <c:pt idx="705">
                  <c:v>N. Şahin</c:v>
                </c:pt>
                <c:pt idx="706">
                  <c:v>R. Bertrand</c:v>
                </c:pt>
                <c:pt idx="707">
                  <c:v>A. Masiello</c:v>
                </c:pt>
                <c:pt idx="708">
                  <c:v>T. Walcott</c:v>
                </c:pt>
                <c:pt idx="709">
                  <c:v>Charles</c:v>
                </c:pt>
                <c:pt idx="710">
                  <c:v>T. Heaton</c:v>
                </c:pt>
                <c:pt idx="711">
                  <c:v>H. Ben Arfa</c:v>
                </c:pt>
                <c:pt idx="712">
                  <c:v>D. Abraham</c:v>
                </c:pt>
                <c:pt idx="713">
                  <c:v>E. Lavezzi</c:v>
                </c:pt>
                <c:pt idx="714">
                  <c:v>S. Kalou</c:v>
                </c:pt>
                <c:pt idx="715">
                  <c:v>J. Farfán</c:v>
                </c:pt>
                <c:pt idx="716">
                  <c:v>R. Babel</c:v>
                </c:pt>
                <c:pt idx="717">
                  <c:v>A. Young</c:v>
                </c:pt>
                <c:pt idx="718">
                  <c:v>J. Hart</c:v>
                </c:pt>
                <c:pt idx="719">
                  <c:v>L. López</c:v>
                </c:pt>
                <c:pt idx="720">
                  <c:v>D. Baier</c:v>
                </c:pt>
                <c:pt idx="721">
                  <c:v>B. Yılmaz</c:v>
                </c:pt>
                <c:pt idx="722">
                  <c:v>R. Adler</c:v>
                </c:pt>
                <c:pt idx="723">
                  <c:v>S. Lichtsteiner</c:v>
                </c:pt>
                <c:pt idx="724">
                  <c:v>E. Adebayor</c:v>
                </c:pt>
                <c:pt idx="725">
                  <c:v>E. Belözoğlu</c:v>
                </c:pt>
                <c:pt idx="726">
                  <c:v>Loren</c:v>
                </c:pt>
                <c:pt idx="727">
                  <c:v>Éder Militão</c:v>
                </c:pt>
                <c:pt idx="728">
                  <c:v>F. Chiesa</c:v>
                </c:pt>
                <c:pt idx="729">
                  <c:v>M. Lazzari</c:v>
                </c:pt>
                <c:pt idx="730">
                  <c:v>A. Hakimi</c:v>
                </c:pt>
                <c:pt idx="731">
                  <c:v>S. Nakajima</c:v>
                </c:pt>
                <c:pt idx="732">
                  <c:v>L. Jović</c:v>
                </c:pt>
                <c:pt idx="733">
                  <c:v>S. Ascacíbar</c:v>
                </c:pt>
                <c:pt idx="734">
                  <c:v>A. Lafont</c:v>
                </c:pt>
                <c:pt idx="735">
                  <c:v>T. Alexander-Arnold</c:v>
                </c:pt>
                <c:pt idx="736">
                  <c:v>F. Krovinović</c:v>
                </c:pt>
                <c:pt idx="737">
                  <c:v>Sidney Pessinho</c:v>
                </c:pt>
                <c:pt idx="738">
                  <c:v>Everticinho</c:v>
                </c:pt>
                <c:pt idx="739">
                  <c:v>Claudio Coíntra</c:v>
                </c:pt>
                <c:pt idx="740">
                  <c:v>Ronaldo Esler</c:v>
                </c:pt>
                <c:pt idx="741">
                  <c:v>P. Lees-Melou</c:v>
                </c:pt>
                <c:pt idx="742">
                  <c:v>B. Chilwell</c:v>
                </c:pt>
                <c:pt idx="743">
                  <c:v>João Novais</c:v>
                </c:pt>
                <c:pt idx="744">
                  <c:v>D. Calabria</c:v>
                </c:pt>
                <c:pt idx="745">
                  <c:v>F. Mendy</c:v>
                </c:pt>
                <c:pt idx="746">
                  <c:v>L. Pellegrini</c:v>
                </c:pt>
                <c:pt idx="747">
                  <c:v>Soares</c:v>
                </c:pt>
                <c:pt idx="748">
                  <c:v>Daniel Podence</c:v>
                </c:pt>
                <c:pt idx="749">
                  <c:v>M. Díaz</c:v>
                </c:pt>
                <c:pt idx="750">
                  <c:v>G. Martínez</c:v>
                </c:pt>
                <c:pt idx="751">
                  <c:v>M. Eggestein</c:v>
                </c:pt>
                <c:pt idx="752">
                  <c:v>Trezeguet</c:v>
                </c:pt>
                <c:pt idx="753">
                  <c:v>N. Amiri</c:v>
                </c:pt>
                <c:pt idx="754">
                  <c:v>Vallejo</c:v>
                </c:pt>
                <c:pt idx="755">
                  <c:v>J. Gomez</c:v>
                </c:pt>
                <c:pt idx="756">
                  <c:v>Diogo Jota</c:v>
                </c:pt>
                <c:pt idx="757">
                  <c:v>Joan Jordán</c:v>
                </c:pt>
                <c:pt idx="758">
                  <c:v>Dyego Sousa</c:v>
                </c:pt>
                <c:pt idx="759">
                  <c:v>A. Marušić</c:v>
                </c:pt>
                <c:pt idx="760">
                  <c:v>David Soria</c:v>
                </c:pt>
                <c:pt idx="761">
                  <c:v>V. Rongier</c:v>
                </c:pt>
                <c:pt idx="762">
                  <c:v>W. Weghorst</c:v>
                </c:pt>
                <c:pt idx="763">
                  <c:v>O. Al Soma</c:v>
                </c:pt>
                <c:pt idx="764">
                  <c:v>M. Nakamba</c:v>
                </c:pt>
                <c:pt idx="765">
                  <c:v>Petros</c:v>
                </c:pt>
                <c:pt idx="766">
                  <c:v>Pablo Maffeo</c:v>
                </c:pt>
                <c:pt idx="767">
                  <c:v>Y. Mina</c:v>
                </c:pt>
                <c:pt idx="768">
                  <c:v>M. Dúbravka</c:v>
                </c:pt>
                <c:pt idx="769">
                  <c:v>Diego Carlos</c:v>
                </c:pt>
                <c:pt idx="770">
                  <c:v>D. Djené</c:v>
                </c:pt>
                <c:pt idx="771">
                  <c:v>G. Simeone</c:v>
                </c:pt>
                <c:pt idx="772">
                  <c:v>M. Meza</c:v>
                </c:pt>
                <c:pt idx="773">
                  <c:v>Bastos</c:v>
                </c:pt>
                <c:pt idx="774">
                  <c:v>S. Lobotka</c:v>
                </c:pt>
                <c:pt idx="775">
                  <c:v>Y. Tielemans</c:v>
                </c:pt>
                <c:pt idx="776">
                  <c:v>Marcelo Goiano</c:v>
                </c:pt>
                <c:pt idx="777">
                  <c:v>K. Tete</c:v>
                </c:pt>
                <c:pt idx="778">
                  <c:v>Capa</c:v>
                </c:pt>
                <c:pt idx="779">
                  <c:v>M. Sportiello</c:v>
                </c:pt>
                <c:pt idx="780">
                  <c:v>Jemerson</c:v>
                </c:pt>
                <c:pt idx="781">
                  <c:v>N. Maksimović</c:v>
                </c:pt>
                <c:pt idx="782">
                  <c:v>D. Zapata</c:v>
                </c:pt>
                <c:pt idx="783">
                  <c:v>J. Correa</c:v>
                </c:pt>
                <c:pt idx="784">
                  <c:v>E. Rigoni</c:v>
                </c:pt>
                <c:pt idx="785">
                  <c:v>C. Izquierdoz</c:v>
                </c:pt>
                <c:pt idx="786">
                  <c:v>W. Barrios</c:v>
                </c:pt>
                <c:pt idx="787">
                  <c:v>J. Mojica</c:v>
                </c:pt>
                <c:pt idx="788">
                  <c:v>A. Selikhov</c:v>
                </c:pt>
                <c:pt idx="789">
                  <c:v>A. Iwobi</c:v>
                </c:pt>
                <c:pt idx="790">
                  <c:v>D. Laxalt</c:v>
                </c:pt>
                <c:pt idx="791">
                  <c:v>N. Bentaleb</c:v>
                </c:pt>
                <c:pt idx="792">
                  <c:v>N. Stark</c:v>
                </c:pt>
                <c:pt idx="793">
                  <c:v>M. Lemina</c:v>
                </c:pt>
                <c:pt idx="794">
                  <c:v>L. Dendoncker</c:v>
                </c:pt>
                <c:pt idx="795">
                  <c:v>Ricardo Esgaio</c:v>
                </c:pt>
                <c:pt idx="796">
                  <c:v>P. Sisto</c:v>
                </c:pt>
                <c:pt idx="797">
                  <c:v>P. Max</c:v>
                </c:pt>
                <c:pt idx="798">
                  <c:v>R. Gagliardini</c:v>
                </c:pt>
                <c:pt idx="799">
                  <c:v>Pere Pons</c:v>
                </c:pt>
                <c:pt idx="800">
                  <c:v>D. Berardi</c:v>
                </c:pt>
                <c:pt idx="801">
                  <c:v>M. Halstenberg</c:v>
                </c:pt>
                <c:pt idx="802">
                  <c:v>J. Quintero</c:v>
                </c:pt>
                <c:pt idx="803">
                  <c:v>Tiago Volpi</c:v>
                </c:pt>
                <c:pt idx="804">
                  <c:v>Óliver Torres</c:v>
                </c:pt>
                <c:pt idx="805">
                  <c:v>Omar Mascarell</c:v>
                </c:pt>
                <c:pt idx="806">
                  <c:v>H. Sakai</c:v>
                </c:pt>
                <c:pt idx="807">
                  <c:v>Andreas Pereira</c:v>
                </c:pt>
                <c:pt idx="808">
                  <c:v>A. Januzaj</c:v>
                </c:pt>
                <c:pt idx="809">
                  <c:v>B. Cristante</c:v>
                </c:pt>
                <c:pt idx="810">
                  <c:v>Matheus</c:v>
                </c:pt>
                <c:pt idx="811">
                  <c:v>B. Traoré</c:v>
                </c:pt>
                <c:pt idx="812">
                  <c:v>Y. Poulsen</c:v>
                </c:pt>
                <c:pt idx="813">
                  <c:v>L. Trossard</c:v>
                </c:pt>
                <c:pt idx="814">
                  <c:v>M. Arnold</c:v>
                </c:pt>
                <c:pt idx="815">
                  <c:v>M. De Sciglio</c:v>
                </c:pt>
                <c:pt idx="816">
                  <c:v>Leo Baptistao</c:v>
                </c:pt>
                <c:pt idx="817">
                  <c:v>V. Chiricheş</c:v>
                </c:pt>
                <c:pt idx="818">
                  <c:v>L. Pavoletti</c:v>
                </c:pt>
                <c:pt idx="819">
                  <c:v>A. Cragno</c:v>
                </c:pt>
                <c:pt idx="820">
                  <c:v>L. Castro</c:v>
                </c:pt>
                <c:pt idx="821">
                  <c:v>N. Füllkrug</c:v>
                </c:pt>
                <c:pt idx="822">
                  <c:v>F. Fajr</c:v>
                </c:pt>
                <c:pt idx="823">
                  <c:v>R. Jiménez</c:v>
                </c:pt>
                <c:pt idx="824">
                  <c:v>E. Sala</c:v>
                </c:pt>
                <c:pt idx="825">
                  <c:v>S. García</c:v>
                </c:pt>
                <c:pt idx="826">
                  <c:v>S. Arias</c:v>
                </c:pt>
                <c:pt idx="827">
                  <c:v>B. Reynet</c:v>
                </c:pt>
                <c:pt idx="828">
                  <c:v>Pozuelo</c:v>
                </c:pt>
                <c:pt idx="829">
                  <c:v>A. Trebel</c:v>
                </c:pt>
                <c:pt idx="830">
                  <c:v>J. Lascelles</c:v>
                </c:pt>
                <c:pt idx="831">
                  <c:v>T. Kongolo</c:v>
                </c:pt>
                <c:pt idx="832">
                  <c:v>A. Carrillo</c:v>
                </c:pt>
                <c:pt idx="833">
                  <c:v>Álvaro</c:v>
                </c:pt>
                <c:pt idx="834">
                  <c:v>G. Defrel</c:v>
                </c:pt>
                <c:pt idx="835">
                  <c:v>Fernando</c:v>
                </c:pt>
                <c:pt idx="836">
                  <c:v>V. Darida</c:v>
                </c:pt>
                <c:pt idx="837">
                  <c:v>R. Saponara</c:v>
                </c:pt>
                <c:pt idx="838">
                  <c:v>Pedro Mendes</c:v>
                </c:pt>
                <c:pt idx="839">
                  <c:v>C. Schindler</c:v>
                </c:pt>
                <c:pt idx="840">
                  <c:v>N. Chadli</c:v>
                </c:pt>
                <c:pt idx="841">
                  <c:v>Arbilla</c:v>
                </c:pt>
                <c:pt idx="842">
                  <c:v>L. Dunk</c:v>
                </c:pt>
                <c:pt idx="843">
                  <c:v>P. Hernández</c:v>
                </c:pt>
                <c:pt idx="844">
                  <c:v>J. Guidetti</c:v>
                </c:pt>
                <c:pt idx="845">
                  <c:v>Sergi Gómez</c:v>
                </c:pt>
                <c:pt idx="846">
                  <c:v>Oriol Romeu</c:v>
                </c:pt>
                <c:pt idx="847">
                  <c:v>Lucas Pérez</c:v>
                </c:pt>
                <c:pt idx="848">
                  <c:v>B. Natcho</c:v>
                </c:pt>
                <c:pt idx="849">
                  <c:v>Cláudio Ramos</c:v>
                </c:pt>
                <c:pt idx="850">
                  <c:v>F. Lejeune</c:v>
                </c:pt>
                <c:pt idx="851">
                  <c:v>G. Krychowiak</c:v>
                </c:pt>
                <c:pt idx="852">
                  <c:v>N. Lodeiro</c:v>
                </c:pt>
                <c:pt idx="853">
                  <c:v>O. Özyakup</c:v>
                </c:pt>
                <c:pt idx="854">
                  <c:v>C. Tévez</c:v>
                </c:pt>
                <c:pt idx="855">
                  <c:v>K. Papadopoulos</c:v>
                </c:pt>
                <c:pt idx="856">
                  <c:v>M. Gradel</c:v>
                </c:pt>
                <c:pt idx="857">
                  <c:v>M. Debuchy</c:v>
                </c:pt>
                <c:pt idx="858">
                  <c:v>V. Moses</c:v>
                </c:pt>
                <c:pt idx="859">
                  <c:v>Z. Junuzović</c:v>
                </c:pt>
                <c:pt idx="860">
                  <c:v>Granero</c:v>
                </c:pt>
                <c:pt idx="861">
                  <c:v>J. Baumgartlinger</c:v>
                </c:pt>
                <c:pt idx="862">
                  <c:v>Fábio Coentrão</c:v>
                </c:pt>
                <c:pt idx="863">
                  <c:v>B. Costil</c:v>
                </c:pt>
                <c:pt idx="864">
                  <c:v>Hilton</c:v>
                </c:pt>
                <c:pt idx="865">
                  <c:v>N. Gudelj</c:v>
                </c:pt>
                <c:pt idx="866">
                  <c:v>L. Pratto</c:v>
                </c:pt>
                <c:pt idx="867">
                  <c:v>E. Hernández</c:v>
                </c:pt>
                <c:pt idx="868">
                  <c:v>Jurado</c:v>
                </c:pt>
                <c:pt idx="869">
                  <c:v>R. Cabella</c:v>
                </c:pt>
                <c:pt idx="870">
                  <c:v>Rafael Tolói</c:v>
                </c:pt>
                <c:pt idx="871">
                  <c:v>C. Bravo</c:v>
                </c:pt>
                <c:pt idx="872">
                  <c:v>Hernanes</c:v>
                </c:pt>
                <c:pt idx="873">
                  <c:v>K. Honda</c:v>
                </c:pt>
                <c:pt idx="874">
                  <c:v>A. Dzyuba</c:v>
                </c:pt>
                <c:pt idx="875">
                  <c:v>J. Holebas</c:v>
                </c:pt>
                <c:pt idx="876">
                  <c:v>Javi García</c:v>
                </c:pt>
                <c:pt idx="877">
                  <c:v>Sergio</c:v>
                </c:pt>
                <c:pt idx="878">
                  <c:v>M. Cáceres</c:v>
                </c:pt>
                <c:pt idx="879">
                  <c:v>Daniel Carriço</c:v>
                </c:pt>
                <c:pt idx="880">
                  <c:v>J. Cork</c:v>
                </c:pt>
                <c:pt idx="881">
                  <c:v>J. Tomkins</c:v>
                </c:pt>
                <c:pt idx="882">
                  <c:v>Guilherme</c:v>
                </c:pt>
                <c:pt idx="883">
                  <c:v>Gervinho</c:v>
                </c:pt>
                <c:pt idx="884">
                  <c:v>J. Shelvey</c:v>
                </c:pt>
                <c:pt idx="885">
                  <c:v>R. Eremenko</c:v>
                </c:pt>
                <c:pt idx="886">
                  <c:v>R. Vormer</c:v>
                </c:pt>
                <c:pt idx="887">
                  <c:v>J. Lens</c:v>
                </c:pt>
                <c:pt idx="888">
                  <c:v>Adriano</c:v>
                </c:pt>
                <c:pt idx="889">
                  <c:v>S. Cook</c:v>
                </c:pt>
                <c:pt idx="890">
                  <c:v>L. Podolski</c:v>
                </c:pt>
                <c:pt idx="891">
                  <c:v>C. Ansaldi</c:v>
                </c:pt>
                <c:pt idx="892">
                  <c:v>Manu García</c:v>
                </c:pt>
                <c:pt idx="893">
                  <c:v>R. Alessandrini</c:v>
                </c:pt>
                <c:pt idx="894">
                  <c:v>J. Ward-Prowse</c:v>
                </c:pt>
                <c:pt idx="895">
                  <c:v>M. Harnik</c:v>
                </c:pt>
                <c:pt idx="896">
                  <c:v>B. Moukandjo</c:v>
                </c:pt>
                <c:pt idx="897">
                  <c:v>G. Pereiro</c:v>
                </c:pt>
                <c:pt idx="898">
                  <c:v>G. Castro</c:v>
                </c:pt>
                <c:pt idx="899">
                  <c:v>Aarón Martín</c:v>
                </c:pt>
                <c:pt idx="900">
                  <c:v>F. Johnson</c:v>
                </c:pt>
                <c:pt idx="901">
                  <c:v>L. López</c:v>
                </c:pt>
                <c:pt idx="902">
                  <c:v>M. Dossevi</c:v>
                </c:pt>
                <c:pt idx="903">
                  <c:v>Caiuby</c:v>
                </c:pt>
                <c:pt idx="904">
                  <c:v>Gabriel</c:v>
                </c:pt>
                <c:pt idx="905">
                  <c:v>Iván Ramis</c:v>
                </c:pt>
                <c:pt idx="906">
                  <c:v>M. Suchý</c:v>
                </c:pt>
                <c:pt idx="907">
                  <c:v>T. Vilhena</c:v>
                </c:pt>
                <c:pt idx="908">
                  <c:v>E. Çolak</c:v>
                </c:pt>
                <c:pt idx="909">
                  <c:v>V. Germain</c:v>
                </c:pt>
                <c:pt idx="910">
                  <c:v>G. Hoarau</c:v>
                </c:pt>
                <c:pt idx="911">
                  <c:v>Sergio García</c:v>
                </c:pt>
                <c:pt idx="912">
                  <c:v>E. Choupo-Moting</c:v>
                </c:pt>
                <c:pt idx="913">
                  <c:v>J. Pinola</c:v>
                </c:pt>
                <c:pt idx="914">
                  <c:v>J. Hendrix</c:v>
                </c:pt>
                <c:pt idx="915">
                  <c:v>J. Izquierdo</c:v>
                </c:pt>
                <c:pt idx="916">
                  <c:v>S. Sydorchuk</c:v>
                </c:pt>
                <c:pt idx="917">
                  <c:v>C. Grenier</c:v>
                </c:pt>
                <c:pt idx="918">
                  <c:v>T. Strobl</c:v>
                </c:pt>
                <c:pt idx="919">
                  <c:v>V. Odjidja-Ofoe</c:v>
                </c:pt>
                <c:pt idx="920">
                  <c:v>N. Guzmán</c:v>
                </c:pt>
                <c:pt idx="921">
                  <c:v>F. Fabra</c:v>
                </c:pt>
                <c:pt idx="922">
                  <c:v>J. Maddison</c:v>
                </c:pt>
                <c:pt idx="923">
                  <c:v>K. El Ahmadi</c:v>
                </c:pt>
                <c:pt idx="924">
                  <c:v>M. Carcela-González</c:v>
                </c:pt>
                <c:pt idx="925">
                  <c:v>M. Gabbiadini</c:v>
                </c:pt>
                <c:pt idx="926">
                  <c:v>Gomes</c:v>
                </c:pt>
                <c:pt idx="927">
                  <c:v>M. Ritchie</c:v>
                </c:pt>
                <c:pt idx="928">
                  <c:v>G. Bou</c:v>
                </c:pt>
                <c:pt idx="929">
                  <c:v>Javi Fuego</c:v>
                </c:pt>
                <c:pt idx="930">
                  <c:v>E. Akbaba</c:v>
                </c:pt>
                <c:pt idx="931">
                  <c:v>J. Amavi</c:v>
                </c:pt>
                <c:pt idx="932">
                  <c:v>R. Malinovskyi</c:v>
                </c:pt>
                <c:pt idx="933">
                  <c:v>D. Welbeck</c:v>
                </c:pt>
                <c:pt idx="934">
                  <c:v>G. Conti</c:v>
                </c:pt>
                <c:pt idx="935">
                  <c:v>Bruno</c:v>
                </c:pt>
                <c:pt idx="936">
                  <c:v>Garry Rodrigues</c:v>
                </c:pt>
                <c:pt idx="937">
                  <c:v>A. Schwolow</c:v>
                </c:pt>
                <c:pt idx="938">
                  <c:v>L. Cook</c:v>
                </c:pt>
                <c:pt idx="939">
                  <c:v>P. Pérez</c:v>
                </c:pt>
                <c:pt idx="940">
                  <c:v>Gazzolisco</c:v>
                </c:pt>
                <c:pt idx="941">
                  <c:v>Jonatan Soriano</c:v>
                </c:pt>
                <c:pt idx="942">
                  <c:v>Rubén Peña</c:v>
                </c:pt>
                <c:pt idx="943">
                  <c:v>Mikel San José</c:v>
                </c:pt>
                <c:pt idx="944">
                  <c:v>P. Groß</c:v>
                </c:pt>
                <c:pt idx="945">
                  <c:v>L. Baines</c:v>
                </c:pt>
                <c:pt idx="946">
                  <c:v>A. Ogbonna</c:v>
                </c:pt>
                <c:pt idx="947">
                  <c:v>Juan Jesus</c:v>
                </c:pt>
                <c:pt idx="948">
                  <c:v>J. Martínez</c:v>
                </c:pt>
                <c:pt idx="949">
                  <c:v>N. Elvedi</c:v>
                </c:pt>
                <c:pt idx="950">
                  <c:v>G. Moreno</c:v>
                </c:pt>
                <c:pt idx="951">
                  <c:v>J. Valdivia</c:v>
                </c:pt>
                <c:pt idx="952">
                  <c:v>A. Carroll</c:v>
                </c:pt>
                <c:pt idx="953">
                  <c:v>Luís Neto</c:v>
                </c:pt>
                <c:pt idx="954">
                  <c:v>A. Pyatov</c:v>
                </c:pt>
                <c:pt idx="955">
                  <c:v>T. Gutiérrez</c:v>
                </c:pt>
                <c:pt idx="956">
                  <c:v>Álex Remiro</c:v>
                </c:pt>
                <c:pt idx="957">
                  <c:v>Wilson Eduardo</c:v>
                </c:pt>
                <c:pt idx="958">
                  <c:v>Jorge Meré</c:v>
                </c:pt>
                <c:pt idx="959">
                  <c:v>M. Elneny</c:v>
                </c:pt>
                <c:pt idx="960">
                  <c:v>D. Torres</c:v>
                </c:pt>
                <c:pt idx="961">
                  <c:v>Y. Bounou</c:v>
                </c:pt>
                <c:pt idx="962">
                  <c:v>A. Prijović</c:v>
                </c:pt>
                <c:pt idx="963">
                  <c:v>A. Jahanbakhsh</c:v>
                </c:pt>
                <c:pt idx="964">
                  <c:v>J. Calleri</c:v>
                </c:pt>
                <c:pt idx="965">
                  <c:v>Simão Acunha</c:v>
                </c:pt>
                <c:pt idx="966">
                  <c:v>N. Müller</c:v>
                </c:pt>
                <c:pt idx="967">
                  <c:v>L. Ocampos</c:v>
                </c:pt>
                <c:pt idx="968">
                  <c:v>J. Rodriguez</c:v>
                </c:pt>
                <c:pt idx="969">
                  <c:v>V. Ibišević</c:v>
                </c:pt>
                <c:pt idx="970">
                  <c:v>S. Rondón</c:v>
                </c:pt>
                <c:pt idx="971">
                  <c:v>Victor Sánchez</c:v>
                </c:pt>
                <c:pt idx="972">
                  <c:v>D. Suárez</c:v>
                </c:pt>
                <c:pt idx="973">
                  <c:v>K. Huntelaar</c:v>
                </c:pt>
                <c:pt idx="974">
                  <c:v>L. Dubois</c:v>
                </c:pt>
                <c:pt idx="975">
                  <c:v>André Pinto</c:v>
                </c:pt>
                <c:pt idx="976">
                  <c:v>K. Lala</c:v>
                </c:pt>
                <c:pt idx="977">
                  <c:v>O. Kıvrak</c:v>
                </c:pt>
                <c:pt idx="978">
                  <c:v>A. Bertolacci</c:v>
                </c:pt>
                <c:pt idx="979">
                  <c:v>E. Giaccherini</c:v>
                </c:pt>
                <c:pt idx="980">
                  <c:v>A. Živković</c:v>
                </c:pt>
                <c:pt idx="981">
                  <c:v>R. Ábila</c:v>
                </c:pt>
                <c:pt idx="982">
                  <c:v>P. Diop</c:v>
                </c:pt>
                <c:pt idx="983">
                  <c:v>D. Garmash</c:v>
                </c:pt>
                <c:pt idx="984">
                  <c:v>T. Chandler</c:v>
                </c:pt>
                <c:pt idx="985">
                  <c:v>R. Klavan</c:v>
                </c:pt>
                <c:pt idx="986">
                  <c:v>A. Miranchuk</c:v>
                </c:pt>
                <c:pt idx="987">
                  <c:v>D. Da Silva</c:v>
                </c:pt>
                <c:pt idx="988">
                  <c:v>D. Benaglio</c:v>
                </c:pt>
                <c:pt idx="989">
                  <c:v>T. Rincón</c:v>
                </c:pt>
                <c:pt idx="990">
                  <c:v>M. Pereira</c:v>
                </c:pt>
                <c:pt idx="991">
                  <c:v>C. Borges</c:v>
                </c:pt>
                <c:pt idx="992">
                  <c:v>J. Sand</c:v>
                </c:pt>
                <c:pt idx="993">
                  <c:v>Markel Bergara</c:v>
                </c:pt>
                <c:pt idx="994">
                  <c:v>Vágner Love</c:v>
                </c:pt>
                <c:pt idx="995">
                  <c:v>B. Bourigeaud</c:v>
                </c:pt>
                <c:pt idx="996">
                  <c:v>R. Soriano</c:v>
                </c:pt>
                <c:pt idx="997">
                  <c:v>D. Kuzyaev</c:v>
                </c:pt>
                <c:pt idx="998">
                  <c:v>R. Sambueza</c:v>
                </c:pt>
                <c:pt idx="999">
                  <c:v>Montoya</c:v>
                </c:pt>
                <c:pt idx="1000">
                  <c:v>A. Poli</c:v>
                </c:pt>
                <c:pt idx="1001">
                  <c:v>C. Austin</c:v>
                </c:pt>
                <c:pt idx="1002">
                  <c:v>L. Tonelli</c:v>
                </c:pt>
                <c:pt idx="1003">
                  <c:v>M. Zárate</c:v>
                </c:pt>
                <c:pt idx="1004">
                  <c:v>J. Sancho</c:v>
                </c:pt>
                <c:pt idx="1005">
                  <c:v>D. Basta</c:v>
                </c:pt>
                <c:pt idx="1006">
                  <c:v>Marçal</c:v>
                </c:pt>
                <c:pt idx="1007">
                  <c:v>Munir</c:v>
                </c:pt>
                <c:pt idx="1008">
                  <c:v>G. Sio</c:v>
                </c:pt>
                <c:pt idx="1009">
                  <c:v>J. McCarthy</c:v>
                </c:pt>
                <c:pt idx="1010">
                  <c:v>J. Aquino</c:v>
                </c:pt>
                <c:pt idx="1011">
                  <c:v>H. Pérez</c:v>
                </c:pt>
                <c:pt idx="1012">
                  <c:v>Jô</c:v>
                </c:pt>
                <c:pt idx="1013">
                  <c:v>R. Gurtner</c:v>
                </c:pt>
                <c:pt idx="1014">
                  <c:v>C. Sánchez</c:v>
                </c:pt>
                <c:pt idx="1015">
                  <c:v>M. Sissoko</c:v>
                </c:pt>
                <c:pt idx="1016">
                  <c:v>W. Anton</c:v>
                </c:pt>
                <c:pt idx="1017">
                  <c:v>E. Skhiri</c:v>
                </c:pt>
                <c:pt idx="1018">
                  <c:v>Rúben Vezo</c:v>
                </c:pt>
                <c:pt idx="1019">
                  <c:v>Jorge Molina</c:v>
                </c:pt>
                <c:pt idx="1020">
                  <c:v>M. Hasebe</c:v>
                </c:pt>
                <c:pt idx="1021">
                  <c:v>A. Schürrle</c:v>
                </c:pt>
                <c:pt idx="1022">
                  <c:v>O. Ighalo</c:v>
                </c:pt>
                <c:pt idx="1023">
                  <c:v>L. Acosta</c:v>
                </c:pt>
                <c:pt idx="1024">
                  <c:v>V. Babacan</c:v>
                </c:pt>
                <c:pt idx="1025">
                  <c:v>R. Aguilar</c:v>
                </c:pt>
                <c:pt idx="1026">
                  <c:v>Yeray</c:v>
                </c:pt>
                <c:pt idx="1027">
                  <c:v>J. Defoe</c:v>
                </c:pt>
                <c:pt idx="1028">
                  <c:v>L. Schøne</c:v>
                </c:pt>
                <c:pt idx="1029">
                  <c:v>C. Ünder</c:v>
                </c:pt>
                <c:pt idx="1030">
                  <c:v>M. Dabbur</c:v>
                </c:pt>
                <c:pt idx="1031">
                  <c:v>Roberto</c:v>
                </c:pt>
                <c:pt idx="1032">
                  <c:v>Djaniny</c:v>
                </c:pt>
                <c:pt idx="1033">
                  <c:v>Wallace</c:v>
                </c:pt>
                <c:pt idx="1034">
                  <c:v>Pedro Obiang</c:v>
                </c:pt>
                <c:pt idx="1035">
                  <c:v>D. Heintz</c:v>
                </c:pt>
                <c:pt idx="1036">
                  <c:v>N. Mukiele</c:v>
                </c:pt>
                <c:pt idx="1037">
                  <c:v>T. Vermaelen</c:v>
                </c:pt>
                <c:pt idx="1038">
                  <c:v>I. Abate</c:v>
                </c:pt>
                <c:pt idx="1039">
                  <c:v>Diego Llorente</c:v>
                </c:pt>
                <c:pt idx="1040">
                  <c:v>C. Wood</c:v>
                </c:pt>
                <c:pt idx="1041">
                  <c:v>Formosandrinho</c:v>
                </c:pt>
                <c:pt idx="1042">
                  <c:v>E. Pulgar</c:v>
                </c:pt>
                <c:pt idx="1043">
                  <c:v>V. Vasin</c:v>
                </c:pt>
                <c:pt idx="1044">
                  <c:v>V. Grifo</c:v>
                </c:pt>
                <c:pt idx="1045">
                  <c:v>A. Turan</c:v>
                </c:pt>
                <c:pt idx="1046">
                  <c:v>J. dos Santos</c:v>
                </c:pt>
                <c:pt idx="1047">
                  <c:v>D. Schwaab</c:v>
                </c:pt>
                <c:pt idx="1048">
                  <c:v>M. Schmelzer</c:v>
                </c:pt>
                <c:pt idx="1049">
                  <c:v>L. Spinazzola</c:v>
                </c:pt>
                <c:pt idx="1050">
                  <c:v>A. Dragović</c:v>
                </c:pt>
                <c:pt idx="1051">
                  <c:v>D. Pröpper</c:v>
                </c:pt>
                <c:pt idx="1052">
                  <c:v>R. Inglese</c:v>
                </c:pt>
                <c:pt idx="1053">
                  <c:v>A. Marchesín</c:v>
                </c:pt>
                <c:pt idx="1054">
                  <c:v>R. De Paul</c:v>
                </c:pt>
                <c:pt idx="1055">
                  <c:v>C. Gentner</c:v>
                </c:pt>
                <c:pt idx="1056">
                  <c:v>G. Murray</c:v>
                </c:pt>
                <c:pt idx="1057">
                  <c:v>Rafael Carioca</c:v>
                </c:pt>
                <c:pt idx="1058">
                  <c:v>A. McCarthy</c:v>
                </c:pt>
                <c:pt idx="1059">
                  <c:v>L. Chichizola</c:v>
                </c:pt>
                <c:pt idx="1060">
                  <c:v>D. Zakaria</c:v>
                </c:pt>
                <c:pt idx="1061">
                  <c:v>G. Dzhikiya</c:v>
                </c:pt>
                <c:pt idx="1062">
                  <c:v>N. Castillo</c:v>
                </c:pt>
                <c:pt idx="1063">
                  <c:v>D. Origi</c:v>
                </c:pt>
                <c:pt idx="1064">
                  <c:v>O. Yokuşlu</c:v>
                </c:pt>
                <c:pt idx="1065">
                  <c:v>D. Cheryshev</c:v>
                </c:pt>
                <c:pt idx="1066">
                  <c:v>D. Selke</c:v>
                </c:pt>
                <c:pt idx="1067">
                  <c:v>Wendell</c:v>
                </c:pt>
                <c:pt idx="1068">
                  <c:v>M. Layún</c:v>
                </c:pt>
                <c:pt idx="1069">
                  <c:v>Y. Sabaly</c:v>
                </c:pt>
                <c:pt idx="1070">
                  <c:v>P. Cutrone</c:v>
                </c:pt>
                <c:pt idx="1071">
                  <c:v>F. Marchetti</c:v>
                </c:pt>
                <c:pt idx="1072">
                  <c:v>W. Cyprien</c:v>
                </c:pt>
                <c:pt idx="1073">
                  <c:v>G. Paletta</c:v>
                </c:pt>
                <c:pt idx="1074">
                  <c:v>F. Caicedo</c:v>
                </c:pt>
                <c:pt idx="1075">
                  <c:v>Jordi Masip</c:v>
                </c:pt>
                <c:pt idx="1076">
                  <c:v>B. Espinosa</c:v>
                </c:pt>
                <c:pt idx="1077">
                  <c:v>M. Benassi</c:v>
                </c:pt>
                <c:pt idx="1078">
                  <c:v>P. Jagielka</c:v>
                </c:pt>
                <c:pt idx="1079">
                  <c:v>J. Kucka</c:v>
                </c:pt>
                <c:pt idx="1080">
                  <c:v>R. Brady</c:v>
                </c:pt>
                <c:pt idx="1081">
                  <c:v>A. Szymanowski</c:v>
                </c:pt>
                <c:pt idx="1082">
                  <c:v>W. Reid</c:v>
                </c:pt>
                <c:pt idx="1083">
                  <c:v>Cédric</c:v>
                </c:pt>
                <c:pt idx="1084">
                  <c:v>R. Civelli</c:v>
                </c:pt>
                <c:pt idx="1085">
                  <c:v>R. Loftus-Cheek</c:v>
                </c:pt>
                <c:pt idx="1086">
                  <c:v>S. De Maio</c:v>
                </c:pt>
                <c:pt idx="1087">
                  <c:v>S. Brown</c:v>
                </c:pt>
                <c:pt idx="1088">
                  <c:v>A. Mitrović</c:v>
                </c:pt>
                <c:pt idx="1089">
                  <c:v>P. Skjelbred</c:v>
                </c:pt>
                <c:pt idx="1090">
                  <c:v>D. Cvitanich</c:v>
                </c:pt>
                <c:pt idx="1091">
                  <c:v>K. Lasagna</c:v>
                </c:pt>
                <c:pt idx="1092">
                  <c:v>R. Palacio</c:v>
                </c:pt>
                <c:pt idx="1093">
                  <c:v>M. Wolf</c:v>
                </c:pt>
                <c:pt idx="1094">
                  <c:v>E. Gigliotti</c:v>
                </c:pt>
                <c:pt idx="1095">
                  <c:v>N. Jørgensen</c:v>
                </c:pt>
                <c:pt idx="1096">
                  <c:v>Laguardia</c:v>
                </c:pt>
                <c:pt idx="1097">
                  <c:v>J. Lukaku</c:v>
                </c:pt>
                <c:pt idx="1098">
                  <c:v>J. Augustin</c:v>
                </c:pt>
                <c:pt idx="1099">
                  <c:v>M. Diakhaby</c:v>
                </c:pt>
                <c:pt idx="1100">
                  <c:v>Douglas</c:v>
                </c:pt>
                <c:pt idx="1101">
                  <c:v>N. Pejčinović</c:v>
                </c:pt>
                <c:pt idx="1102">
                  <c:v>D. van de Beek</c:v>
                </c:pt>
                <c:pt idx="1103">
                  <c:v>Borja Iglesias</c:v>
                </c:pt>
                <c:pt idx="1104">
                  <c:v>G. Shibasaki</c:v>
                </c:pt>
                <c:pt idx="1105">
                  <c:v>W. Hughes</c:v>
                </c:pt>
                <c:pt idx="1106">
                  <c:v>S. Boufal</c:v>
                </c:pt>
                <c:pt idx="1107">
                  <c:v>T. Kehrer</c:v>
                </c:pt>
                <c:pt idx="1108">
                  <c:v>M. Lang</c:v>
                </c:pt>
                <c:pt idx="1109">
                  <c:v>E. Gutiérrez</c:v>
                </c:pt>
                <c:pt idx="1110">
                  <c:v>D. Upamecano</c:v>
                </c:pt>
                <c:pt idx="1111">
                  <c:v>Jefferson</c:v>
                </c:pt>
                <c:pt idx="1112">
                  <c:v>W. Benítez</c:v>
                </c:pt>
                <c:pt idx="1113">
                  <c:v>E. Bardhi</c:v>
                </c:pt>
                <c:pt idx="1114">
                  <c:v>K. Mbodji</c:v>
                </c:pt>
                <c:pt idx="1115">
                  <c:v>B. Sarr</c:v>
                </c:pt>
                <c:pt idx="1116">
                  <c:v>F. Ferreyra</c:v>
                </c:pt>
                <c:pt idx="1117">
                  <c:v>Danilo</c:v>
                </c:pt>
                <c:pt idx="1118">
                  <c:v>A. Ayew</c:v>
                </c:pt>
                <c:pt idx="1119">
                  <c:v>K. Mitroglou</c:v>
                </c:pt>
                <c:pt idx="1120">
                  <c:v>J. Villar</c:v>
                </c:pt>
                <c:pt idx="1121">
                  <c:v>P. Herrmann</c:v>
                </c:pt>
                <c:pt idx="1122">
                  <c:v>D. da Costa</c:v>
                </c:pt>
                <c:pt idx="1123">
                  <c:v>V. Fischer</c:v>
                </c:pt>
                <c:pt idx="1124">
                  <c:v>Wesley</c:v>
                </c:pt>
                <c:pt idx="1125">
                  <c:v>D. Ginczek</c:v>
                </c:pt>
                <c:pt idx="1126">
                  <c:v>F. Kostić</c:v>
                </c:pt>
                <c:pt idx="1127">
                  <c:v>R. Fraser</c:v>
                </c:pt>
                <c:pt idx="1128">
                  <c:v>Cote</c:v>
                </c:pt>
                <c:pt idx="1129">
                  <c:v>H. Winks</c:v>
                </c:pt>
                <c:pt idx="1130">
                  <c:v>K. Mbabu</c:v>
                </c:pt>
                <c:pt idx="1131">
                  <c:v>M. Hinteregger</c:v>
                </c:pt>
                <c:pt idx="1132">
                  <c:v>L. Acosta</c:v>
                </c:pt>
                <c:pt idx="1133">
                  <c:v>Sidcley</c:v>
                </c:pt>
                <c:pt idx="1134">
                  <c:v>M. Jørgensen</c:v>
                </c:pt>
                <c:pt idx="1135">
                  <c:v>M. Fabián</c:v>
                </c:pt>
                <c:pt idx="1136">
                  <c:v>Carlos Eduardo</c:v>
                </c:pt>
                <c:pt idx="1137">
                  <c:v>Rubén Castro</c:v>
                </c:pt>
                <c:pt idx="1138">
                  <c:v>L. Augustinsson</c:v>
                </c:pt>
                <c:pt idx="1139">
                  <c:v>S. Aziz</c:v>
                </c:pt>
                <c:pt idx="1140">
                  <c:v>G. Ochoa</c:v>
                </c:pt>
                <c:pt idx="1141">
                  <c:v>P. Hetemaj</c:v>
                </c:pt>
                <c:pt idx="1142">
                  <c:v>André André</c:v>
                </c:pt>
                <c:pt idx="1143">
                  <c:v>Vinícius Júnior</c:v>
                </c:pt>
                <c:pt idx="1144">
                  <c:v>B. Džemaili</c:v>
                </c:pt>
                <c:pt idx="1145">
                  <c:v>Juanpe</c:v>
                </c:pt>
                <c:pt idx="1146">
                  <c:v>K. Fortounis</c:v>
                </c:pt>
                <c:pt idx="1147">
                  <c:v>M. Vorm</c:v>
                </c:pt>
                <c:pt idx="1148">
                  <c:v>B. Oczipka</c:v>
                </c:pt>
                <c:pt idx="1149">
                  <c:v>R. Bentancur</c:v>
                </c:pt>
                <c:pt idx="1150">
                  <c:v>T. Hernández</c:v>
                </c:pt>
                <c:pt idx="1151">
                  <c:v>M. Lowton</c:v>
                </c:pt>
                <c:pt idx="1152">
                  <c:v>I. Diop</c:v>
                </c:pt>
                <c:pt idx="1153">
                  <c:v>B. André</c:v>
                </c:pt>
                <c:pt idx="1154">
                  <c:v>C. Piccini</c:v>
                </c:pt>
                <c:pt idx="1155">
                  <c:v>Paulinho</c:v>
                </c:pt>
                <c:pt idx="1156">
                  <c:v>A. Diawara</c:v>
                </c:pt>
                <c:pt idx="1157">
                  <c:v>Yuri Berchiche</c:v>
                </c:pt>
                <c:pt idx="1158">
                  <c:v>José Sá</c:v>
                </c:pt>
                <c:pt idx="1159">
                  <c:v>F. Kamano</c:v>
                </c:pt>
                <c:pt idx="1160">
                  <c:v>F. Cartabia</c:v>
                </c:pt>
                <c:pt idx="1161">
                  <c:v>E. Ünal</c:v>
                </c:pt>
                <c:pt idx="1162">
                  <c:v>I. Radovanović</c:v>
                </c:pt>
                <c:pt idx="1163">
                  <c:v>Renan Ribeiro</c:v>
                </c:pt>
                <c:pt idx="1164">
                  <c:v>Jony</c:v>
                </c:pt>
                <c:pt idx="1165">
                  <c:v>D. Buonanotte</c:v>
                </c:pt>
                <c:pt idx="1166">
                  <c:v>Tomás Pina</c:v>
                </c:pt>
                <c:pt idx="1167">
                  <c:v>N. Pallois</c:v>
                </c:pt>
                <c:pt idx="1168">
                  <c:v>D. Latza</c:v>
                </c:pt>
                <c:pt idx="1169">
                  <c:v>F. Belluschi</c:v>
                </c:pt>
                <c:pt idx="1170">
                  <c:v>O. Abdulrahman</c:v>
                </c:pt>
                <c:pt idx="1171">
                  <c:v>O. Trejo</c:v>
                </c:pt>
                <c:pt idx="1172">
                  <c:v>N. Barella</c:v>
                </c:pt>
                <c:pt idx="1173">
                  <c:v>Angeliño</c:v>
                </c:pt>
                <c:pt idx="1174">
                  <c:v>Vieirundinho</c:v>
                </c:pt>
                <c:pt idx="1175">
                  <c:v>F. Orellana</c:v>
                </c:pt>
                <c:pt idx="1176">
                  <c:v>F. Grillitsch</c:v>
                </c:pt>
                <c:pt idx="1177">
                  <c:v>C. Ortíz</c:v>
                </c:pt>
                <c:pt idx="1178">
                  <c:v>Bruno Viana</c:v>
                </c:pt>
                <c:pt idx="1179">
                  <c:v>J. Maidana</c:v>
                </c:pt>
                <c:pt idx="1180">
                  <c:v>R. Funes Mori</c:v>
                </c:pt>
                <c:pt idx="1181">
                  <c:v>D. Kohr</c:v>
                </c:pt>
                <c:pt idx="1182">
                  <c:v>F. Higuaín</c:v>
                </c:pt>
                <c:pt idx="1183">
                  <c:v>A. Barák</c:v>
                </c:pt>
                <c:pt idx="1184">
                  <c:v>F. Andone</c:v>
                </c:pt>
                <c:pt idx="1185">
                  <c:v>Adrián</c:v>
                </c:pt>
                <c:pt idx="1186">
                  <c:v>G. González</c:v>
                </c:pt>
                <c:pt idx="1187">
                  <c:v>Otávio</c:v>
                </c:pt>
                <c:pt idx="1188">
                  <c:v>D. Janmaat</c:v>
                </c:pt>
                <c:pt idx="1189">
                  <c:v>R. Funes Mori</c:v>
                </c:pt>
                <c:pt idx="1190">
                  <c:v>P. Schick</c:v>
                </c:pt>
                <c:pt idx="1191">
                  <c:v>Aleix Vidal</c:v>
                </c:pt>
                <c:pt idx="1192">
                  <c:v>A. Schöpf</c:v>
                </c:pt>
                <c:pt idx="1193">
                  <c:v>W. Boly</c:v>
                </c:pt>
                <c:pt idx="1194">
                  <c:v>Alberto Moreno</c:v>
                </c:pt>
                <c:pt idx="1195">
                  <c:v>C. Villanueva</c:v>
                </c:pt>
                <c:pt idx="1196">
                  <c:v>M. Weiser</c:v>
                </c:pt>
                <c:pt idx="1197">
                  <c:v>G. Escalante</c:v>
                </c:pt>
                <c:pt idx="1198">
                  <c:v>M. Holgate</c:v>
                </c:pt>
                <c:pt idx="1199">
                  <c:v>J. Hopf</c:v>
                </c:pt>
                <c:pt idx="1200">
                  <c:v>D. Zurutuza</c:v>
                </c:pt>
                <c:pt idx="1201">
                  <c:v>Juanmi</c:v>
                </c:pt>
                <c:pt idx="1202">
                  <c:v>K. Gibbs</c:v>
                </c:pt>
                <c:pt idx="1203">
                  <c:v>F. Fernández</c:v>
                </c:pt>
                <c:pt idx="1204">
                  <c:v>L. Kalinić</c:v>
                </c:pt>
                <c:pt idx="1205">
                  <c:v>N. Radoja</c:v>
                </c:pt>
                <c:pt idx="1206">
                  <c:v>N. Blandi</c:v>
                </c:pt>
                <c:pt idx="1207">
                  <c:v>David Juncà</c:v>
                </c:pt>
                <c:pt idx="1208">
                  <c:v>Wu Lei</c:v>
                </c:pt>
                <c:pt idx="1209">
                  <c:v>Gabriel Boschilia</c:v>
                </c:pt>
                <c:pt idx="1210">
                  <c:v>Iuri Medeiros</c:v>
                </c:pt>
                <c:pt idx="1211">
                  <c:v>M. Phillips</c:v>
                </c:pt>
                <c:pt idx="1212">
                  <c:v>Iván Cuéllar</c:v>
                </c:pt>
                <c:pt idx="1213">
                  <c:v>J. Lössl</c:v>
                </c:pt>
                <c:pt idx="1214">
                  <c:v>Mario Suárez</c:v>
                </c:pt>
                <c:pt idx="1215">
                  <c:v>W. Bony</c:v>
                </c:pt>
                <c:pt idx="1216">
                  <c:v>S. Doumbia</c:v>
                </c:pt>
                <c:pt idx="1217">
                  <c:v>D. Reyes</c:v>
                </c:pt>
                <c:pt idx="1218">
                  <c:v>Bernat</c:v>
                </c:pt>
                <c:pt idx="1219">
                  <c:v>V. Behrami</c:v>
                </c:pt>
                <c:pt idx="1220">
                  <c:v>S. Langkamp</c:v>
                </c:pt>
                <c:pt idx="1221">
                  <c:v>J. Sosa</c:v>
                </c:pt>
                <c:pt idx="1222">
                  <c:v>A. Touré</c:v>
                </c:pt>
                <c:pt idx="1223">
                  <c:v>Jesé</c:v>
                </c:pt>
                <c:pt idx="1224">
                  <c:v>D. Ings</c:v>
                </c:pt>
                <c:pt idx="1225">
                  <c:v>M. Esser</c:v>
                </c:pt>
                <c:pt idx="1226">
                  <c:v>F. Acheampong</c:v>
                </c:pt>
                <c:pt idx="1227">
                  <c:v>R. Knoche</c:v>
                </c:pt>
                <c:pt idx="1228">
                  <c:v>O. Vlachodimos</c:v>
                </c:pt>
                <c:pt idx="1229">
                  <c:v>J. Denayer</c:v>
                </c:pt>
                <c:pt idx="1230">
                  <c:v>S. Rode</c:v>
                </c:pt>
                <c:pt idx="1231">
                  <c:v>Wendel</c:v>
                </c:pt>
                <c:pt idx="1232">
                  <c:v>A. Nagy</c:v>
                </c:pt>
                <c:pt idx="1233">
                  <c:v>Alfa Semedo</c:v>
                </c:pt>
                <c:pt idx="1234">
                  <c:v>A. Barnes</c:v>
                </c:pt>
                <c:pt idx="1235">
                  <c:v>Alan Kardec</c:v>
                </c:pt>
                <c:pt idx="1236">
                  <c:v>Marcelo</c:v>
                </c:pt>
                <c:pt idx="1237">
                  <c:v>E. Boateng</c:v>
                </c:pt>
                <c:pt idx="1238">
                  <c:v>Dalbert</c:v>
                </c:pt>
                <c:pt idx="1239">
                  <c:v>A. Halilović</c:v>
                </c:pt>
                <c:pt idx="1240">
                  <c:v>I. Popov</c:v>
                </c:pt>
                <c:pt idx="1241">
                  <c:v>T. Cleverley</c:v>
                </c:pt>
                <c:pt idx="1242">
                  <c:v>M. Livaja</c:v>
                </c:pt>
                <c:pt idx="1243">
                  <c:v>M. Uribe</c:v>
                </c:pt>
                <c:pt idx="1244">
                  <c:v>P. Bargfrede</c:v>
                </c:pt>
                <c:pt idx="1245">
                  <c:v>J. Jankto</c:v>
                </c:pt>
                <c:pt idx="1246">
                  <c:v>Junior Firpo</c:v>
                </c:pt>
                <c:pt idx="1247">
                  <c:v>D. D'Ambrosio</c:v>
                </c:pt>
                <c:pt idx="1248">
                  <c:v>D. Boyko</c:v>
                </c:pt>
                <c:pt idx="1249">
                  <c:v>M. Díaz</c:v>
                </c:pt>
                <c:pt idx="1250">
                  <c:v>S. Vokes</c:v>
                </c:pt>
                <c:pt idx="1251">
                  <c:v>Héldon</c:v>
                </c:pt>
                <c:pt idx="1252">
                  <c:v>Mario Hermoso</c:v>
                </c:pt>
                <c:pt idx="1253">
                  <c:v>F. Bartels</c:v>
                </c:pt>
                <c:pt idx="1254">
                  <c:v>K. Malcuit</c:v>
                </c:pt>
                <c:pt idx="1255">
                  <c:v>R. Marin</c:v>
                </c:pt>
                <c:pt idx="1256">
                  <c:v>Ayoze Pérez</c:v>
                </c:pt>
                <c:pt idx="1257">
                  <c:v>Júnior Moraes</c:v>
                </c:pt>
                <c:pt idx="1258">
                  <c:v>V. Berisha</c:v>
                </c:pt>
                <c:pt idx="1259">
                  <c:v>R. Freuler</c:v>
                </c:pt>
                <c:pt idx="1260">
                  <c:v>Ganso</c:v>
                </c:pt>
                <c:pt idx="1261">
                  <c:v>Vicente Gómez</c:v>
                </c:pt>
                <c:pt idx="1262">
                  <c:v>M. Pašalić</c:v>
                </c:pt>
                <c:pt idx="1263">
                  <c:v>Vitor Hugo</c:v>
                </c:pt>
                <c:pt idx="1264">
                  <c:v>B. Fornaroli</c:v>
                </c:pt>
                <c:pt idx="1265">
                  <c:v>R. Snodgrass</c:v>
                </c:pt>
                <c:pt idx="1266">
                  <c:v>Francisco Geraldes</c:v>
                </c:pt>
                <c:pt idx="1267">
                  <c:v>I. Ordets</c:v>
                </c:pt>
                <c:pt idx="1268">
                  <c:v>D. Santon</c:v>
                </c:pt>
                <c:pt idx="1269">
                  <c:v>M. Niang</c:v>
                </c:pt>
                <c:pt idx="1270">
                  <c:v>O. Wendt</c:v>
                </c:pt>
                <c:pt idx="1271">
                  <c:v>C. Riveros</c:v>
                </c:pt>
                <c:pt idx="1272">
                  <c:v>F. Benković</c:v>
                </c:pt>
                <c:pt idx="1273">
                  <c:v>M. Torres</c:v>
                </c:pt>
                <c:pt idx="1274">
                  <c:v>M. Noble</c:v>
                </c:pt>
                <c:pt idx="1275">
                  <c:v>M. Rashica</c:v>
                </c:pt>
                <c:pt idx="1276">
                  <c:v>C. Benteke</c:v>
                </c:pt>
                <c:pt idx="1277">
                  <c:v>Rômulo</c:v>
                </c:pt>
                <c:pt idx="1278">
                  <c:v>D. Pabón</c:v>
                </c:pt>
                <c:pt idx="1279">
                  <c:v>Embarba</c:v>
                </c:pt>
                <c:pt idx="1280">
                  <c:v>C. Kerbrat</c:v>
                </c:pt>
                <c:pt idx="1281">
                  <c:v>L. Teodorczyk</c:v>
                </c:pt>
                <c:pt idx="1282">
                  <c:v>Alexo Baia</c:v>
                </c:pt>
                <c:pt idx="1283">
                  <c:v>David Seijalbo</c:v>
                </c:pt>
                <c:pt idx="1284">
                  <c:v>N. Nández</c:v>
                </c:pt>
                <c:pt idx="1285">
                  <c:v>L. Rupp</c:v>
                </c:pt>
                <c:pt idx="1286">
                  <c:v>Jordi Amat</c:v>
                </c:pt>
                <c:pt idx="1287">
                  <c:v>W. Caballero</c:v>
                </c:pt>
                <c:pt idx="1288">
                  <c:v>F. Di Francesco</c:v>
                </c:pt>
                <c:pt idx="1289">
                  <c:v>O. El Kaddouri</c:v>
                </c:pt>
                <c:pt idx="1290">
                  <c:v>T. Rogić</c:v>
                </c:pt>
                <c:pt idx="1291">
                  <c:v>G. Töre</c:v>
                </c:pt>
                <c:pt idx="1292">
                  <c:v>M. Destro</c:v>
                </c:pt>
                <c:pt idx="1293">
                  <c:v>Josué</c:v>
                </c:pt>
                <c:pt idx="1294">
                  <c:v>A. Bizzarri</c:v>
                </c:pt>
                <c:pt idx="1295">
                  <c:v>Ki Sung Yueng</c:v>
                </c:pt>
                <c:pt idx="1296">
                  <c:v>H. Onyekuru</c:v>
                </c:pt>
                <c:pt idx="1297">
                  <c:v>N. Pépé</c:v>
                </c:pt>
                <c:pt idx="1298">
                  <c:v>Matheus Pereira</c:v>
                </c:pt>
                <c:pt idx="1299">
                  <c:v>Y. Salibur</c:v>
                </c:pt>
                <c:pt idx="1300">
                  <c:v>E. Vargas</c:v>
                </c:pt>
                <c:pt idx="1301">
                  <c:v>L. Magallán</c:v>
                </c:pt>
                <c:pt idx="1302">
                  <c:v>Danny</c:v>
                </c:pt>
                <c:pt idx="1303">
                  <c:v>C. Hérelle</c:v>
                </c:pt>
                <c:pt idx="1304">
                  <c:v>E. Mangala</c:v>
                </c:pt>
                <c:pt idx="1305">
                  <c:v>O. Selnæs</c:v>
                </c:pt>
                <c:pt idx="1306">
                  <c:v>Víctor Vázquez</c:v>
                </c:pt>
                <c:pt idx="1307">
                  <c:v>Diego Mariño</c:v>
                </c:pt>
                <c:pt idx="1308">
                  <c:v>Carles Planas</c:v>
                </c:pt>
                <c:pt idx="1309">
                  <c:v>G. Fernández</c:v>
                </c:pt>
                <c:pt idx="1310">
                  <c:v>Soldado</c:v>
                </c:pt>
                <c:pt idx="1311">
                  <c:v>A. Ekdal</c:v>
                </c:pt>
                <c:pt idx="1312">
                  <c:v>Gedson Fernandes</c:v>
                </c:pt>
                <c:pt idx="1313">
                  <c:v>M. Darmian</c:v>
                </c:pt>
                <c:pt idx="1314">
                  <c:v>N. Chalobah</c:v>
                </c:pt>
                <c:pt idx="1315">
                  <c:v>R. Pizarro</c:v>
                </c:pt>
                <c:pt idx="1316">
                  <c:v>André Simões</c:v>
                </c:pt>
                <c:pt idx="1317">
                  <c:v>S. Tshabalala</c:v>
                </c:pt>
                <c:pt idx="1318">
                  <c:v>L. Rossettini</c:v>
                </c:pt>
                <c:pt idx="1319">
                  <c:v>F. Viviani</c:v>
                </c:pt>
                <c:pt idx="1320">
                  <c:v>M. de Roon</c:v>
                </c:pt>
                <c:pt idx="1321">
                  <c:v>Rubén Duarte</c:v>
                </c:pt>
                <c:pt idx="1322">
                  <c:v>Y. Ōsako</c:v>
                </c:pt>
                <c:pt idx="1323">
                  <c:v>Gil</c:v>
                </c:pt>
                <c:pt idx="1324">
                  <c:v>A. Ruiz</c:v>
                </c:pt>
                <c:pt idx="1325">
                  <c:v>P. van Aanholt</c:v>
                </c:pt>
                <c:pt idx="1326">
                  <c:v>S. Meïté</c:v>
                </c:pt>
                <c:pt idx="1327">
                  <c:v>K. Dolberg</c:v>
                </c:pt>
                <c:pt idx="1328">
                  <c:v>Juli Freitinho</c:v>
                </c:pt>
                <c:pt idx="1329">
                  <c:v>L. Vietto</c:v>
                </c:pt>
                <c:pt idx="1330">
                  <c:v>A. Izzo</c:v>
                </c:pt>
                <c:pt idx="1331">
                  <c:v>A. Paloschi</c:v>
                </c:pt>
                <c:pt idx="1332">
                  <c:v>G. Gönül</c:v>
                </c:pt>
                <c:pt idx="1333">
                  <c:v>Llorente</c:v>
                </c:pt>
                <c:pt idx="1334">
                  <c:v>J. Morel</c:v>
                </c:pt>
                <c:pt idx="1335">
                  <c:v>G. Kakuta</c:v>
                </c:pt>
                <c:pt idx="1336">
                  <c:v>João Pedro</c:v>
                </c:pt>
                <c:pt idx="1337">
                  <c:v>S. García</c:v>
                </c:pt>
                <c:pt idx="1338">
                  <c:v>Eltildo Correia</c:v>
                </c:pt>
                <c:pt idx="1339">
                  <c:v>Kenedy</c:v>
                </c:pt>
                <c:pt idx="1340">
                  <c:v>M. Moralez</c:v>
                </c:pt>
                <c:pt idx="1341">
                  <c:v>N. Vukčević</c:v>
                </c:pt>
                <c:pt idx="1342">
                  <c:v>F. Borini</c:v>
                </c:pt>
                <c:pt idx="1343">
                  <c:v>I. Sarr</c:v>
                </c:pt>
                <c:pt idx="1344">
                  <c:v>C. Clark</c:v>
                </c:pt>
                <c:pt idx="1345">
                  <c:v>Mata</c:v>
                </c:pt>
                <c:pt idx="1346">
                  <c:v>M. Albrighton</c:v>
                </c:pt>
                <c:pt idx="1347">
                  <c:v>A. Gray</c:v>
                </c:pt>
                <c:pt idx="1348">
                  <c:v>F. Guarín</c:v>
                </c:pt>
                <c:pt idx="1349">
                  <c:v>Yoel</c:v>
                </c:pt>
                <c:pt idx="1350">
                  <c:v>J. Cuadrado</c:v>
                </c:pt>
                <c:pt idx="1351">
                  <c:v>S. Widmer</c:v>
                </c:pt>
                <c:pt idx="1352">
                  <c:v>B. Dzsudzsák</c:v>
                </c:pt>
                <c:pt idx="1353">
                  <c:v>P. Mantalos</c:v>
                </c:pt>
                <c:pt idx="1354">
                  <c:v>S. Proto</c:v>
                </c:pt>
                <c:pt idx="1355">
                  <c:v>A. Mehmedi</c:v>
                </c:pt>
                <c:pt idx="1356">
                  <c:v>Pablo</c:v>
                </c:pt>
                <c:pt idx="1357">
                  <c:v>I. Slimani</c:v>
                </c:pt>
                <c:pt idx="1358">
                  <c:v>C. Erkin</c:v>
                </c:pt>
                <c:pt idx="1359">
                  <c:v>D. Chygrynskyi</c:v>
                </c:pt>
                <c:pt idx="1360">
                  <c:v>Beto</c:v>
                </c:pt>
                <c:pt idx="1361">
                  <c:v>A. Samaris</c:v>
                </c:pt>
                <c:pt idx="1362">
                  <c:v>G. Lapadula</c:v>
                </c:pt>
                <c:pt idx="1363">
                  <c:v>Dênildo Stein</c:v>
                </c:pt>
                <c:pt idx="1364">
                  <c:v>S. Padt</c:v>
                </c:pt>
                <c:pt idx="1365">
                  <c:v>S. Taïder</c:v>
                </c:pt>
                <c:pt idx="1366">
                  <c:v>F. Klaus</c:v>
                </c:pt>
                <c:pt idx="1367">
                  <c:v>H. Nordtveit</c:v>
                </c:pt>
                <c:pt idx="1368">
                  <c:v>L. Zuffi</c:v>
                </c:pt>
                <c:pt idx="1369">
                  <c:v>Emilio Piodão</c:v>
                </c:pt>
                <c:pt idx="1370">
                  <c:v>S. Zuber</c:v>
                </c:pt>
                <c:pt idx="1371">
                  <c:v>J. Palomino</c:v>
                </c:pt>
                <c:pt idx="1372">
                  <c:v>Y. Mutō</c:v>
                </c:pt>
                <c:pt idx="1373">
                  <c:v>J. Altidore</c:v>
                </c:pt>
                <c:pt idx="1374">
                  <c:v>M. Barbosa</c:v>
                </c:pt>
                <c:pt idx="1375">
                  <c:v>G. Laborde</c:v>
                </c:pt>
                <c:pt idx="1376">
                  <c:v>P. Baysse</c:v>
                </c:pt>
                <c:pt idx="1377">
                  <c:v>Eric Botteghin</c:v>
                </c:pt>
                <c:pt idx="1378">
                  <c:v>Iván Alejo</c:v>
                </c:pt>
                <c:pt idx="1379">
                  <c:v>S. Blanco</c:v>
                </c:pt>
                <c:pt idx="1380">
                  <c:v>Thiago Mendes</c:v>
                </c:pt>
                <c:pt idx="1381">
                  <c:v>D. Brosinski</c:v>
                </c:pt>
                <c:pt idx="1382">
                  <c:v>T. Monconduit</c:v>
                </c:pt>
                <c:pt idx="1383">
                  <c:v>Andrés Fernández</c:v>
                </c:pt>
                <c:pt idx="1384">
                  <c:v>Eraso</c:v>
                </c:pt>
                <c:pt idx="1385">
                  <c:v>S. Hanni</c:v>
                </c:pt>
                <c:pt idx="1386">
                  <c:v>M. Konaté</c:v>
                </c:pt>
                <c:pt idx="1387">
                  <c:v>C. Théréau</c:v>
                </c:pt>
                <c:pt idx="1388">
                  <c:v>A. Donatti</c:v>
                </c:pt>
                <c:pt idx="1389">
                  <c:v>T. Jedvaj</c:v>
                </c:pt>
                <c:pt idx="1390">
                  <c:v>Pedro Henrique</c:v>
                </c:pt>
                <c:pt idx="1391">
                  <c:v>J. Briand</c:v>
                </c:pt>
                <c:pt idx="1392">
                  <c:v>F. Lustenberger</c:v>
                </c:pt>
                <c:pt idx="1393">
                  <c:v>J. Ayew</c:v>
                </c:pt>
                <c:pt idx="1394">
                  <c:v>S. Sanogo</c:v>
                </c:pt>
                <c:pt idx="1395">
                  <c:v>R. Thomas</c:v>
                </c:pt>
                <c:pt idx="1396">
                  <c:v>Rafael Cachoira</c:v>
                </c:pt>
                <c:pt idx="1397">
                  <c:v>N. Sansone</c:v>
                </c:pt>
                <c:pt idx="1398">
                  <c:v>E. Bičakčić</c:v>
                </c:pt>
                <c:pt idx="1399">
                  <c:v>J. Veltman</c:v>
                </c:pt>
                <c:pt idx="1400">
                  <c:v>A. Knockaert</c:v>
                </c:pt>
                <c:pt idx="1401">
                  <c:v>Douglas Santos</c:v>
                </c:pt>
                <c:pt idx="1402">
                  <c:v>S. Bocchetti</c:v>
                </c:pt>
                <c:pt idx="1403">
                  <c:v>M. Dembélé</c:v>
                </c:pt>
                <c:pt idx="1404">
                  <c:v>E. Valencia</c:v>
                </c:pt>
                <c:pt idx="1405">
                  <c:v>F. Mollet</c:v>
                </c:pt>
                <c:pt idx="1406">
                  <c:v>D. Dumfries</c:v>
                </c:pt>
                <c:pt idx="1407">
                  <c:v>Koo Ja Cheol</c:v>
                </c:pt>
                <c:pt idx="1408">
                  <c:v>A. Petagna</c:v>
                </c:pt>
                <c:pt idx="1409">
                  <c:v>De Tomás</c:v>
                </c:pt>
                <c:pt idx="1410">
                  <c:v>E. Balanta</c:v>
                </c:pt>
                <c:pt idx="1411">
                  <c:v>T. Koubek</c:v>
                </c:pt>
                <c:pt idx="1412">
                  <c:v>J. Allen</c:v>
                </c:pt>
                <c:pt idx="1413">
                  <c:v>Alan Carvalho</c:v>
                </c:pt>
                <c:pt idx="1414">
                  <c:v>S. Ristovski</c:v>
                </c:pt>
                <c:pt idx="1415">
                  <c:v>Maicón</c:v>
                </c:pt>
                <c:pt idx="1416">
                  <c:v>D. Quintero</c:v>
                </c:pt>
                <c:pt idx="1417">
                  <c:v>P. Højbjerg</c:v>
                </c:pt>
                <c:pt idx="1418">
                  <c:v>I. Santini</c:v>
                </c:pt>
                <c:pt idx="1419">
                  <c:v>Vieirinha</c:v>
                </c:pt>
                <c:pt idx="1420">
                  <c:v>M. Boselli</c:v>
                </c:pt>
                <c:pt idx="1421">
                  <c:v>L. Antonelli</c:v>
                </c:pt>
                <c:pt idx="1422">
                  <c:v>B. Embolo</c:v>
                </c:pt>
                <c:pt idx="1423">
                  <c:v>V. Eysseric</c:v>
                </c:pt>
                <c:pt idx="1424">
                  <c:v>C. Salcedo</c:v>
                </c:pt>
                <c:pt idx="1425">
                  <c:v>A. Ranocchia</c:v>
                </c:pt>
                <c:pt idx="1426">
                  <c:v>L. Unnerstall</c:v>
                </c:pt>
                <c:pt idx="1427">
                  <c:v>T. Baumgartl</c:v>
                </c:pt>
                <c:pt idx="1428">
                  <c:v>F. Bustos</c:v>
                </c:pt>
                <c:pt idx="1429">
                  <c:v>P. Jansson</c:v>
                </c:pt>
                <c:pt idx="1430">
                  <c:v>W. Vainqueur</c:v>
                </c:pt>
                <c:pt idx="1431">
                  <c:v>S. Kverkvelia</c:v>
                </c:pt>
                <c:pt idx="1432">
                  <c:v>Rubén Blanco</c:v>
                </c:pt>
                <c:pt idx="1433">
                  <c:v>P. Aguilar</c:v>
                </c:pt>
                <c:pt idx="1434">
                  <c:v>A. Ndiaye Diedhiou</c:v>
                </c:pt>
                <c:pt idx="1435">
                  <c:v>Rafinha</c:v>
                </c:pt>
                <c:pt idx="1436">
                  <c:v>D. Limberský</c:v>
                </c:pt>
                <c:pt idx="1437">
                  <c:v>G. Cabral</c:v>
                </c:pt>
                <c:pt idx="1438">
                  <c:v>J. De Guzmán</c:v>
                </c:pt>
                <c:pt idx="1439">
                  <c:v>S. Terodde</c:v>
                </c:pt>
                <c:pt idx="1440">
                  <c:v>J. Fernandes</c:v>
                </c:pt>
                <c:pt idx="1441">
                  <c:v>Kiko Femenía</c:v>
                </c:pt>
                <c:pt idx="1442">
                  <c:v>Recio</c:v>
                </c:pt>
                <c:pt idx="1443">
                  <c:v>A. Samedov</c:v>
                </c:pt>
                <c:pt idx="1444">
                  <c:v>A. Smith</c:v>
                </c:pt>
                <c:pt idx="1445">
                  <c:v>Maurício</c:v>
                </c:pt>
                <c:pt idx="1446">
                  <c:v>D. Stephens</c:v>
                </c:pt>
                <c:pt idx="1447">
                  <c:v>Miguel Lopes</c:v>
                </c:pt>
                <c:pt idx="1448">
                  <c:v>I. Belfodil</c:v>
                </c:pt>
                <c:pt idx="1449">
                  <c:v>J. Campbell</c:v>
                </c:pt>
                <c:pt idx="1450">
                  <c:v>Marc Roca</c:v>
                </c:pt>
                <c:pt idx="1451">
                  <c:v>M. Veljković</c:v>
                </c:pt>
                <c:pt idx="1452">
                  <c:v>J. Willems</c:v>
                </c:pt>
                <c:pt idx="1453">
                  <c:v>A. Lennon</c:v>
                </c:pt>
                <c:pt idx="1454">
                  <c:v>F. Forster</c:v>
                </c:pt>
                <c:pt idx="1455">
                  <c:v>Júnior Caiçara</c:v>
                </c:pt>
                <c:pt idx="1456">
                  <c:v>C. Biraghi</c:v>
                </c:pt>
                <c:pt idx="1457">
                  <c:v>Aritz Elustondo</c:v>
                </c:pt>
                <c:pt idx="1458">
                  <c:v>Fred Aníbão</c:v>
                </c:pt>
                <c:pt idx="1459">
                  <c:v>O. Romero</c:v>
                </c:pt>
                <c:pt idx="1460">
                  <c:v>Nelsildo Reis</c:v>
                </c:pt>
                <c:pt idx="1461">
                  <c:v>V. Koziello</c:v>
                </c:pt>
                <c:pt idx="1462">
                  <c:v>A. Cresswell</c:v>
                </c:pt>
                <c:pt idx="1463">
                  <c:v>Alex Berenguer</c:v>
                </c:pt>
                <c:pt idx="1464">
                  <c:v>C. Davies</c:v>
                </c:pt>
                <c:pt idx="1465">
                  <c:v>C. Kouyaté</c:v>
                </c:pt>
                <c:pt idx="1466">
                  <c:v>Y. Kobayashi</c:v>
                </c:pt>
                <c:pt idx="1467">
                  <c:v>Camarasa</c:v>
                </c:pt>
                <c:pt idx="1468">
                  <c:v>J. Martin</c:v>
                </c:pt>
                <c:pt idx="1469">
                  <c:v>J. Grealish</c:v>
                </c:pt>
                <c:pt idx="1470">
                  <c:v>D. Pelkas</c:v>
                </c:pt>
                <c:pt idx="1471">
                  <c:v>J. Montero</c:v>
                </c:pt>
                <c:pt idx="1472">
                  <c:v>J. Forrest</c:v>
                </c:pt>
                <c:pt idx="1473">
                  <c:v>Varela</c:v>
                </c:pt>
                <c:pt idx="1474">
                  <c:v>M. Antenucci</c:v>
                </c:pt>
                <c:pt idx="1475">
                  <c:v>R. Durmisi</c:v>
                </c:pt>
                <c:pt idx="1476">
                  <c:v>P. Schwegler</c:v>
                </c:pt>
                <c:pt idx="1477">
                  <c:v>A. Hunt</c:v>
                </c:pt>
                <c:pt idx="1478">
                  <c:v>Aday Benítez</c:v>
                </c:pt>
                <c:pt idx="1479">
                  <c:v>K. Tierney</c:v>
                </c:pt>
                <c:pt idx="1480">
                  <c:v>Jaume</c:v>
                </c:pt>
                <c:pt idx="1481">
                  <c:v>S. Gigot</c:v>
                </c:pt>
                <c:pt idx="1482">
                  <c:v>I. Brizuela</c:v>
                </c:pt>
                <c:pt idx="1483">
                  <c:v>A. Souquet</c:v>
                </c:pt>
                <c:pt idx="1484">
                  <c:v>A. Delort</c:v>
                </c:pt>
                <c:pt idx="1485">
                  <c:v>P. Zabaleta</c:v>
                </c:pt>
                <c:pt idx="1486">
                  <c:v>Andeson Trigo</c:v>
                </c:pt>
                <c:pt idx="1487">
                  <c:v>J. Gnagnon</c:v>
                </c:pt>
                <c:pt idx="1488">
                  <c:v>Mosquera</c:v>
                </c:pt>
                <c:pt idx="1489">
                  <c:v>I. Bebou</c:v>
                </c:pt>
                <c:pt idx="1490">
                  <c:v>R. Morrison</c:v>
                </c:pt>
                <c:pt idx="1491">
                  <c:v>L. Christodoulopoulos</c:v>
                </c:pt>
                <c:pt idx="1492">
                  <c:v>J. McArthur</c:v>
                </c:pt>
                <c:pt idx="1493">
                  <c:v>R. Olsen</c:v>
                </c:pt>
                <c:pt idx="1494">
                  <c:v>W. Hoedt</c:v>
                </c:pt>
                <c:pt idx="1495">
                  <c:v>R. Holding</c:v>
                </c:pt>
                <c:pt idx="1496">
                  <c:v>F. Montero</c:v>
                </c:pt>
                <c:pt idx="1497">
                  <c:v>N. Sliti</c:v>
                </c:pt>
                <c:pt idx="1498">
                  <c:v>J. Vázquez</c:v>
                </c:pt>
                <c:pt idx="1499">
                  <c:v>Rodrigo Ely</c:v>
                </c:pt>
                <c:pt idx="1500">
                  <c:v>M. Benítez</c:v>
                </c:pt>
                <c:pt idx="1501">
                  <c:v>Y. Yazıcı</c:v>
                </c:pt>
                <c:pt idx="1502">
                  <c:v>Y. Sankharé</c:v>
                </c:pt>
                <c:pt idx="1503">
                  <c:v>A. N'Diaye</c:v>
                </c:pt>
                <c:pt idx="1504">
                  <c:v>S. Bell</c:v>
                </c:pt>
                <c:pt idx="1505">
                  <c:v>K. Linetty</c:v>
                </c:pt>
                <c:pt idx="1506">
                  <c:v>F. Uduokhai</c:v>
                </c:pt>
                <c:pt idx="1507">
                  <c:v>M. Samatta</c:v>
                </c:pt>
                <c:pt idx="1508">
                  <c:v>Barragán</c:v>
                </c:pt>
                <c:pt idx="1509">
                  <c:v>R. Hamouma</c:v>
                </c:pt>
                <c:pt idx="1510">
                  <c:v>L. Skorupski</c:v>
                </c:pt>
                <c:pt idx="1511">
                  <c:v>Toño García</c:v>
                </c:pt>
                <c:pt idx="1512">
                  <c:v>A. Szalai</c:v>
                </c:pt>
                <c:pt idx="1513">
                  <c:v>Raúl Navas</c:v>
                </c:pt>
                <c:pt idx="1514">
                  <c:v>B. Koné</c:v>
                </c:pt>
                <c:pt idx="1515">
                  <c:v>J. Brekalo</c:v>
                </c:pt>
                <c:pt idx="1516">
                  <c:v>Diego Tardelli</c:v>
                </c:pt>
                <c:pt idx="1517">
                  <c:v>A. Hegazi</c:v>
                </c:pt>
                <c:pt idx="1518">
                  <c:v>M. Sels</c:v>
                </c:pt>
                <c:pt idx="1519">
                  <c:v>D. Gray</c:v>
                </c:pt>
                <c:pt idx="1520">
                  <c:v>M. Pjaca</c:v>
                </c:pt>
                <c:pt idx="1521">
                  <c:v>M. Arambarri</c:v>
                </c:pt>
                <c:pt idx="1522">
                  <c:v>A. Ćorić</c:v>
                </c:pt>
                <c:pt idx="1523">
                  <c:v>T. Gebre Selassie</c:v>
                </c:pt>
                <c:pt idx="1524">
                  <c:v>C. Nkunku</c:v>
                </c:pt>
                <c:pt idx="1525">
                  <c:v>M. Topal</c:v>
                </c:pt>
                <c:pt idx="1526">
                  <c:v>Léo Matos</c:v>
                </c:pt>
                <c:pt idx="1527">
                  <c:v>F. Kainz</c:v>
                </c:pt>
                <c:pt idx="1528">
                  <c:v>B. Henrichs</c:v>
                </c:pt>
                <c:pt idx="1529">
                  <c:v>Victildinho</c:v>
                </c:pt>
                <c:pt idx="1530">
                  <c:v>D. Praet</c:v>
                </c:pt>
                <c:pt idx="1531">
                  <c:v>A. Umar</c:v>
                </c:pt>
                <c:pt idx="1532">
                  <c:v>J. Orozco</c:v>
                </c:pt>
                <c:pt idx="1533">
                  <c:v>N. El Zhar</c:v>
                </c:pt>
                <c:pt idx="1534">
                  <c:v>O. Colley</c:v>
                </c:pt>
                <c:pt idx="1535">
                  <c:v>J. Aholou</c:v>
                </c:pt>
                <c:pt idx="1536">
                  <c:v>G. Clichy</c:v>
                </c:pt>
                <c:pt idx="1537">
                  <c:v>Rubén Sobrino</c:v>
                </c:pt>
                <c:pt idx="1538">
                  <c:v>J. Iturbe</c:v>
                </c:pt>
                <c:pt idx="1539">
                  <c:v>H. Soudani</c:v>
                </c:pt>
                <c:pt idx="1540">
                  <c:v>M. Bradley</c:v>
                </c:pt>
                <c:pt idx="1541">
                  <c:v>Z. Labyad</c:v>
                </c:pt>
                <c:pt idx="1542">
                  <c:v>D. Mbokani</c:v>
                </c:pt>
                <c:pt idx="1543">
                  <c:v>T. Mangani</c:v>
                </c:pt>
                <c:pt idx="1544">
                  <c:v>A. Lunin</c:v>
                </c:pt>
                <c:pt idx="1545">
                  <c:v>E. Insúa</c:v>
                </c:pt>
                <c:pt idx="1546">
                  <c:v>N. Domingo</c:v>
                </c:pt>
                <c:pt idx="1547">
                  <c:v>D. Yedlin</c:v>
                </c:pt>
                <c:pt idx="1548">
                  <c:v>D. González</c:v>
                </c:pt>
                <c:pt idx="1549">
                  <c:v>T. Kraft</c:v>
                </c:pt>
                <c:pt idx="1550">
                  <c:v>M. Simon</c:v>
                </c:pt>
                <c:pt idx="1551">
                  <c:v>Davi Parrela</c:v>
                </c:pt>
                <c:pt idx="1552">
                  <c:v>N. Domínguez</c:v>
                </c:pt>
                <c:pt idx="1553">
                  <c:v>C. Dawson</c:v>
                </c:pt>
                <c:pt idx="1554">
                  <c:v>A. Rusnák</c:v>
                </c:pt>
                <c:pt idx="1555">
                  <c:v>Paulo Oliveira</c:v>
                </c:pt>
                <c:pt idx="1556">
                  <c:v>A. Gomis</c:v>
                </c:pt>
                <c:pt idx="1557">
                  <c:v>H. Tekin</c:v>
                </c:pt>
                <c:pt idx="1558">
                  <c:v>Tozé</c:v>
                </c:pt>
                <c:pt idx="1559">
                  <c:v>R. Ruidíaz</c:v>
                </c:pt>
                <c:pt idx="1560">
                  <c:v>J. Hogg</c:v>
                </c:pt>
                <c:pt idx="1561">
                  <c:v>L. Holtby</c:v>
                </c:pt>
                <c:pt idx="1562">
                  <c:v>A. Djiku</c:v>
                </c:pt>
                <c:pt idx="1563">
                  <c:v>O. Alonso</c:v>
                </c:pt>
                <c:pt idx="1564">
                  <c:v>S. Berge</c:v>
                </c:pt>
                <c:pt idx="1565">
                  <c:v>C. Zambrano</c:v>
                </c:pt>
                <c:pt idx="1566">
                  <c:v>M. Antonio</c:v>
                </c:pt>
                <c:pt idx="1567">
                  <c:v>J. Clasie</c:v>
                </c:pt>
                <c:pt idx="1568">
                  <c:v>Diego Rico</c:v>
                </c:pt>
                <c:pt idx="1569">
                  <c:v>Mossoró</c:v>
                </c:pt>
                <c:pt idx="1570">
                  <c:v>G. Donsah</c:v>
                </c:pt>
                <c:pt idx="1571">
                  <c:v>Felipe</c:v>
                </c:pt>
                <c:pt idx="1572">
                  <c:v>S. Fofana</c:v>
                </c:pt>
                <c:pt idx="1573">
                  <c:v>Pablo Santos</c:v>
                </c:pt>
                <c:pt idx="1574">
                  <c:v>J. Svensson</c:v>
                </c:pt>
                <c:pt idx="1575">
                  <c:v>E. Roco</c:v>
                </c:pt>
                <c:pt idx="1576">
                  <c:v>F. Midtsjø</c:v>
                </c:pt>
                <c:pt idx="1577">
                  <c:v>Francis</c:v>
                </c:pt>
                <c:pt idx="1578">
                  <c:v>Ivi</c:v>
                </c:pt>
                <c:pt idx="1579">
                  <c:v>Unai Núñez</c:v>
                </c:pt>
                <c:pt idx="1580">
                  <c:v>L. Lerager</c:v>
                </c:pt>
                <c:pt idx="1581">
                  <c:v>P. De Blasis</c:v>
                </c:pt>
                <c:pt idx="1582">
                  <c:v>M. Zajc</c:v>
                </c:pt>
                <c:pt idx="1583">
                  <c:v>J. Stanislas</c:v>
                </c:pt>
                <c:pt idx="1584">
                  <c:v>Lucas Evangelista</c:v>
                </c:pt>
                <c:pt idx="1585">
                  <c:v>M. Stoch</c:v>
                </c:pt>
                <c:pt idx="1586">
                  <c:v>S. van Beek</c:v>
                </c:pt>
                <c:pt idx="1587">
                  <c:v>Fabrio Farinha</c:v>
                </c:pt>
                <c:pt idx="1588">
                  <c:v>M. Kozáčik</c:v>
                </c:pt>
                <c:pt idx="1589">
                  <c:v>Fran Sol</c:v>
                </c:pt>
                <c:pt idx="1590">
                  <c:v>R. Otero</c:v>
                </c:pt>
                <c:pt idx="1591">
                  <c:v>G. Maripán</c:v>
                </c:pt>
                <c:pt idx="1592">
                  <c:v>M. Braithwaite</c:v>
                </c:pt>
                <c:pt idx="1593">
                  <c:v>E. Dilaver</c:v>
                </c:pt>
                <c:pt idx="1594">
                  <c:v>R. Álvarez</c:v>
                </c:pt>
                <c:pt idx="1595">
                  <c:v>A. Masuaku</c:v>
                </c:pt>
                <c:pt idx="1596">
                  <c:v>Rolando</c:v>
                </c:pt>
                <c:pt idx="1597">
                  <c:v>Fran Rico</c:v>
                </c:pt>
                <c:pt idx="1598">
                  <c:v>D. Tarasov</c:v>
                </c:pt>
                <c:pt idx="1599">
                  <c:v>Alcalá</c:v>
                </c:pt>
                <c:pt idx="1600">
                  <c:v>Alan Patrick</c:v>
                </c:pt>
                <c:pt idx="1601">
                  <c:v>L. Refaelov</c:v>
                </c:pt>
                <c:pt idx="1602">
                  <c:v>Y. Gazinskiy</c:v>
                </c:pt>
                <c:pt idx="1603">
                  <c:v>Palhinha</c:v>
                </c:pt>
                <c:pt idx="1604">
                  <c:v>Balenziaga</c:v>
                </c:pt>
                <c:pt idx="1605">
                  <c:v>R. Petrović</c:v>
                </c:pt>
                <c:pt idx="1606">
                  <c:v>K. Ansarifard</c:v>
                </c:pt>
                <c:pt idx="1607">
                  <c:v>M. Ninković</c:v>
                </c:pt>
                <c:pt idx="1608">
                  <c:v>A. Talavera</c:v>
                </c:pt>
                <c:pt idx="1609">
                  <c:v>A. Barrada</c:v>
                </c:pt>
                <c:pt idx="1610">
                  <c:v>J. Korb</c:v>
                </c:pt>
                <c:pt idx="1611">
                  <c:v>F. Gutiérrez</c:v>
                </c:pt>
                <c:pt idx="1612">
                  <c:v>T. Bongonda</c:v>
                </c:pt>
                <c:pt idx="1613">
                  <c:v>Simão Donatinho</c:v>
                </c:pt>
                <c:pt idx="1614">
                  <c:v>Luís Hernández</c:v>
                </c:pt>
                <c:pt idx="1615">
                  <c:v>L. Balogun</c:v>
                </c:pt>
                <c:pt idx="1616">
                  <c:v>M. Rog</c:v>
                </c:pt>
                <c:pt idx="1617">
                  <c:v>B. Dočkal</c:v>
                </c:pt>
                <c:pt idx="1618">
                  <c:v>J. Durmaz</c:v>
                </c:pt>
                <c:pt idx="1619">
                  <c:v>T. Kádár</c:v>
                </c:pt>
                <c:pt idx="1620">
                  <c:v>E. Andrada</c:v>
                </c:pt>
                <c:pt idx="1621">
                  <c:v>Z. Steffen</c:v>
                </c:pt>
                <c:pt idx="1622">
                  <c:v>M. Lestienne</c:v>
                </c:pt>
                <c:pt idx="1623">
                  <c:v>M. Alustiza</c:v>
                </c:pt>
                <c:pt idx="1624">
                  <c:v>Borja Mayoral</c:v>
                </c:pt>
                <c:pt idx="1625">
                  <c:v>D. Bonera</c:v>
                </c:pt>
                <c:pt idx="1626">
                  <c:v>Saúl Berjón</c:v>
                </c:pt>
                <c:pt idx="1627">
                  <c:v>C. Beauvue</c:v>
                </c:pt>
                <c:pt idx="1628">
                  <c:v>Danilo</c:v>
                </c:pt>
                <c:pt idx="1629">
                  <c:v>J. Hernández</c:v>
                </c:pt>
                <c:pt idx="1630">
                  <c:v>J. Hendrick</c:v>
                </c:pt>
                <c:pt idx="1631">
                  <c:v>M. Lopez</c:v>
                </c:pt>
                <c:pt idx="1632">
                  <c:v>F. Hanin</c:v>
                </c:pt>
                <c:pt idx="1633">
                  <c:v>D. Machís</c:v>
                </c:pt>
                <c:pt idx="1634">
                  <c:v>A. Potuk</c:v>
                </c:pt>
                <c:pt idx="1635">
                  <c:v>Idris</c:v>
                </c:pt>
                <c:pt idx="1636">
                  <c:v>N. Cardozo</c:v>
                </c:pt>
                <c:pt idx="1637">
                  <c:v>Javi López</c:v>
                </c:pt>
                <c:pt idx="1638">
                  <c:v>G. Pandev</c:v>
                </c:pt>
                <c:pt idx="1639">
                  <c:v>Júlio Tavares</c:v>
                </c:pt>
                <c:pt idx="1640">
                  <c:v>D. Liénard</c:v>
                </c:pt>
                <c:pt idx="1641">
                  <c:v>Y. Pelé</c:v>
                </c:pt>
                <c:pt idx="1642">
                  <c:v>L. Sepe</c:v>
                </c:pt>
                <c:pt idx="1643">
                  <c:v>J. Bruma</c:v>
                </c:pt>
                <c:pt idx="1644">
                  <c:v>O. Duarte</c:v>
                </c:pt>
                <c:pt idx="1645">
                  <c:v>A. Franco</c:v>
                </c:pt>
                <c:pt idx="1646">
                  <c:v>Dani Olmo</c:v>
                </c:pt>
                <c:pt idx="1647">
                  <c:v>F. Di Santo</c:v>
                </c:pt>
                <c:pt idx="1648">
                  <c:v>Jozabed</c:v>
                </c:pt>
                <c:pt idx="1649">
                  <c:v>G. Carrillo</c:v>
                </c:pt>
                <c:pt idx="1650">
                  <c:v>M. Zeegelaar</c:v>
                </c:pt>
                <c:pt idx="1651">
                  <c:v>G. Ferrari</c:v>
                </c:pt>
                <c:pt idx="1652">
                  <c:v>O. Şahiner</c:v>
                </c:pt>
                <c:pt idx="1653">
                  <c:v>I. Traoré</c:v>
                </c:pt>
                <c:pt idx="1654">
                  <c:v>T. Arslan</c:v>
                </c:pt>
                <c:pt idx="1655">
                  <c:v>N. Araújo</c:v>
                </c:pt>
                <c:pt idx="1656">
                  <c:v>S. Armstrong</c:v>
                </c:pt>
                <c:pt idx="1657">
                  <c:v>K. Billiat</c:v>
                </c:pt>
                <c:pt idx="1658">
                  <c:v>Ivan Cavaleiro</c:v>
                </c:pt>
                <c:pt idx="1659">
                  <c:v>E. Cabaco</c:v>
                </c:pt>
                <c:pt idx="1660">
                  <c:v>Silas Almeim</c:v>
                </c:pt>
                <c:pt idx="1661">
                  <c:v>C. Kameni</c:v>
                </c:pt>
                <c:pt idx="1662">
                  <c:v>Hélder Costa</c:v>
                </c:pt>
                <c:pt idx="1663">
                  <c:v>E. Durm</c:v>
                </c:pt>
                <c:pt idx="1664">
                  <c:v>Emerson</c:v>
                </c:pt>
                <c:pt idx="1665">
                  <c:v>G. Haraguchi</c:v>
                </c:pt>
                <c:pt idx="1666">
                  <c:v>C. Fuchs</c:v>
                </c:pt>
                <c:pt idx="1667">
                  <c:v>E. Kalinski</c:v>
                </c:pt>
                <c:pt idx="1668">
                  <c:v>Rafael</c:v>
                </c:pt>
                <c:pt idx="1669">
                  <c:v>F. Frei</c:v>
                </c:pt>
                <c:pt idx="1670">
                  <c:v>M. Risse</c:v>
                </c:pt>
                <c:pt idx="1671">
                  <c:v>V. Cáceres</c:v>
                </c:pt>
                <c:pt idx="1672">
                  <c:v>Renan Bressan</c:v>
                </c:pt>
                <c:pt idx="1673">
                  <c:v>Lucas Lima</c:v>
                </c:pt>
                <c:pt idx="1674">
                  <c:v>M. Silvestre</c:v>
                </c:pt>
                <c:pt idx="1675">
                  <c:v>Portillo</c:v>
                </c:pt>
                <c:pt idx="1676">
                  <c:v>F. Rønnow</c:v>
                </c:pt>
                <c:pt idx="1677">
                  <c:v>N. Spolli</c:v>
                </c:pt>
                <c:pt idx="1678">
                  <c:v>S. Rajković</c:v>
                </c:pt>
                <c:pt idx="1679">
                  <c:v>R. Berić</c:v>
                </c:pt>
                <c:pt idx="1680">
                  <c:v>V. Hernández</c:v>
                </c:pt>
                <c:pt idx="1681">
                  <c:v>Claudemir</c:v>
                </c:pt>
                <c:pt idx="1682">
                  <c:v>T. Jantschke</c:v>
                </c:pt>
                <c:pt idx="1683">
                  <c:v>L. Schaub</c:v>
                </c:pt>
                <c:pt idx="1684">
                  <c:v>P. Tschauner</c:v>
                </c:pt>
                <c:pt idx="1685">
                  <c:v>Gabrisco Aníbal</c:v>
                </c:pt>
                <c:pt idx="1686">
                  <c:v>B. Feilhaber</c:v>
                </c:pt>
                <c:pt idx="1687">
                  <c:v>A. Grassi</c:v>
                </c:pt>
                <c:pt idx="1688">
                  <c:v>N. Vikonis</c:v>
                </c:pt>
                <c:pt idx="1689">
                  <c:v>P. Ntep</c:v>
                </c:pt>
                <c:pt idx="1690">
                  <c:v>L. Vangioni</c:v>
                </c:pt>
                <c:pt idx="1691">
                  <c:v>S. Okazaki</c:v>
                </c:pt>
                <c:pt idx="1692">
                  <c:v>Diego Castro</c:v>
                </c:pt>
                <c:pt idx="1693">
                  <c:v>C. Jallet</c:v>
                </c:pt>
                <c:pt idx="1694">
                  <c:v>O. Pineda</c:v>
                </c:pt>
                <c:pt idx="1695">
                  <c:v>A. Mounier</c:v>
                </c:pt>
                <c:pt idx="1696">
                  <c:v>Sandro</c:v>
                </c:pt>
                <c:pt idx="1697">
                  <c:v>N. Redmond</c:v>
                </c:pt>
                <c:pt idx="1698">
                  <c:v>Gálvez</c:v>
                </c:pt>
                <c:pt idx="1699">
                  <c:v>A. Song</c:v>
                </c:pt>
                <c:pt idx="1700">
                  <c:v>E. Badu</c:v>
                </c:pt>
                <c:pt idx="1701">
                  <c:v>M. Agu</c:v>
                </c:pt>
                <c:pt idx="1702">
                  <c:v>Jason</c:v>
                </c:pt>
                <c:pt idx="1703">
                  <c:v>S. Cristóforo</c:v>
                </c:pt>
                <c:pt idx="1704">
                  <c:v>L. Butelle</c:v>
                </c:pt>
                <c:pt idx="1705">
                  <c:v>Allan Bardinho</c:v>
                </c:pt>
                <c:pt idx="1706">
                  <c:v>P. Dummett</c:v>
                </c:pt>
                <c:pt idx="1707">
                  <c:v>H. Villalba</c:v>
                </c:pt>
                <c:pt idx="1708">
                  <c:v>K. Amian</c:v>
                </c:pt>
                <c:pt idx="1709">
                  <c:v>José Mirazar</c:v>
                </c:pt>
                <c:pt idx="1710">
                  <c:v>A. Hernández</c:v>
                </c:pt>
                <c:pt idx="1711">
                  <c:v>Ailton Guevara</c:v>
                </c:pt>
                <c:pt idx="1712">
                  <c:v>O. Akhmedov</c:v>
                </c:pt>
                <c:pt idx="1713">
                  <c:v>Naldo</c:v>
                </c:pt>
                <c:pt idx="1714">
                  <c:v>Y. Ayoub</c:v>
                </c:pt>
                <c:pt idx="1715">
                  <c:v>A. Ring</c:v>
                </c:pt>
                <c:pt idx="1716">
                  <c:v>B. Ndiaye</c:v>
                </c:pt>
                <c:pt idx="1717">
                  <c:v>Kaku</c:v>
                </c:pt>
                <c:pt idx="1718">
                  <c:v>Adilson Edrada</c:v>
                </c:pt>
                <c:pt idx="1719">
                  <c:v>A. Ibargüen</c:v>
                </c:pt>
                <c:pt idx="1720">
                  <c:v>Iraizoz</c:v>
                </c:pt>
                <c:pt idx="1721">
                  <c:v>N. Nikolić</c:v>
                </c:pt>
                <c:pt idx="1722">
                  <c:v>J. Kurtić</c:v>
                </c:pt>
                <c:pt idx="1723">
                  <c:v>K. Wimmer</c:v>
                </c:pt>
                <c:pt idx="1724">
                  <c:v>A. Mejía</c:v>
                </c:pt>
                <c:pt idx="1725">
                  <c:v>A. Barreca</c:v>
                </c:pt>
                <c:pt idx="1726">
                  <c:v>Gil Dias</c:v>
                </c:pt>
                <c:pt idx="1727">
                  <c:v>J. Locadia</c:v>
                </c:pt>
                <c:pt idx="1728">
                  <c:v>S. Kryvtsov</c:v>
                </c:pt>
                <c:pt idx="1729">
                  <c:v>O. Peralta</c:v>
                </c:pt>
                <c:pt idx="1730">
                  <c:v>C. Budescu</c:v>
                </c:pt>
                <c:pt idx="1731">
                  <c:v>A. Raggi</c:v>
                </c:pt>
                <c:pt idx="1732">
                  <c:v>R. Donk</c:v>
                </c:pt>
                <c:pt idx="1733">
                  <c:v>Edgar Méndez</c:v>
                </c:pt>
                <c:pt idx="1734">
                  <c:v>L. De Silvestri</c:v>
                </c:pt>
                <c:pt idx="1735">
                  <c:v>M. Saracchi</c:v>
                </c:pt>
                <c:pt idx="1736">
                  <c:v>D. Congré</c:v>
                </c:pt>
                <c:pt idx="1737">
                  <c:v>M. Fritzler</c:v>
                </c:pt>
                <c:pt idx="1738">
                  <c:v>T. Kolodziejczak</c:v>
                </c:pt>
                <c:pt idx="1739">
                  <c:v>Caio Nunson</c:v>
                </c:pt>
                <c:pt idx="1740">
                  <c:v>Felipe Vizeu</c:v>
                </c:pt>
                <c:pt idx="1741">
                  <c:v>J. Damm</c:v>
                </c:pt>
                <c:pt idx="1742">
                  <c:v>Guilherme</c:v>
                </c:pt>
                <c:pt idx="1743">
                  <c:v>G. Nkoudou</c:v>
                </c:pt>
                <c:pt idx="1744">
                  <c:v>Joel Robles</c:v>
                </c:pt>
                <c:pt idx="1745">
                  <c:v>B. Zungu</c:v>
                </c:pt>
                <c:pt idx="1746">
                  <c:v>Otávio Cairinho</c:v>
                </c:pt>
                <c:pt idx="1747">
                  <c:v>P. Gouano</c:v>
                </c:pt>
                <c:pt idx="1748">
                  <c:v>C. Domínguez</c:v>
                </c:pt>
                <c:pt idx="1749">
                  <c:v>R. Falk</c:v>
                </c:pt>
                <c:pt idx="1750">
                  <c:v>André Ramalho</c:v>
                </c:pt>
                <c:pt idx="1751">
                  <c:v>G. Schennikov</c:v>
                </c:pt>
                <c:pt idx="1752">
                  <c:v>M. Morozyuk</c:v>
                </c:pt>
                <c:pt idx="1753">
                  <c:v>J. van der Heijden</c:v>
                </c:pt>
                <c:pt idx="1754">
                  <c:v>A. Musa</c:v>
                </c:pt>
                <c:pt idx="1755">
                  <c:v>A. Diaby</c:v>
                </c:pt>
                <c:pt idx="1756">
                  <c:v>G. İnler</c:v>
                </c:pt>
                <c:pt idx="1757">
                  <c:v>L. Cigarini</c:v>
                </c:pt>
                <c:pt idx="1758">
                  <c:v>Júnior Urso</c:v>
                </c:pt>
                <c:pt idx="1759">
                  <c:v>B. Butko</c:v>
                </c:pt>
                <c:pt idx="1760">
                  <c:v>R. Thomas</c:v>
                </c:pt>
                <c:pt idx="1761">
                  <c:v>M. Jensen</c:v>
                </c:pt>
                <c:pt idx="1762">
                  <c:v>Burgui</c:v>
                </c:pt>
                <c:pt idx="1763">
                  <c:v>A. Meret</c:v>
                </c:pt>
                <c:pt idx="1764">
                  <c:v>M. Gonalons</c:v>
                </c:pt>
                <c:pt idx="1765">
                  <c:v>D. Valdés</c:v>
                </c:pt>
                <c:pt idx="1766">
                  <c:v>Marafona</c:v>
                </c:pt>
                <c:pt idx="1767">
                  <c:v>R. Karsdorp</c:v>
                </c:pt>
                <c:pt idx="1768">
                  <c:v>I. Opara</c:v>
                </c:pt>
                <c:pt idx="1769">
                  <c:v>K. Laimer</c:v>
                </c:pt>
                <c:pt idx="1770">
                  <c:v>O. Kamara</c:v>
                </c:pt>
                <c:pt idx="1771">
                  <c:v>S. Gentiletti</c:v>
                </c:pt>
                <c:pt idx="1772">
                  <c:v>Serey Dié</c:v>
                </c:pt>
                <c:pt idx="1773">
                  <c:v>A. Westwood</c:v>
                </c:pt>
                <c:pt idx="1774">
                  <c:v>C. Ciano</c:v>
                </c:pt>
                <c:pt idx="1775">
                  <c:v>A. Conti</c:v>
                </c:pt>
                <c:pt idx="1776">
                  <c:v>Bojan</c:v>
                </c:pt>
                <c:pt idx="1777">
                  <c:v>C. Vargas</c:v>
                </c:pt>
                <c:pt idx="1778">
                  <c:v>Éder</c:v>
                </c:pt>
                <c:pt idx="1779">
                  <c:v>Y. Benzia</c:v>
                </c:pt>
                <c:pt idx="1780">
                  <c:v>W. Hennessey</c:v>
                </c:pt>
                <c:pt idx="1781">
                  <c:v>E. Thommy</c:v>
                </c:pt>
                <c:pt idx="1782">
                  <c:v>Bustinza</c:v>
                </c:pt>
                <c:pt idx="1783">
                  <c:v>Bernardo</c:v>
                </c:pt>
                <c:pt idx="1784">
                  <c:v>P. Cissé</c:v>
                </c:pt>
                <c:pt idx="1785">
                  <c:v>Oier</c:v>
                </c:pt>
                <c:pt idx="1786">
                  <c:v>D. Gayle</c:v>
                </c:pt>
                <c:pt idx="1787">
                  <c:v>Joelinton</c:v>
                </c:pt>
                <c:pt idx="1788">
                  <c:v>A. Pérez</c:v>
                </c:pt>
                <c:pt idx="1789">
                  <c:v>B. Jones</c:v>
                </c:pt>
                <c:pt idx="1790">
                  <c:v>J. Drmić</c:v>
                </c:pt>
                <c:pt idx="1791">
                  <c:v>M. Mount</c:v>
                </c:pt>
                <c:pt idx="1792">
                  <c:v>A. McGregor</c:v>
                </c:pt>
                <c:pt idx="1793">
                  <c:v>O. Elabdellaoui</c:v>
                </c:pt>
                <c:pt idx="1794">
                  <c:v>R. Steffen</c:v>
                </c:pt>
                <c:pt idx="1795">
                  <c:v>K. Kanga</c:v>
                </c:pt>
                <c:pt idx="1796">
                  <c:v>J. Ananidze</c:v>
                </c:pt>
                <c:pt idx="1797">
                  <c:v>S. Ilsanker</c:v>
                </c:pt>
                <c:pt idx="1798">
                  <c:v>A. Blake</c:v>
                </c:pt>
                <c:pt idx="1799">
                  <c:v>Nicholas Aldair</c:v>
                </c:pt>
                <c:pt idx="1800">
                  <c:v>R. Sessegnon</c:v>
                </c:pt>
                <c:pt idx="1801">
                  <c:v>Jorginhson</c:v>
                </c:pt>
                <c:pt idx="1802">
                  <c:v>Carlitos</c:v>
                </c:pt>
                <c:pt idx="1803">
                  <c:v>L. Nguyen</c:v>
                </c:pt>
                <c:pt idx="1804">
                  <c:v>A. Paschalakis</c:v>
                </c:pt>
                <c:pt idx="1805">
                  <c:v>Fabrício</c:v>
                </c:pt>
                <c:pt idx="1806">
                  <c:v>M. Coco</c:v>
                </c:pt>
                <c:pt idx="1807">
                  <c:v>K. Babacar</c:v>
                </c:pt>
                <c:pt idx="1808">
                  <c:v>Postigo</c:v>
                </c:pt>
                <c:pt idx="1809">
                  <c:v>Renato Sanches</c:v>
                </c:pt>
                <c:pt idx="1810">
                  <c:v>M. Caruzzo</c:v>
                </c:pt>
                <c:pt idx="1811">
                  <c:v>G. Konan</c:v>
                </c:pt>
                <c:pt idx="1812">
                  <c:v>S. Mounié</c:v>
                </c:pt>
                <c:pt idx="1813">
                  <c:v>P. Capelle</c:v>
                </c:pt>
                <c:pt idx="1814">
                  <c:v>T. Davies</c:v>
                </c:pt>
                <c:pt idx="1815">
                  <c:v>N. Dirar</c:v>
                </c:pt>
                <c:pt idx="1816">
                  <c:v>J. Toornstra</c:v>
                </c:pt>
                <c:pt idx="1817">
                  <c:v>Paulinho</c:v>
                </c:pt>
                <c:pt idx="1818">
                  <c:v>S. Larsson</c:v>
                </c:pt>
                <c:pt idx="1819">
                  <c:v>P. Tau</c:v>
                </c:pt>
                <c:pt idx="1820">
                  <c:v>J. Kluivert</c:v>
                </c:pt>
                <c:pt idx="1821">
                  <c:v>H. Ayala</c:v>
                </c:pt>
                <c:pt idx="1822">
                  <c:v>Miguel Silva</c:v>
                </c:pt>
                <c:pt idx="1823">
                  <c:v>D. Rolán</c:v>
                </c:pt>
                <c:pt idx="1824">
                  <c:v>L. Klostermann</c:v>
                </c:pt>
                <c:pt idx="1825">
                  <c:v>G. Rodríguez</c:v>
                </c:pt>
                <c:pt idx="1826">
                  <c:v>M. Locatelli</c:v>
                </c:pt>
                <c:pt idx="1827">
                  <c:v>F. Caputo</c:v>
                </c:pt>
                <c:pt idx="1828">
                  <c:v>A. Roa</c:v>
                </c:pt>
                <c:pt idx="1829">
                  <c:v>Keko</c:v>
                </c:pt>
                <c:pt idx="1830">
                  <c:v>A. El Khayati</c:v>
                </c:pt>
                <c:pt idx="1831">
                  <c:v>F. Schär</c:v>
                </c:pt>
                <c:pt idx="1832">
                  <c:v>A. Haidara</c:v>
                </c:pt>
                <c:pt idx="1833">
                  <c:v>Chema Rodríguez</c:v>
                </c:pt>
                <c:pt idx="1834">
                  <c:v>G. dos Santos</c:v>
                </c:pt>
                <c:pt idx="1835">
                  <c:v>T. Bifouma</c:v>
                </c:pt>
                <c:pt idx="1836">
                  <c:v>Dani Rochelinhas</c:v>
                </c:pt>
                <c:pt idx="1837">
                  <c:v>M. Ostrzolek</c:v>
                </c:pt>
                <c:pt idx="1838">
                  <c:v>Sandro</c:v>
                </c:pt>
                <c:pt idx="1839">
                  <c:v>L. Deaux</c:v>
                </c:pt>
                <c:pt idx="1840">
                  <c:v>J. Vuković</c:v>
                </c:pt>
                <c:pt idx="1841">
                  <c:v>J. Hansen</c:v>
                </c:pt>
                <c:pt idx="1842">
                  <c:v>Gonçalo Paciência</c:v>
                </c:pt>
                <c:pt idx="1843">
                  <c:v>Córdoba</c:v>
                </c:pt>
                <c:pt idx="1844">
                  <c:v>P. Pekarík</c:v>
                </c:pt>
                <c:pt idx="1845">
                  <c:v>Ximo Navarro</c:v>
                </c:pt>
                <c:pt idx="1846">
                  <c:v>Pablo Hernández</c:v>
                </c:pt>
                <c:pt idx="1847">
                  <c:v>G. Kashia</c:v>
                </c:pt>
                <c:pt idx="1848">
                  <c:v>Cássio</c:v>
                </c:pt>
                <c:pt idx="1849">
                  <c:v>S. Bamba</c:v>
                </c:pt>
                <c:pt idx="1850">
                  <c:v>S. Kums</c:v>
                </c:pt>
                <c:pt idx="1851">
                  <c:v>Fábio Martins</c:v>
                </c:pt>
                <c:pt idx="1852">
                  <c:v>M. Suárez</c:v>
                </c:pt>
                <c:pt idx="1853">
                  <c:v>S. Mitrović</c:v>
                </c:pt>
                <c:pt idx="1854">
                  <c:v>D. Aogo</c:v>
                </c:pt>
                <c:pt idx="1855">
                  <c:v>B. Engels</c:v>
                </c:pt>
                <c:pt idx="1856">
                  <c:v>F. Tait</c:v>
                </c:pt>
                <c:pt idx="1857">
                  <c:v>D. Zagadou</c:v>
                </c:pt>
                <c:pt idx="1858">
                  <c:v>M. Diamé</c:v>
                </c:pt>
                <c:pt idx="1859">
                  <c:v>A. Younes</c:v>
                </c:pt>
                <c:pt idx="1860">
                  <c:v>B. Verstraete</c:v>
                </c:pt>
                <c:pt idx="1861">
                  <c:v>K. Akpoguma</c:v>
                </c:pt>
                <c:pt idx="1862">
                  <c:v>B. Santamaria</c:v>
                </c:pt>
                <c:pt idx="1863">
                  <c:v>E. Moretti</c:v>
                </c:pt>
                <c:pt idx="1864">
                  <c:v>H. Behrens</c:v>
                </c:pt>
                <c:pt idx="1865">
                  <c:v>M. Maignan</c:v>
                </c:pt>
                <c:pt idx="1866">
                  <c:v>Y. Karamoh</c:v>
                </c:pt>
                <c:pt idx="1867">
                  <c:v>V. Ignatiev</c:v>
                </c:pt>
                <c:pt idx="1868">
                  <c:v>A. Thomasson</c:v>
                </c:pt>
                <c:pt idx="1869">
                  <c:v>D. Amartey</c:v>
                </c:pt>
                <c:pt idx="1870">
                  <c:v>R. Özcan</c:v>
                </c:pt>
                <c:pt idx="1871">
                  <c:v>A. Donnarumma</c:v>
                </c:pt>
                <c:pt idx="1872">
                  <c:v>Timor</c:v>
                </c:pt>
                <c:pt idx="1873">
                  <c:v>C. McGregor</c:v>
                </c:pt>
                <c:pt idx="1874">
                  <c:v>R. Martínez</c:v>
                </c:pt>
                <c:pt idx="1875">
                  <c:v>V. Buyalskyi</c:v>
                </c:pt>
                <c:pt idx="1876">
                  <c:v>H. Arter</c:v>
                </c:pt>
                <c:pt idx="1877">
                  <c:v>A. Mawson</c:v>
                </c:pt>
                <c:pt idx="1878">
                  <c:v>F. Guilbert</c:v>
                </c:pt>
                <c:pt idx="1879">
                  <c:v>M. Lemos</c:v>
                </c:pt>
                <c:pt idx="1880">
                  <c:v>S. Sturaro</c:v>
                </c:pt>
                <c:pt idx="1881">
                  <c:v>A. Duncan</c:v>
                </c:pt>
                <c:pt idx="1882">
                  <c:v>Marlon</c:v>
                </c:pt>
                <c:pt idx="1883">
                  <c:v>M. Isla</c:v>
                </c:pt>
                <c:pt idx="1884">
                  <c:v>Thiago Maia</c:v>
                </c:pt>
                <c:pt idx="1885">
                  <c:v>Y. Aït Bennasser</c:v>
                </c:pt>
                <c:pt idx="1886">
                  <c:v>O. Toivonen</c:v>
                </c:pt>
                <c:pt idx="1887">
                  <c:v>J. Urretaviscaya</c:v>
                </c:pt>
                <c:pt idx="1888">
                  <c:v>Yuri Ribeiro</c:v>
                </c:pt>
                <c:pt idx="1889">
                  <c:v>N. Tomović</c:v>
                </c:pt>
                <c:pt idx="1890">
                  <c:v>F. Roncaglia</c:v>
                </c:pt>
                <c:pt idx="1891">
                  <c:v>R. Botta</c:v>
                </c:pt>
                <c:pt idx="1892">
                  <c:v>R. Mandragora</c:v>
                </c:pt>
                <c:pt idx="1893">
                  <c:v>A. Adomah</c:v>
                </c:pt>
                <c:pt idx="1894">
                  <c:v>D. Samassékou</c:v>
                </c:pt>
                <c:pt idx="1895">
                  <c:v>M. Yoshida</c:v>
                </c:pt>
                <c:pt idx="1896">
                  <c:v>N. Viergever</c:v>
                </c:pt>
                <c:pt idx="1897">
                  <c:v>R. Amalfitano</c:v>
                </c:pt>
                <c:pt idx="1898">
                  <c:v>D. Cataldi</c:v>
                </c:pt>
                <c:pt idx="1899">
                  <c:v>Martín</c:v>
                </c:pt>
                <c:pt idx="1900">
                  <c:v>Tiago Pinto</c:v>
                </c:pt>
                <c:pt idx="1901">
                  <c:v>Fernandinho</c:v>
                </c:pt>
                <c:pt idx="1902">
                  <c:v>C. Cueva</c:v>
                </c:pt>
                <c:pt idx="1903">
                  <c:v>M. Gaćinović</c:v>
                </c:pt>
                <c:pt idx="1904">
                  <c:v>G. Shoji</c:v>
                </c:pt>
                <c:pt idx="1905">
                  <c:v>L. Rigoni</c:v>
                </c:pt>
                <c:pt idx="1906">
                  <c:v>M. Krmenčík</c:v>
                </c:pt>
                <c:pt idx="1907">
                  <c:v>M. Mevlja</c:v>
                </c:pt>
                <c:pt idx="1908">
                  <c:v>C. Daniels</c:v>
                </c:pt>
                <c:pt idx="1909">
                  <c:v>K. Stafylidis</c:v>
                </c:pt>
                <c:pt idx="1910">
                  <c:v>Sabin Merino</c:v>
                </c:pt>
                <c:pt idx="1911">
                  <c:v>A. Flint</c:v>
                </c:pt>
                <c:pt idx="1912">
                  <c:v>Brais Méndez</c:v>
                </c:pt>
                <c:pt idx="1913">
                  <c:v>Merino</c:v>
                </c:pt>
                <c:pt idx="1914">
                  <c:v>S. Missiroli</c:v>
                </c:pt>
                <c:pt idx="1915">
                  <c:v>Serantes</c:v>
                </c:pt>
                <c:pt idx="1916">
                  <c:v>V. Guzmán</c:v>
                </c:pt>
                <c:pt idx="1917">
                  <c:v>D. Biseswar</c:v>
                </c:pt>
                <c:pt idx="1918">
                  <c:v>E. Mas</c:v>
                </c:pt>
                <c:pt idx="1919">
                  <c:v>Nuno Pinto</c:v>
                </c:pt>
                <c:pt idx="1920">
                  <c:v>Carlos Mané</c:v>
                </c:pt>
                <c:pt idx="1921">
                  <c:v>Borja Valle</c:v>
                </c:pt>
                <c:pt idx="1922">
                  <c:v>Zeca</c:v>
                </c:pt>
                <c:pt idx="1923">
                  <c:v>C. Toselli</c:v>
                </c:pt>
                <c:pt idx="1924">
                  <c:v>M. Bizot</c:v>
                </c:pt>
                <c:pt idx="1925">
                  <c:v>K. Ayhan</c:v>
                </c:pt>
                <c:pt idx="1926">
                  <c:v>Ricardo Ferreira</c:v>
                </c:pt>
                <c:pt idx="1927">
                  <c:v>N. Roux</c:v>
                </c:pt>
                <c:pt idx="1928">
                  <c:v>Hernâni</c:v>
                </c:pt>
                <c:pt idx="1929">
                  <c:v>M. Çağıran</c:v>
                </c:pt>
                <c:pt idx="1930">
                  <c:v>W. Morgan</c:v>
                </c:pt>
                <c:pt idx="1931">
                  <c:v>J. Alonso</c:v>
                </c:pt>
                <c:pt idx="1932">
                  <c:v>M. Wakaso</c:v>
                </c:pt>
                <c:pt idx="1933">
                  <c:v>K. Traoré</c:v>
                </c:pt>
                <c:pt idx="1934">
                  <c:v>Y. Mvogo</c:v>
                </c:pt>
                <c:pt idx="1935">
                  <c:v>Kaíquão Castro</c:v>
                </c:pt>
                <c:pt idx="1936">
                  <c:v>K. Fofana</c:v>
                </c:pt>
                <c:pt idx="1937">
                  <c:v>P. Hurtado</c:v>
                </c:pt>
                <c:pt idx="1938">
                  <c:v>D. Bocanegra</c:v>
                </c:pt>
                <c:pt idx="1939">
                  <c:v>Melero</c:v>
                </c:pt>
                <c:pt idx="1940">
                  <c:v>Borja Bastón</c:v>
                </c:pt>
                <c:pt idx="1941">
                  <c:v>O. Murillo</c:v>
                </c:pt>
                <c:pt idx="1942">
                  <c:v>O. Onazi</c:v>
                </c:pt>
                <c:pt idx="1943">
                  <c:v>C. Günter</c:v>
                </c:pt>
                <c:pt idx="1944">
                  <c:v>I. Amadou</c:v>
                </c:pt>
                <c:pt idx="1945">
                  <c:v>Unai López</c:v>
                </c:pt>
                <c:pt idx="1946">
                  <c:v>K. Iheanacho</c:v>
                </c:pt>
                <c:pt idx="1947">
                  <c:v>C. Söyüncü</c:v>
                </c:pt>
                <c:pt idx="1948">
                  <c:v>B. Pearson</c:v>
                </c:pt>
                <c:pt idx="1949">
                  <c:v>F. Niederlechner</c:v>
                </c:pt>
                <c:pt idx="1950">
                  <c:v>S. Denswil</c:v>
                </c:pt>
                <c:pt idx="1951">
                  <c:v>G. Rodríguez</c:v>
                </c:pt>
                <c:pt idx="1952">
                  <c:v>P. Guiñazú</c:v>
                </c:pt>
                <c:pt idx="1953">
                  <c:v>H. Hateboer</c:v>
                </c:pt>
                <c:pt idx="1954">
                  <c:v>I. Fernández</c:v>
                </c:pt>
                <c:pt idx="1955">
                  <c:v>L. Blas</c:v>
                </c:pt>
                <c:pt idx="1956">
                  <c:v>M. Sarr</c:v>
                </c:pt>
                <c:pt idx="1957">
                  <c:v>Mikel Rico</c:v>
                </c:pt>
                <c:pt idx="1958">
                  <c:v>F. Neuhaus</c:v>
                </c:pt>
                <c:pt idx="1959">
                  <c:v>S. İnan</c:v>
                </c:pt>
                <c:pt idx="1960">
                  <c:v>C. Maggio</c:v>
                </c:pt>
                <c:pt idx="1961">
                  <c:v>Mexer</c:v>
                </c:pt>
                <c:pt idx="1962">
                  <c:v>F. Magnanelli</c:v>
                </c:pt>
                <c:pt idx="1963">
                  <c:v>J. Figal</c:v>
                </c:pt>
                <c:pt idx="1964">
                  <c:v>V. Claesson</c:v>
                </c:pt>
                <c:pt idx="1965">
                  <c:v>F. Helander</c:v>
                </c:pt>
                <c:pt idx="1966">
                  <c:v>J. Gondorf</c:v>
                </c:pt>
                <c:pt idx="1967">
                  <c:v>R. Ghezzal</c:v>
                </c:pt>
                <c:pt idx="1968">
                  <c:v>Adama</c:v>
                </c:pt>
                <c:pt idx="1969">
                  <c:v>O. Duda</c:v>
                </c:pt>
                <c:pt idx="1970">
                  <c:v>R. Bensebaini</c:v>
                </c:pt>
                <c:pt idx="1971">
                  <c:v>L. Depoitre</c:v>
                </c:pt>
                <c:pt idx="1972">
                  <c:v>N. Vlašić</c:v>
                </c:pt>
                <c:pt idx="1973">
                  <c:v>Rochina</c:v>
                </c:pt>
                <c:pt idx="1974">
                  <c:v>M. Doherty</c:v>
                </c:pt>
                <c:pt idx="1975">
                  <c:v>C. Musonda</c:v>
                </c:pt>
                <c:pt idx="1976">
                  <c:v>João Teixeira</c:v>
                </c:pt>
                <c:pt idx="1977">
                  <c:v>S. Ward</c:v>
                </c:pt>
                <c:pt idx="1978">
                  <c:v>Y. Cardinale</c:v>
                </c:pt>
                <c:pt idx="1979">
                  <c:v>S. Francis</c:v>
                </c:pt>
                <c:pt idx="1980">
                  <c:v>Lafortiscinho</c:v>
                </c:pt>
                <c:pt idx="1981">
                  <c:v>M. Valdifiori</c:v>
                </c:pt>
                <c:pt idx="1982">
                  <c:v>Rubén Pérez</c:v>
                </c:pt>
                <c:pt idx="1983">
                  <c:v>D. Boyata</c:v>
                </c:pt>
                <c:pt idx="1984">
                  <c:v>N. Mendy</c:v>
                </c:pt>
                <c:pt idx="1985">
                  <c:v>A. Martín Arias</c:v>
                </c:pt>
                <c:pt idx="1986">
                  <c:v>Pedraza</c:v>
                </c:pt>
                <c:pt idx="1987">
                  <c:v>Ricardo</c:v>
                </c:pt>
                <c:pt idx="1988">
                  <c:v>Tarantini</c:v>
                </c:pt>
                <c:pt idx="1989">
                  <c:v>K. Stöger</c:v>
                </c:pt>
                <c:pt idx="1990">
                  <c:v>C. Mbemba</c:v>
                </c:pt>
                <c:pt idx="1991">
                  <c:v>A. Limbombe</c:v>
                </c:pt>
                <c:pt idx="1992">
                  <c:v>K. McDonald</c:v>
                </c:pt>
                <c:pt idx="1993">
                  <c:v>O. Niasse</c:v>
                </c:pt>
                <c:pt idx="1994">
                  <c:v>G. Herrera</c:v>
                </c:pt>
                <c:pt idx="1995">
                  <c:v>R. Borré</c:v>
                </c:pt>
                <c:pt idx="1996">
                  <c:v>E. Zukanović</c:v>
                </c:pt>
                <c:pt idx="1997">
                  <c:v>A. Elis</c:v>
                </c:pt>
                <c:pt idx="1998">
                  <c:v>M. Fernández</c:v>
                </c:pt>
                <c:pt idx="1999">
                  <c:v>D. Rodríguez</c:v>
                </c:pt>
                <c:pt idx="2000">
                  <c:v>T. Klose</c:v>
                </c:pt>
                <c:pt idx="2001">
                  <c:v>A. Cornelius</c:v>
                </c:pt>
                <c:pt idx="2002">
                  <c:v>Kwon Chang Hoon</c:v>
                </c:pt>
                <c:pt idx="2003">
                  <c:v>C. Larin</c:v>
                </c:pt>
                <c:pt idx="2004">
                  <c:v>Tchê Tchê</c:v>
                </c:pt>
                <c:pt idx="2005">
                  <c:v>M. Leckie</c:v>
                </c:pt>
                <c:pt idx="2006">
                  <c:v>L. Quiñones</c:v>
                </c:pt>
                <c:pt idx="2007">
                  <c:v>Fontàs</c:v>
                </c:pt>
                <c:pt idx="2008">
                  <c:v>K. Vermeer</c:v>
                </c:pt>
                <c:pt idx="2009">
                  <c:v>A. Surman</c:v>
                </c:pt>
                <c:pt idx="2010">
                  <c:v>M. Höger</c:v>
                </c:pt>
                <c:pt idx="2011">
                  <c:v>S. Dann</c:v>
                </c:pt>
                <c:pt idx="2012">
                  <c:v>Jovane Cabral</c:v>
                </c:pt>
                <c:pt idx="2013">
                  <c:v>C. Cathcart</c:v>
                </c:pt>
                <c:pt idx="2014">
                  <c:v>Zaldúa</c:v>
                </c:pt>
                <c:pt idx="2015">
                  <c:v>Pelé</c:v>
                </c:pt>
                <c:pt idx="2016">
                  <c:v>M. Kelly</c:v>
                </c:pt>
                <c:pt idx="2017">
                  <c:v>Y. Bolasie</c:v>
                </c:pt>
                <c:pt idx="2018">
                  <c:v>L. Zelarayán</c:v>
                </c:pt>
                <c:pt idx="2019">
                  <c:v>Gelson Fernandes</c:v>
                </c:pt>
                <c:pt idx="2020">
                  <c:v>D. Glushakov</c:v>
                </c:pt>
                <c:pt idx="2021">
                  <c:v>Lee Jae Sung</c:v>
                </c:pt>
                <c:pt idx="2022">
                  <c:v>Baiano</c:v>
                </c:pt>
                <c:pt idx="2023">
                  <c:v>A. Hurtado</c:v>
                </c:pt>
                <c:pt idx="2024">
                  <c:v>A. Mierzejewski</c:v>
                </c:pt>
                <c:pt idx="2025">
                  <c:v>V. Janssen</c:v>
                </c:pt>
                <c:pt idx="2026">
                  <c:v>E. Paredes</c:v>
                </c:pt>
                <c:pt idx="2027">
                  <c:v>B. Alemán</c:v>
                </c:pt>
                <c:pt idx="2028">
                  <c:v>P. Retsos</c:v>
                </c:pt>
                <c:pt idx="2029">
                  <c:v>J. Hernández</c:v>
                </c:pt>
                <c:pt idx="2030">
                  <c:v>S. Corchia</c:v>
                </c:pt>
                <c:pt idx="2031">
                  <c:v>Rubén Pardo</c:v>
                </c:pt>
                <c:pt idx="2032">
                  <c:v>P. Goltz</c:v>
                </c:pt>
                <c:pt idx="2033">
                  <c:v>D. Türüç</c:v>
                </c:pt>
                <c:pt idx="2034">
                  <c:v>B. Mechele</c:v>
                </c:pt>
                <c:pt idx="2035">
                  <c:v>Kaimo Lima</c:v>
                </c:pt>
                <c:pt idx="2036">
                  <c:v>R. Rodelin</c:v>
                </c:pt>
                <c:pt idx="2037">
                  <c:v>Bobô</c:v>
                </c:pt>
                <c:pt idx="2038">
                  <c:v>L. Ciman</c:v>
                </c:pt>
                <c:pt idx="2039">
                  <c:v>D. Ba</c:v>
                </c:pt>
                <c:pt idx="2040">
                  <c:v>H. Medunjanin</c:v>
                </c:pt>
                <c:pt idx="2041">
                  <c:v>José Cañas</c:v>
                </c:pt>
                <c:pt idx="2042">
                  <c:v>Y. Osorio</c:v>
                </c:pt>
                <c:pt idx="2043">
                  <c:v>Titi</c:v>
                </c:pt>
                <c:pt idx="2044">
                  <c:v>Carles Gil</c:v>
                </c:pt>
                <c:pt idx="2045">
                  <c:v>P. Lasne</c:v>
                </c:pt>
                <c:pt idx="2046">
                  <c:v>Lekue</c:v>
                </c:pt>
                <c:pt idx="2047">
                  <c:v>A. Silva</c:v>
                </c:pt>
                <c:pt idx="2048">
                  <c:v>A. Danjuma Groeneveld</c:v>
                </c:pt>
                <c:pt idx="2049">
                  <c:v>C. Luyindama</c:v>
                </c:pt>
                <c:pt idx="2050">
                  <c:v>L. González Pirez</c:v>
                </c:pt>
                <c:pt idx="2051">
                  <c:v>Sergio Álvarez</c:v>
                </c:pt>
                <c:pt idx="2052">
                  <c:v>M. Cornet</c:v>
                </c:pt>
                <c:pt idx="2053">
                  <c:v>M. Schnatterer</c:v>
                </c:pt>
                <c:pt idx="2054">
                  <c:v>O. Kharbin</c:v>
                </c:pt>
                <c:pt idx="2055">
                  <c:v>Sergi Guardiola</c:v>
                </c:pt>
                <c:pt idx="2056">
                  <c:v>T. Souček</c:v>
                </c:pt>
                <c:pt idx="2057">
                  <c:v>Y. Ravet</c:v>
                </c:pt>
                <c:pt idx="2058">
                  <c:v>T. Serero</c:v>
                </c:pt>
                <c:pt idx="2059">
                  <c:v>B. Douglas</c:v>
                </c:pt>
                <c:pt idx="2060">
                  <c:v>S. Johnstone</c:v>
                </c:pt>
                <c:pt idx="2061">
                  <c:v>Medrán</c:v>
                </c:pt>
                <c:pt idx="2062">
                  <c:v>J. Corona</c:v>
                </c:pt>
                <c:pt idx="2063">
                  <c:v>I. Fetfatzidis</c:v>
                </c:pt>
                <c:pt idx="2064">
                  <c:v>S. Romero</c:v>
                </c:pt>
                <c:pt idx="2065">
                  <c:v>B. Jokič</c:v>
                </c:pt>
                <c:pt idx="2066">
                  <c:v>S. Sinclair</c:v>
                </c:pt>
                <c:pt idx="2067">
                  <c:v>L. Krejčí</c:v>
                </c:pt>
                <c:pt idx="2068">
                  <c:v>L. Orbán</c:v>
                </c:pt>
                <c:pt idx="2069">
                  <c:v>A. Hamdallah</c:v>
                </c:pt>
                <c:pt idx="2070">
                  <c:v>R. Tapia</c:v>
                </c:pt>
                <c:pt idx="2071">
                  <c:v>O. Watkins</c:v>
                </c:pt>
                <c:pt idx="2072">
                  <c:v>Duirval Diniz</c:v>
                </c:pt>
                <c:pt idx="2073">
                  <c:v>Arribas</c:v>
                </c:pt>
                <c:pt idx="2074">
                  <c:v>B. Dabo</c:v>
                </c:pt>
                <c:pt idx="2075">
                  <c:v>G. Lezcano</c:v>
                </c:pt>
                <c:pt idx="2076">
                  <c:v>Bebeto</c:v>
                </c:pt>
                <c:pt idx="2077">
                  <c:v>L. Sobiech</c:v>
                </c:pt>
                <c:pt idx="2078">
                  <c:v>Guerrero</c:v>
                </c:pt>
                <c:pt idx="2079">
                  <c:v>K. Boutaïb</c:v>
                </c:pt>
                <c:pt idx="2080">
                  <c:v>T. Hlatshwayo</c:v>
                </c:pt>
                <c:pt idx="2081">
                  <c:v>M. Krohn-Dehli</c:v>
                </c:pt>
                <c:pt idx="2082">
                  <c:v>Lucas Torró</c:v>
                </c:pt>
                <c:pt idx="2083">
                  <c:v>J. Vossen</c:v>
                </c:pt>
                <c:pt idx="2084">
                  <c:v>J. Rodríguez</c:v>
                </c:pt>
                <c:pt idx="2085">
                  <c:v>M. Pasqual</c:v>
                </c:pt>
                <c:pt idx="2086">
                  <c:v>Zubeldia</c:v>
                </c:pt>
                <c:pt idx="2087">
                  <c:v>Da Costa</c:v>
                </c:pt>
                <c:pt idx="2088">
                  <c:v>D. Kolář</c:v>
                </c:pt>
                <c:pt idx="2089">
                  <c:v>M. Zaldivia</c:v>
                </c:pt>
                <c:pt idx="2090">
                  <c:v>S. Ghoddos</c:v>
                </c:pt>
                <c:pt idx="2091">
                  <c:v>A. Bălută</c:v>
                </c:pt>
                <c:pt idx="2092">
                  <c:v>T. Melia</c:v>
                </c:pt>
                <c:pt idx="2093">
                  <c:v>A. Di Gaudio</c:v>
                </c:pt>
                <c:pt idx="2094">
                  <c:v>N. Milenković</c:v>
                </c:pt>
                <c:pt idx="2095">
                  <c:v>V. Demirel</c:v>
                </c:pt>
                <c:pt idx="2096">
                  <c:v>L. Cooper</c:v>
                </c:pt>
                <c:pt idx="2097">
                  <c:v>Edercinho Sepa</c:v>
                </c:pt>
                <c:pt idx="2098">
                  <c:v>A. Morelos</c:v>
                </c:pt>
                <c:pt idx="2099">
                  <c:v>J. Chester</c:v>
                </c:pt>
                <c:pt idx="2100">
                  <c:v>D. Sakho</c:v>
                </c:pt>
                <c:pt idx="2101">
                  <c:v>E. Velázquez</c:v>
                </c:pt>
                <c:pt idx="2102">
                  <c:v>M. Waris</c:v>
                </c:pt>
                <c:pt idx="2103">
                  <c:v>T. Matavž</c:v>
                </c:pt>
                <c:pt idx="2104">
                  <c:v>Y. Khacheridi</c:v>
                </c:pt>
                <c:pt idx="2105">
                  <c:v>Y. Gerhardt</c:v>
                </c:pt>
                <c:pt idx="2106">
                  <c:v>K. Laifis</c:v>
                </c:pt>
                <c:pt idx="2107">
                  <c:v>J. Hoilett</c:v>
                </c:pt>
                <c:pt idx="2108">
                  <c:v>Pascoal Muscato</c:v>
                </c:pt>
                <c:pt idx="2109">
                  <c:v>J. Furch</c:v>
                </c:pt>
                <c:pt idx="2110">
                  <c:v>Fransérgio</c:v>
                </c:pt>
                <c:pt idx="2111">
                  <c:v>S. Gümüş</c:v>
                </c:pt>
                <c:pt idx="2112">
                  <c:v>Anselmo</c:v>
                </c:pt>
                <c:pt idx="2113">
                  <c:v>J. Silva</c:v>
                </c:pt>
                <c:pt idx="2114">
                  <c:v>Manquillo</c:v>
                </c:pt>
                <c:pt idx="2115">
                  <c:v>Daniel Candeias</c:v>
                </c:pt>
                <c:pt idx="2116">
                  <c:v>R. Rey</c:v>
                </c:pt>
                <c:pt idx="2117">
                  <c:v>U. Račić</c:v>
                </c:pt>
                <c:pt idx="2118">
                  <c:v>André Sousa</c:v>
                </c:pt>
                <c:pt idx="2119">
                  <c:v>G. Ortíz</c:v>
                </c:pt>
                <c:pt idx="2120">
                  <c:v>A. Ademi</c:v>
                </c:pt>
                <c:pt idx="2121">
                  <c:v>P. Roberts</c:v>
                </c:pt>
                <c:pt idx="2122">
                  <c:v>Daniel Ayala</c:v>
                </c:pt>
                <c:pt idx="2123">
                  <c:v>M. Kempf</c:v>
                </c:pt>
                <c:pt idx="2124">
                  <c:v>R. Khedira</c:v>
                </c:pt>
                <c:pt idx="2125">
                  <c:v>M. Casco</c:v>
                </c:pt>
                <c:pt idx="2126">
                  <c:v>Caio Milaçar</c:v>
                </c:pt>
                <c:pt idx="2127">
                  <c:v>O. Norwood</c:v>
                </c:pt>
                <c:pt idx="2128">
                  <c:v>C. Träsch</c:v>
                </c:pt>
                <c:pt idx="2129">
                  <c:v>C. Atsu</c:v>
                </c:pt>
                <c:pt idx="2130">
                  <c:v>A. Touré</c:v>
                </c:pt>
                <c:pt idx="2131">
                  <c:v>Eduardo</c:v>
                </c:pt>
                <c:pt idx="2132">
                  <c:v>M. Andújar</c:v>
                </c:pt>
                <c:pt idx="2133">
                  <c:v>K. Olsson</c:v>
                </c:pt>
                <c:pt idx="2134">
                  <c:v>E. Krafth</c:v>
                </c:pt>
                <c:pt idx="2135">
                  <c:v>R. Jack</c:v>
                </c:pt>
                <c:pt idx="2136">
                  <c:v>M. Luongo</c:v>
                </c:pt>
                <c:pt idx="2137">
                  <c:v>L. Jara</c:v>
                </c:pt>
                <c:pt idx="2138">
                  <c:v>M. Andreolli</c:v>
                </c:pt>
                <c:pt idx="2139">
                  <c:v>A. Chahechouhe</c:v>
                </c:pt>
                <c:pt idx="2140">
                  <c:v>I. Kutepov</c:v>
                </c:pt>
                <c:pt idx="2141">
                  <c:v>J. Pivarić</c:v>
                </c:pt>
                <c:pt idx="2142">
                  <c:v>E. Goldaniga</c:v>
                </c:pt>
                <c:pt idx="2143">
                  <c:v>Elias Fontoira</c:v>
                </c:pt>
                <c:pt idx="2144">
                  <c:v>E. Saric</c:v>
                </c:pt>
                <c:pt idx="2145">
                  <c:v>S. Al Faraj</c:v>
                </c:pt>
                <c:pt idx="2146">
                  <c:v>L. Crisetig</c:v>
                </c:pt>
                <c:pt idx="2147">
                  <c:v>A. Pritchard</c:v>
                </c:pt>
                <c:pt idx="2148">
                  <c:v>D. Calvert-Lewin</c:v>
                </c:pt>
                <c:pt idx="2149">
                  <c:v>T. Koopmeiners</c:v>
                </c:pt>
                <c:pt idx="2150">
                  <c:v>Joselu</c:v>
                </c:pt>
                <c:pt idx="2151">
                  <c:v>G. Svensson</c:v>
                </c:pt>
                <c:pt idx="2152">
                  <c:v>Enaldo Praz</c:v>
                </c:pt>
                <c:pt idx="2153">
                  <c:v>L. Griffiths</c:v>
                </c:pt>
                <c:pt idx="2154">
                  <c:v>W. Katsande</c:v>
                </c:pt>
                <c:pt idx="2155">
                  <c:v>S. Kırıntılı</c:v>
                </c:pt>
                <c:pt idx="2156">
                  <c:v>E. Crivelli</c:v>
                </c:pt>
                <c:pt idx="2157">
                  <c:v>Jairo</c:v>
                </c:pt>
                <c:pt idx="2158">
                  <c:v>R. Bazoer</c:v>
                </c:pt>
                <c:pt idx="2159">
                  <c:v>G. Cunningham</c:v>
                </c:pt>
                <c:pt idx="2160">
                  <c:v>C. Berra</c:v>
                </c:pt>
                <c:pt idx="2161">
                  <c:v>A. Beck</c:v>
                </c:pt>
                <c:pt idx="2162">
                  <c:v>K. Roofe</c:v>
                </c:pt>
                <c:pt idx="2163">
                  <c:v>G. Imbula</c:v>
                </c:pt>
                <c:pt idx="2164">
                  <c:v>D. Royer</c:v>
                </c:pt>
                <c:pt idx="2165">
                  <c:v>C. Njie</c:v>
                </c:pt>
                <c:pt idx="2166">
                  <c:v>K. Lawrence</c:v>
                </c:pt>
                <c:pt idx="2167">
                  <c:v>N. Sánchez</c:v>
                </c:pt>
                <c:pt idx="2168">
                  <c:v>N. Benezet</c:v>
                </c:pt>
                <c:pt idx="2169">
                  <c:v>O. Şahan</c:v>
                </c:pt>
                <c:pt idx="2170">
                  <c:v>M. Besler</c:v>
                </c:pt>
                <c:pt idx="2171">
                  <c:v>D. Falcinelli</c:v>
                </c:pt>
                <c:pt idx="2172">
                  <c:v>L. Moore</c:v>
                </c:pt>
                <c:pt idx="2173">
                  <c:v>A. Aguilar</c:v>
                </c:pt>
                <c:pt idx="2174">
                  <c:v>Dani Raba</c:v>
                </c:pt>
                <c:pt idx="2175">
                  <c:v>B. Poulain</c:v>
                </c:pt>
                <c:pt idx="2176">
                  <c:v>Y. Nagatomo</c:v>
                </c:pt>
                <c:pt idx="2177">
                  <c:v>Raúl Fernández</c:v>
                </c:pt>
                <c:pt idx="2178">
                  <c:v>Alberto</c:v>
                </c:pt>
                <c:pt idx="2179">
                  <c:v>J. Obi</c:v>
                </c:pt>
                <c:pt idx="2180">
                  <c:v>C. Hourihane</c:v>
                </c:pt>
                <c:pt idx="2181">
                  <c:v>B. Kuwas</c:v>
                </c:pt>
                <c:pt idx="2182">
                  <c:v>Jailson Caeiro</c:v>
                </c:pt>
                <c:pt idx="2183">
                  <c:v>D. Chará</c:v>
                </c:pt>
                <c:pt idx="2184">
                  <c:v>T. Mykhalyk</c:v>
                </c:pt>
                <c:pt idx="2185">
                  <c:v>M. Bešić</c:v>
                </c:pt>
                <c:pt idx="2186">
                  <c:v>Alexis</c:v>
                </c:pt>
                <c:pt idx="2187">
                  <c:v>E. Puch</c:v>
                </c:pt>
                <c:pt idx="2188">
                  <c:v>Kel Perinho</c:v>
                </c:pt>
                <c:pt idx="2189">
                  <c:v>C. Coady</c:v>
                </c:pt>
                <c:pt idx="2190">
                  <c:v>M. Estigarribia</c:v>
                </c:pt>
                <c:pt idx="2191">
                  <c:v>E. Sviatchenko</c:v>
                </c:pt>
                <c:pt idx="2192">
                  <c:v>R. Ortiz</c:v>
                </c:pt>
                <c:pt idx="2193">
                  <c:v>Hugo Goiteira</c:v>
                </c:pt>
                <c:pt idx="2194">
                  <c:v>L. Dimata</c:v>
                </c:pt>
                <c:pt idx="2195">
                  <c:v>André Horta</c:v>
                </c:pt>
                <c:pt idx="2196">
                  <c:v>Fábio Melitinho</c:v>
                </c:pt>
                <c:pt idx="2197">
                  <c:v>R. Quaison</c:v>
                </c:pt>
                <c:pt idx="2198">
                  <c:v>Luiz Felipe</c:v>
                </c:pt>
                <c:pt idx="2199">
                  <c:v>T. Sippel</c:v>
                </c:pt>
                <c:pt idx="2200">
                  <c:v>B. Nuytinck</c:v>
                </c:pt>
                <c:pt idx="2201">
                  <c:v>J. Buffarini</c:v>
                </c:pt>
                <c:pt idx="2202">
                  <c:v>A. Wakaso</c:v>
                </c:pt>
                <c:pt idx="2203">
                  <c:v>N. Silva</c:v>
                </c:pt>
                <c:pt idx="2204">
                  <c:v>Castro</c:v>
                </c:pt>
                <c:pt idx="2205">
                  <c:v>M. Hedges</c:v>
                </c:pt>
                <c:pt idx="2206">
                  <c:v>João Pereira</c:v>
                </c:pt>
                <c:pt idx="2207">
                  <c:v>Insua</c:v>
                </c:pt>
                <c:pt idx="2208">
                  <c:v>Róber</c:v>
                </c:pt>
                <c:pt idx="2209">
                  <c:v>Osvaldo Lodeiro</c:v>
                </c:pt>
                <c:pt idx="2210">
                  <c:v>Míchel</c:v>
                </c:pt>
                <c:pt idx="2211">
                  <c:v>N. Maupay</c:v>
                </c:pt>
                <c:pt idx="2212">
                  <c:v>J. Rodríguez</c:v>
                </c:pt>
                <c:pt idx="2213">
                  <c:v>E. Mor</c:v>
                </c:pt>
                <c:pt idx="2214">
                  <c:v>Lato</c:v>
                </c:pt>
                <c:pt idx="2215">
                  <c:v>Fernandão</c:v>
                </c:pt>
                <c:pt idx="2216">
                  <c:v>O. Martínez</c:v>
                </c:pt>
                <c:pt idx="2217">
                  <c:v>Suk Hyun Jun</c:v>
                </c:pt>
                <c:pt idx="2218">
                  <c:v>N. Maksimović</c:v>
                </c:pt>
                <c:pt idx="2219">
                  <c:v>J. Kembo-Ekoko</c:v>
                </c:pt>
                <c:pt idx="2220">
                  <c:v>S. Anđelković</c:v>
                </c:pt>
                <c:pt idx="2221">
                  <c:v>A. Katai</c:v>
                </c:pt>
                <c:pt idx="2222">
                  <c:v>Fabiano Sonta</c:v>
                </c:pt>
                <c:pt idx="2223">
                  <c:v>A. Ioniţă</c:v>
                </c:pt>
                <c:pt idx="2224">
                  <c:v>Seoane</c:v>
                </c:pt>
                <c:pt idx="2225">
                  <c:v>C. Pizarro</c:v>
                </c:pt>
                <c:pt idx="2226">
                  <c:v>Ivo</c:v>
                </c:pt>
                <c:pt idx="2227">
                  <c:v>L. Sané</c:v>
                </c:pt>
                <c:pt idx="2228">
                  <c:v>Iñigo Pérez</c:v>
                </c:pt>
                <c:pt idx="2229">
                  <c:v>D. Kreilach</c:v>
                </c:pt>
                <c:pt idx="2230">
                  <c:v>T. Fosu-Mensah</c:v>
                </c:pt>
                <c:pt idx="2231">
                  <c:v>S. Grandsir</c:v>
                </c:pt>
                <c:pt idx="2232">
                  <c:v>B. van Leer</c:v>
                </c:pt>
                <c:pt idx="2233">
                  <c:v>Diogo Leite</c:v>
                </c:pt>
                <c:pt idx="2234">
                  <c:v>Davidson</c:v>
                </c:pt>
                <c:pt idx="2235">
                  <c:v>Dídac Vilà</c:v>
                </c:pt>
                <c:pt idx="2236">
                  <c:v>A. Ciciretti</c:v>
                </c:pt>
                <c:pt idx="2237">
                  <c:v>Jorge</c:v>
                </c:pt>
                <c:pt idx="2238">
                  <c:v>E. Didot</c:v>
                </c:pt>
                <c:pt idx="2239">
                  <c:v>Marlon Nideiro</c:v>
                </c:pt>
                <c:pt idx="2240">
                  <c:v>B. Bereszyński</c:v>
                </c:pt>
                <c:pt idx="2241">
                  <c:v>A. Hassan</c:v>
                </c:pt>
                <c:pt idx="2242">
                  <c:v>Jacson Zonta</c:v>
                </c:pt>
                <c:pt idx="2243">
                  <c:v>R. Fanni</c:v>
                </c:pt>
                <c:pt idx="2244">
                  <c:v>A. Diamanti</c:v>
                </c:pt>
                <c:pt idx="2245">
                  <c:v>E. Cardona</c:v>
                </c:pt>
                <c:pt idx="2246">
                  <c:v>S. Prcić</c:v>
                </c:pt>
                <c:pt idx="2247">
                  <c:v>Leo Caldeirinha</c:v>
                </c:pt>
                <c:pt idx="2248">
                  <c:v>T. Sainsbury</c:v>
                </c:pt>
                <c:pt idx="2249">
                  <c:v>Edgar Ié</c:v>
                </c:pt>
                <c:pt idx="2250">
                  <c:v>Alvildo Sousa</c:v>
                </c:pt>
                <c:pt idx="2251">
                  <c:v>F. Đuričić</c:v>
                </c:pt>
                <c:pt idx="2252">
                  <c:v>J. Boëtius</c:v>
                </c:pt>
                <c:pt idx="2253">
                  <c:v>F. Mubele</c:v>
                </c:pt>
                <c:pt idx="2254">
                  <c:v>A. Chávez</c:v>
                </c:pt>
                <c:pt idx="2255">
                  <c:v>V. Kovalenko</c:v>
                </c:pt>
                <c:pt idx="2256">
                  <c:v>Y. Kaboul</c:v>
                </c:pt>
                <c:pt idx="2257">
                  <c:v>R. Meggiorini</c:v>
                </c:pt>
                <c:pt idx="2258">
                  <c:v>B. Sagna</c:v>
                </c:pt>
                <c:pt idx="2259">
                  <c:v>Kahraba</c:v>
                </c:pt>
                <c:pt idx="2260">
                  <c:v>Rafael Vaz</c:v>
                </c:pt>
                <c:pt idx="2261">
                  <c:v>Robson Denho</c:v>
                </c:pt>
                <c:pt idx="2262">
                  <c:v>Renatinho</c:v>
                </c:pt>
                <c:pt idx="2263">
                  <c:v>J. Toljan</c:v>
                </c:pt>
                <c:pt idx="2264">
                  <c:v>Claudiano Sobrino</c:v>
                </c:pt>
                <c:pt idx="2265">
                  <c:v>S. M'Bia</c:v>
                </c:pt>
                <c:pt idx="2266">
                  <c:v>Hélton Celanova</c:v>
                </c:pt>
                <c:pt idx="2267">
                  <c:v>S. Sosa</c:v>
                </c:pt>
                <c:pt idx="2268">
                  <c:v>Erick Gameira</c:v>
                </c:pt>
                <c:pt idx="2269">
                  <c:v>Pol Lirola</c:v>
                </c:pt>
                <c:pt idx="2270">
                  <c:v>M. Jajalo</c:v>
                </c:pt>
                <c:pt idx="2271">
                  <c:v>H. Mukhtar</c:v>
                </c:pt>
                <c:pt idx="2272">
                  <c:v>William</c:v>
                </c:pt>
                <c:pt idx="2273">
                  <c:v>G. Bong</c:v>
                </c:pt>
                <c:pt idx="2274">
                  <c:v>N. Hult</c:v>
                </c:pt>
                <c:pt idx="2275">
                  <c:v>J. Geis</c:v>
                </c:pt>
                <c:pt idx="2276">
                  <c:v>L. Cavallini</c:v>
                </c:pt>
                <c:pt idx="2277">
                  <c:v>P. Verhaegh</c:v>
                </c:pt>
                <c:pt idx="2278">
                  <c:v>Jadson Vidigal</c:v>
                </c:pt>
                <c:pt idx="2279">
                  <c:v>Álvaro Jiménez</c:v>
                </c:pt>
                <c:pt idx="2280">
                  <c:v>O. Vranješ</c:v>
                </c:pt>
                <c:pt idx="2281">
                  <c:v>M. Bauer</c:v>
                </c:pt>
                <c:pt idx="2282">
                  <c:v>O. Kayode</c:v>
                </c:pt>
                <c:pt idx="2283">
                  <c:v>I. Nestorovski</c:v>
                </c:pt>
                <c:pt idx="2284">
                  <c:v>F. Castillo</c:v>
                </c:pt>
                <c:pt idx="2285">
                  <c:v>Bruno Varela</c:v>
                </c:pt>
                <c:pt idx="2286">
                  <c:v>L. Narsingh</c:v>
                </c:pt>
                <c:pt idx="2287">
                  <c:v>K. Djidji</c:v>
                </c:pt>
                <c:pt idx="2288">
                  <c:v>L. Robles</c:v>
                </c:pt>
                <c:pt idx="2289">
                  <c:v>A. Erokhin</c:v>
                </c:pt>
                <c:pt idx="2290">
                  <c:v>G. Shinnie</c:v>
                </c:pt>
                <c:pt idx="2291">
                  <c:v>L. Rizzo</c:v>
                </c:pt>
                <c:pt idx="2292">
                  <c:v>I. Konaté</c:v>
                </c:pt>
                <c:pt idx="2293">
                  <c:v>B. Ecuélé Manga</c:v>
                </c:pt>
                <c:pt idx="2294">
                  <c:v>J. Córdoba</c:v>
                </c:pt>
                <c:pt idx="2295">
                  <c:v>Edvaldisco</c:v>
                </c:pt>
                <c:pt idx="2296">
                  <c:v>G. Sakai</c:v>
                </c:pt>
                <c:pt idx="2297">
                  <c:v>A. González</c:v>
                </c:pt>
                <c:pt idx="2298">
                  <c:v>R. Rosales</c:v>
                </c:pt>
                <c:pt idx="2299">
                  <c:v>J. Dueñas</c:v>
                </c:pt>
                <c:pt idx="2300">
                  <c:v>N. De Préville</c:v>
                </c:pt>
                <c:pt idx="2301">
                  <c:v>Diogo Figueiras</c:v>
                </c:pt>
                <c:pt idx="2302">
                  <c:v>A. El Ghazi</c:v>
                </c:pt>
                <c:pt idx="2303">
                  <c:v>P. Aguilar</c:v>
                </c:pt>
                <c:pt idx="2304">
                  <c:v>K. Dolly</c:v>
                </c:pt>
                <c:pt idx="2305">
                  <c:v>F. Mora</c:v>
                </c:pt>
                <c:pt idx="2306">
                  <c:v>P. Barrientos</c:v>
                </c:pt>
                <c:pt idx="2307">
                  <c:v>H. Rodallega</c:v>
                </c:pt>
                <c:pt idx="2308">
                  <c:v>A. Epureanu</c:v>
                </c:pt>
                <c:pt idx="2309">
                  <c:v>M. Caraglio</c:v>
                </c:pt>
                <c:pt idx="2310">
                  <c:v>S. Lung</c:v>
                </c:pt>
                <c:pt idx="2311">
                  <c:v>Maurício</c:v>
                </c:pt>
                <c:pt idx="2312">
                  <c:v>A. Boruc</c:v>
                </c:pt>
                <c:pt idx="2313">
                  <c:v>C. Gordon</c:v>
                </c:pt>
                <c:pt idx="2314">
                  <c:v>F. Santander</c:v>
                </c:pt>
                <c:pt idx="2315">
                  <c:v>A. Ramírez</c:v>
                </c:pt>
                <c:pt idx="2316">
                  <c:v>M. Cabrera</c:v>
                </c:pt>
                <c:pt idx="2317">
                  <c:v>B. Valdez</c:v>
                </c:pt>
                <c:pt idx="2318">
                  <c:v>Pozo</c:v>
                </c:pt>
                <c:pt idx="2319">
                  <c:v>Bruno Gaspar</c:v>
                </c:pt>
                <c:pt idx="2320">
                  <c:v>N. Rigoni</c:v>
                </c:pt>
                <c:pt idx="2321">
                  <c:v>I. Kahveci</c:v>
                </c:pt>
                <c:pt idx="2322">
                  <c:v>Sebas Couteira</c:v>
                </c:pt>
                <c:pt idx="2323">
                  <c:v>Walace</c:v>
                </c:pt>
                <c:pt idx="2324">
                  <c:v>R. Shawcross</c:v>
                </c:pt>
                <c:pt idx="2325">
                  <c:v>David Simão</c:v>
                </c:pt>
                <c:pt idx="2326">
                  <c:v>C. Rius</c:v>
                </c:pt>
                <c:pt idx="2327">
                  <c:v>B. Martins Indi</c:v>
                </c:pt>
                <c:pt idx="2328">
                  <c:v>P. Rosario</c:v>
                </c:pt>
                <c:pt idx="2329">
                  <c:v>Álvaro García</c:v>
                </c:pt>
                <c:pt idx="2330">
                  <c:v>Kauã Abranches</c:v>
                </c:pt>
                <c:pt idx="2331">
                  <c:v>A. Gyan</c:v>
                </c:pt>
                <c:pt idx="2332">
                  <c:v>D. Simpson</c:v>
                </c:pt>
                <c:pt idx="2333">
                  <c:v>H. Seferović</c:v>
                </c:pt>
                <c:pt idx="2334">
                  <c:v>R. Sobhi</c:v>
                </c:pt>
                <c:pt idx="2335">
                  <c:v>P. Gazzaniga</c:v>
                </c:pt>
                <c:pt idx="2336">
                  <c:v>F. Mussis</c:v>
                </c:pt>
                <c:pt idx="2337">
                  <c:v>A. Masina</c:v>
                </c:pt>
                <c:pt idx="2338">
                  <c:v>J. Błaszczykowski</c:v>
                </c:pt>
                <c:pt idx="2339">
                  <c:v>J. Beausejour</c:v>
                </c:pt>
                <c:pt idx="2340">
                  <c:v>J. Livermore</c:v>
                </c:pt>
                <c:pt idx="2341">
                  <c:v>D. Kourmpelis</c:v>
                </c:pt>
                <c:pt idx="2342">
                  <c:v>Nicolás Formido</c:v>
                </c:pt>
                <c:pt idx="2343">
                  <c:v>J. Aidoo</c:v>
                </c:pt>
                <c:pt idx="2344">
                  <c:v>Melendo</c:v>
                </c:pt>
                <c:pt idx="2345">
                  <c:v>E. Pieters</c:v>
                </c:pt>
                <c:pt idx="2346">
                  <c:v>Luisinho</c:v>
                </c:pt>
                <c:pt idx="2347">
                  <c:v>A. Semenov</c:v>
                </c:pt>
                <c:pt idx="2348">
                  <c:v>Ramalho</c:v>
                </c:pt>
                <c:pt idx="2349">
                  <c:v>Kévin Rodrigues</c:v>
                </c:pt>
                <c:pt idx="2350">
                  <c:v>K. Piątek</c:v>
                </c:pt>
                <c:pt idx="2351">
                  <c:v>R. Vlaar</c:v>
                </c:pt>
                <c:pt idx="2352">
                  <c:v>R. van Wolfswinkel</c:v>
                </c:pt>
                <c:pt idx="2353">
                  <c:v>Ilie Sánchez</c:v>
                </c:pt>
                <c:pt idx="2354">
                  <c:v>Ewerton</c:v>
                </c:pt>
                <c:pt idx="2355">
                  <c:v>A. Chumacero</c:v>
                </c:pt>
                <c:pt idx="2356">
                  <c:v>Dani Pacheco</c:v>
                </c:pt>
                <c:pt idx="2357">
                  <c:v>L. Rodríguez</c:v>
                </c:pt>
                <c:pt idx="2358">
                  <c:v>A. Jahović</c:v>
                </c:pt>
                <c:pt idx="2359">
                  <c:v>M. Britos</c:v>
                </c:pt>
                <c:pt idx="2360">
                  <c:v>M. Rits</c:v>
                </c:pt>
                <c:pt idx="2361">
                  <c:v>S. Deli</c:v>
                </c:pt>
                <c:pt idx="2362">
                  <c:v>H. Traoré</c:v>
                </c:pt>
                <c:pt idx="2363">
                  <c:v>P. Aguedar</c:v>
                </c:pt>
                <c:pt idx="2364">
                  <c:v>Crespo</c:v>
                </c:pt>
                <c:pt idx="2365">
                  <c:v>Rafael</c:v>
                </c:pt>
                <c:pt idx="2366">
                  <c:v>Bigas</c:v>
                </c:pt>
                <c:pt idx="2367">
                  <c:v>L. Öztunalı</c:v>
                </c:pt>
                <c:pt idx="2368">
                  <c:v>M. Jojić</c:v>
                </c:pt>
                <c:pt idx="2369">
                  <c:v>Vitor Bueno</c:v>
                </c:pt>
                <c:pt idx="2370">
                  <c:v>G. Til</c:v>
                </c:pt>
                <c:pt idx="2371">
                  <c:v>I. Pussetto</c:v>
                </c:pt>
                <c:pt idx="2372">
                  <c:v>A. Ajeti</c:v>
                </c:pt>
                <c:pt idx="2373">
                  <c:v>Luiz Araújo</c:v>
                </c:pt>
                <c:pt idx="2374">
                  <c:v>A. Besedin</c:v>
                </c:pt>
                <c:pt idx="2375">
                  <c:v>T. Didillon</c:v>
                </c:pt>
                <c:pt idx="2376">
                  <c:v>Arana</c:v>
                </c:pt>
                <c:pt idx="2377">
                  <c:v>Zainadine</c:v>
                </c:pt>
                <c:pt idx="2378">
                  <c:v>K. Théophile-Catherine</c:v>
                </c:pt>
                <c:pt idx="2379">
                  <c:v>A. Gianniotis</c:v>
                </c:pt>
                <c:pt idx="2380">
                  <c:v>Bruno Saltor</c:v>
                </c:pt>
                <c:pt idx="2381">
                  <c:v>M. Stendera</c:v>
                </c:pt>
                <c:pt idx="2382">
                  <c:v>S. Kalu</c:v>
                </c:pt>
                <c:pt idx="2383">
                  <c:v>Juan Cala</c:v>
                </c:pt>
                <c:pt idx="2384">
                  <c:v>J. Tavernier</c:v>
                </c:pt>
                <c:pt idx="2385">
                  <c:v>W. McKennie</c:v>
                </c:pt>
                <c:pt idx="2386">
                  <c:v>W. Tesillo</c:v>
                </c:pt>
                <c:pt idx="2387">
                  <c:v>A. Mariappa</c:v>
                </c:pt>
                <c:pt idx="2388">
                  <c:v>S. Morrison</c:v>
                </c:pt>
                <c:pt idx="2389">
                  <c:v>J. Brenet</c:v>
                </c:pt>
                <c:pt idx="2390">
                  <c:v>B. Dack</c:v>
                </c:pt>
                <c:pt idx="2391">
                  <c:v>Y. Kubo</c:v>
                </c:pt>
                <c:pt idx="2392">
                  <c:v>T. Pukki</c:v>
                </c:pt>
                <c:pt idx="2393">
                  <c:v>William</c:v>
                </c:pt>
                <c:pt idx="2394">
                  <c:v>L. Melgarejo</c:v>
                </c:pt>
                <c:pt idx="2395">
                  <c:v>J. Jones</c:v>
                </c:pt>
                <c:pt idx="2396">
                  <c:v>I. Sosa</c:v>
                </c:pt>
                <c:pt idx="2397">
                  <c:v>M. Ekici</c:v>
                </c:pt>
                <c:pt idx="2398">
                  <c:v>A. Nyom</c:v>
                </c:pt>
                <c:pt idx="2399">
                  <c:v>K. Konaté</c:v>
                </c:pt>
                <c:pt idx="2400">
                  <c:v>F. Đorđević</c:v>
                </c:pt>
                <c:pt idx="2401">
                  <c:v>E. Room</c:v>
                </c:pt>
                <c:pt idx="2402">
                  <c:v>T. Usami</c:v>
                </c:pt>
                <c:pt idx="2403">
                  <c:v>Ruben Lima</c:v>
                </c:pt>
                <c:pt idx="2404">
                  <c:v>Fábio Espinho</c:v>
                </c:pt>
                <c:pt idx="2405">
                  <c:v>L. Marković</c:v>
                </c:pt>
                <c:pt idx="2406">
                  <c:v>J. Barrera</c:v>
                </c:pt>
                <c:pt idx="2407">
                  <c:v>R. Mora</c:v>
                </c:pt>
                <c:pt idx="2408">
                  <c:v>D. Lazović</c:v>
                </c:pt>
                <c:pt idx="2409">
                  <c:v>M. Burda</c:v>
                </c:pt>
                <c:pt idx="2410">
                  <c:v>Tana</c:v>
                </c:pt>
                <c:pt idx="2411">
                  <c:v>A. Miranchuk</c:v>
                </c:pt>
                <c:pt idx="2412">
                  <c:v>L. Grabban</c:v>
                </c:pt>
                <c:pt idx="2413">
                  <c:v>I. Koné</c:v>
                </c:pt>
                <c:pt idx="2414">
                  <c:v>J. Hušbauer</c:v>
                </c:pt>
                <c:pt idx="2415">
                  <c:v>A. Soumaoro</c:v>
                </c:pt>
                <c:pt idx="2416">
                  <c:v>Patric</c:v>
                </c:pt>
                <c:pt idx="2417">
                  <c:v>P. Diamanka</c:v>
                </c:pt>
                <c:pt idx="2418">
                  <c:v>A. Pulido</c:v>
                </c:pt>
                <c:pt idx="2419">
                  <c:v>Roger Guedes</c:v>
                </c:pt>
                <c:pt idx="2420">
                  <c:v>D. N'Doye</c:v>
                </c:pt>
                <c:pt idx="2421">
                  <c:v>S. Johansen</c:v>
                </c:pt>
                <c:pt idx="2422">
                  <c:v>I. Afellay</c:v>
                </c:pt>
                <c:pt idx="2423">
                  <c:v>A. Zambo Anguissa</c:v>
                </c:pt>
                <c:pt idx="2424">
                  <c:v>N. Lombaerts</c:v>
                </c:pt>
                <c:pt idx="2425">
                  <c:v>C. Chambers</c:v>
                </c:pt>
                <c:pt idx="2426">
                  <c:v>I. Sangaré</c:v>
                </c:pt>
                <c:pt idx="2427">
                  <c:v>A. Sulu</c:v>
                </c:pt>
                <c:pt idx="2428">
                  <c:v>M. Pucciarelli</c:v>
                </c:pt>
                <c:pt idx="2429">
                  <c:v>R. Saïss</c:v>
                </c:pt>
                <c:pt idx="2430">
                  <c:v>J. Haberer</c:v>
                </c:pt>
                <c:pt idx="2431">
                  <c:v>E. Dennis</c:v>
                </c:pt>
                <c:pt idx="2432">
                  <c:v>J. Kana-Biyik</c:v>
                </c:pt>
                <c:pt idx="2433">
                  <c:v>V. Barkas</c:v>
                </c:pt>
                <c:pt idx="2434">
                  <c:v>K. Johnsson</c:v>
                </c:pt>
                <c:pt idx="2435">
                  <c:v>S. Floccari</c:v>
                </c:pt>
                <c:pt idx="2436">
                  <c:v>S. Prödl</c:v>
                </c:pt>
                <c:pt idx="2437">
                  <c:v>V. Laurini</c:v>
                </c:pt>
                <c:pt idx="2438">
                  <c:v>A. Eschenko</c:v>
                </c:pt>
                <c:pt idx="2439">
                  <c:v>S. Okaka</c:v>
                </c:pt>
                <c:pt idx="2440">
                  <c:v>J. Kodjia</c:v>
                </c:pt>
                <c:pt idx="2441">
                  <c:v>A. Oyongo</c:v>
                </c:pt>
                <c:pt idx="2442">
                  <c:v>S. Bolat</c:v>
                </c:pt>
                <c:pt idx="2443">
                  <c:v>A. Mitriţă</c:v>
                </c:pt>
                <c:pt idx="2444">
                  <c:v>A. Behich</c:v>
                </c:pt>
                <c:pt idx="2445">
                  <c:v>O. Tannane</c:v>
                </c:pt>
                <c:pt idx="2446">
                  <c:v>F. Haroun</c:v>
                </c:pt>
                <c:pt idx="2447">
                  <c:v>D. Gosling</c:v>
                </c:pt>
                <c:pt idx="2448">
                  <c:v>Pedro Santos</c:v>
                </c:pt>
                <c:pt idx="2449">
                  <c:v>J. Larsen</c:v>
                </c:pt>
                <c:pt idx="2450">
                  <c:v>F. Bastians</c:v>
                </c:pt>
                <c:pt idx="2451">
                  <c:v>J. Ralls</c:v>
                </c:pt>
                <c:pt idx="2452">
                  <c:v>S. Vilakazi</c:v>
                </c:pt>
                <c:pt idx="2453">
                  <c:v>Victorino Magela</c:v>
                </c:pt>
                <c:pt idx="2454">
                  <c:v>Marc Navarro</c:v>
                </c:pt>
                <c:pt idx="2455">
                  <c:v>K. Kamara</c:v>
                </c:pt>
                <c:pt idx="2456">
                  <c:v>Dória</c:v>
                </c:pt>
                <c:pt idx="2457">
                  <c:v>S. Serdar</c:v>
                </c:pt>
                <c:pt idx="2458">
                  <c:v>O. Tufan</c:v>
                </c:pt>
                <c:pt idx="2459">
                  <c:v>Pedro Rebocho</c:v>
                </c:pt>
                <c:pt idx="2460">
                  <c:v>I. Strinić</c:v>
                </c:pt>
                <c:pt idx="2461">
                  <c:v>S. Grytebust</c:v>
                </c:pt>
                <c:pt idx="2462">
                  <c:v>W. Hahn</c:v>
                </c:pt>
                <c:pt idx="2463">
                  <c:v>Adrianiscito</c:v>
                </c:pt>
                <c:pt idx="2464">
                  <c:v>L. Fernández</c:v>
                </c:pt>
                <c:pt idx="2465">
                  <c:v>A. Lozano</c:v>
                </c:pt>
                <c:pt idx="2466">
                  <c:v>M. Tisserand</c:v>
                </c:pt>
                <c:pt idx="2467">
                  <c:v>M. Ruben</c:v>
                </c:pt>
                <c:pt idx="2468">
                  <c:v>T. Abraham</c:v>
                </c:pt>
                <c:pt idx="2469">
                  <c:v>R. Neustädter</c:v>
                </c:pt>
                <c:pt idx="2470">
                  <c:v>Bebé</c:v>
                </c:pt>
                <c:pt idx="2471">
                  <c:v>M. Vydra</c:v>
                </c:pt>
                <c:pt idx="2472">
                  <c:v>J. Leca</c:v>
                </c:pt>
                <c:pt idx="2473">
                  <c:v>Carmona</c:v>
                </c:pt>
                <c:pt idx="2474">
                  <c:v>C. Lema</c:v>
                </c:pt>
                <c:pt idx="2475">
                  <c:v>Dentinho</c:v>
                </c:pt>
                <c:pt idx="2476">
                  <c:v>L. Villafañez</c:v>
                </c:pt>
                <c:pt idx="2477">
                  <c:v>D. Brasanac</c:v>
                </c:pt>
                <c:pt idx="2478">
                  <c:v>S. Kljestan</c:v>
                </c:pt>
                <c:pt idx="2479">
                  <c:v>W. Morelo</c:v>
                </c:pt>
                <c:pt idx="2480">
                  <c:v>M. Diop</c:v>
                </c:pt>
                <c:pt idx="2481">
                  <c:v>C. Benavente</c:v>
                </c:pt>
                <c:pt idx="2482">
                  <c:v>A. del Valle</c:v>
                </c:pt>
                <c:pt idx="2483">
                  <c:v>R. Ibarra</c:v>
                </c:pt>
                <c:pt idx="2484">
                  <c:v>J. Musso</c:v>
                </c:pt>
                <c:pt idx="2485">
                  <c:v>Padilhisco</c:v>
                </c:pt>
                <c:pt idx="2486">
                  <c:v>F. Forestieri</c:v>
                </c:pt>
                <c:pt idx="2487">
                  <c:v>A. Bedoya</c:v>
                </c:pt>
                <c:pt idx="2488">
                  <c:v>A. Romao</c:v>
                </c:pt>
                <c:pt idx="2489">
                  <c:v>O. Gladkyi</c:v>
                </c:pt>
                <c:pt idx="2490">
                  <c:v>A. Hack</c:v>
                </c:pt>
                <c:pt idx="2491">
                  <c:v>D. McCarty</c:v>
                </c:pt>
                <c:pt idx="2492">
                  <c:v>K. Adénon</c:v>
                </c:pt>
                <c:pt idx="2493">
                  <c:v>J. Plata</c:v>
                </c:pt>
                <c:pt idx="2494">
                  <c:v>J. Stephens</c:v>
                </c:pt>
                <c:pt idx="2495">
                  <c:v>M. Ødegaard</c:v>
                </c:pt>
                <c:pt idx="2496">
                  <c:v>Rúben Semedo</c:v>
                </c:pt>
                <c:pt idx="2497">
                  <c:v>Sequeira</c:v>
                </c:pt>
                <c:pt idx="2498">
                  <c:v>I. Chochev</c:v>
                </c:pt>
                <c:pt idx="2499">
                  <c:v>M. Gulde</c:v>
                </c:pt>
                <c:pt idx="2500">
                  <c:v>Bruno César</c:v>
                </c:pt>
                <c:pt idx="2501">
                  <c:v>F. Jara</c:v>
                </c:pt>
                <c:pt idx="2502">
                  <c:v>Gabrìel</c:v>
                </c:pt>
                <c:pt idx="2503">
                  <c:v>M. Bakalorz</c:v>
                </c:pt>
                <c:pt idx="2504">
                  <c:v>A. Rossi</c:v>
                </c:pt>
                <c:pt idx="2505">
                  <c:v>Álex Moreno</c:v>
                </c:pt>
                <c:pt idx="2506">
                  <c:v>F. Hadergjonaj</c:v>
                </c:pt>
                <c:pt idx="2507">
                  <c:v>O. Kucher</c:v>
                </c:pt>
                <c:pt idx="2508">
                  <c:v>M. Diouf</c:v>
                </c:pt>
                <c:pt idx="2509">
                  <c:v>G. Burdisso</c:v>
                </c:pt>
                <c:pt idx="2510">
                  <c:v>V. Misidjan</c:v>
                </c:pt>
                <c:pt idx="2511">
                  <c:v>A. Correa</c:v>
                </c:pt>
                <c:pt idx="2512">
                  <c:v>R. Salin</c:v>
                </c:pt>
                <c:pt idx="2513">
                  <c:v>F. Valverde</c:v>
                </c:pt>
                <c:pt idx="2514">
                  <c:v>M. Etxeberría</c:v>
                </c:pt>
                <c:pt idx="2515">
                  <c:v>R. Haps</c:v>
                </c:pt>
                <c:pt idx="2516">
                  <c:v>Cho Hyun Woo</c:v>
                </c:pt>
                <c:pt idx="2517">
                  <c:v>Y. Gourcuff</c:v>
                </c:pt>
                <c:pt idx="2518">
                  <c:v>Jesus Andradaldo</c:v>
                </c:pt>
                <c:pt idx="2519">
                  <c:v>P. Mpoku</c:v>
                </c:pt>
                <c:pt idx="2520">
                  <c:v>D. Musto</c:v>
                </c:pt>
                <c:pt idx="2521">
                  <c:v>M. Vargas</c:v>
                </c:pt>
                <c:pt idx="2522">
                  <c:v>A. Baba</c:v>
                </c:pt>
                <c:pt idx="2523">
                  <c:v>S. Davis</c:v>
                </c:pt>
                <c:pt idx="2524">
                  <c:v>S. Özbayraklı</c:v>
                </c:pt>
                <c:pt idx="2525">
                  <c:v>Mattheus Oliveira</c:v>
                </c:pt>
                <c:pt idx="2526">
                  <c:v>M. Le Marchand</c:v>
                </c:pt>
                <c:pt idx="2527">
                  <c:v>Régis</c:v>
                </c:pt>
                <c:pt idx="2528">
                  <c:v>Nacho</c:v>
                </c:pt>
                <c:pt idx="2529">
                  <c:v>B. Gibson</c:v>
                </c:pt>
                <c:pt idx="2530">
                  <c:v>C. Taylor</c:v>
                </c:pt>
                <c:pt idx="2531">
                  <c:v>T. Kędziora</c:v>
                </c:pt>
                <c:pt idx="2532">
                  <c:v>R. Saravia</c:v>
                </c:pt>
                <c:pt idx="2533">
                  <c:v>D. Drexler</c:v>
                </c:pt>
                <c:pt idx="2534">
                  <c:v>S. Falette</c:v>
                </c:pt>
                <c:pt idx="2535">
                  <c:v>O. Etebo</c:v>
                </c:pt>
                <c:pt idx="2536">
                  <c:v>A. Cerci</c:v>
                </c:pt>
                <c:pt idx="2537">
                  <c:v>L. Rodríguez</c:v>
                </c:pt>
                <c:pt idx="2538">
                  <c:v>R. Hubník</c:v>
                </c:pt>
                <c:pt idx="2539">
                  <c:v>J. Andersen</c:v>
                </c:pt>
                <c:pt idx="2540">
                  <c:v>Fran Beltrán</c:v>
                </c:pt>
                <c:pt idx="2541">
                  <c:v>D. Viera</c:v>
                </c:pt>
                <c:pt idx="2542">
                  <c:v>F. Zampedri</c:v>
                </c:pt>
                <c:pt idx="2543">
                  <c:v>H. Lindner</c:v>
                </c:pt>
                <c:pt idx="2544">
                  <c:v>J. Sánchez Miño</c:v>
                </c:pt>
                <c:pt idx="2545">
                  <c:v>M. Pavlović</c:v>
                </c:pt>
                <c:pt idx="2546">
                  <c:v>A. Koné</c:v>
                </c:pt>
                <c:pt idx="2547">
                  <c:v>J. Ferri</c:v>
                </c:pt>
                <c:pt idx="2548">
                  <c:v>C. Bassogog</c:v>
                </c:pt>
                <c:pt idx="2549">
                  <c:v>M. Diagne</c:v>
                </c:pt>
                <c:pt idx="2550">
                  <c:v>J. Ibe</c:v>
                </c:pt>
                <c:pt idx="2551">
                  <c:v>D. Heuer Fernandes</c:v>
                </c:pt>
                <c:pt idx="2552">
                  <c:v>A. Fulgini</c:v>
                </c:pt>
                <c:pt idx="2553">
                  <c:v>M. Jensen</c:v>
                </c:pt>
                <c:pt idx="2554">
                  <c:v>A. Bjelland</c:v>
                </c:pt>
                <c:pt idx="2555">
                  <c:v>J. Fuenzalida</c:v>
                </c:pt>
                <c:pt idx="2556">
                  <c:v>Juanfran</c:v>
                </c:pt>
                <c:pt idx="2557">
                  <c:v>S. Kittel</c:v>
                </c:pt>
                <c:pt idx="2558">
                  <c:v>V. Rosier</c:v>
                </c:pt>
                <c:pt idx="2559">
                  <c:v>K. Waston</c:v>
                </c:pt>
                <c:pt idx="2560">
                  <c:v>P. Žulj</c:v>
                </c:pt>
                <c:pt idx="2561">
                  <c:v>L. Grant</c:v>
                </c:pt>
                <c:pt idx="2562">
                  <c:v>G. Jara</c:v>
                </c:pt>
                <c:pt idx="2563">
                  <c:v>S. Lainer</c:v>
                </c:pt>
                <c:pt idx="2564">
                  <c:v>Óscar Plano</c:v>
                </c:pt>
                <c:pt idx="2565">
                  <c:v>De la Bella</c:v>
                </c:pt>
                <c:pt idx="2566">
                  <c:v>R. Cohade</c:v>
                </c:pt>
                <c:pt idx="2567">
                  <c:v>P. Morales</c:v>
                </c:pt>
                <c:pt idx="2568">
                  <c:v>D. Arismendi</c:v>
                </c:pt>
                <c:pt idx="2569">
                  <c:v>N. Stanciu</c:v>
                </c:pt>
                <c:pt idx="2570">
                  <c:v>D. Ćaleta-Car</c:v>
                </c:pt>
                <c:pt idx="2571">
                  <c:v>L. Fer</c:v>
                </c:pt>
                <c:pt idx="2572">
                  <c:v>A. Williams</c:v>
                </c:pt>
                <c:pt idx="2573">
                  <c:v>J. Bryan</c:v>
                </c:pt>
                <c:pt idx="2574">
                  <c:v>Ricardo Costa</c:v>
                </c:pt>
                <c:pt idx="2575">
                  <c:v>Ailton</c:v>
                </c:pt>
                <c:pt idx="2576">
                  <c:v>R. Cota</c:v>
                </c:pt>
                <c:pt idx="2577">
                  <c:v>G. Margreitter</c:v>
                </c:pt>
                <c:pt idx="2578">
                  <c:v>A. Rebrov</c:v>
                </c:pt>
                <c:pt idx="2579">
                  <c:v>Djavan</c:v>
                </c:pt>
                <c:pt idx="2580">
                  <c:v>A. Chedjou</c:v>
                </c:pt>
                <c:pt idx="2581">
                  <c:v>Luna</c:v>
                </c:pt>
                <c:pt idx="2582">
                  <c:v>F. Ricca</c:v>
                </c:pt>
                <c:pt idx="2583">
                  <c:v>C. Awaziem</c:v>
                </c:pt>
                <c:pt idx="2584">
                  <c:v>F. Carrizo</c:v>
                </c:pt>
                <c:pt idx="2585">
                  <c:v>A. Ragusa</c:v>
                </c:pt>
                <c:pt idx="2586">
                  <c:v>A. Wan-Bissaka</c:v>
                </c:pt>
                <c:pt idx="2587">
                  <c:v>J. Biabiany</c:v>
                </c:pt>
                <c:pt idx="2588">
                  <c:v>B. Mensah</c:v>
                </c:pt>
                <c:pt idx="2589">
                  <c:v>D. Padelli</c:v>
                </c:pt>
                <c:pt idx="2590">
                  <c:v>D. Tošić</c:v>
                </c:pt>
                <c:pt idx="2591">
                  <c:v>E. Bauthéac</c:v>
                </c:pt>
                <c:pt idx="2592">
                  <c:v>Tiago Silva</c:v>
                </c:pt>
                <c:pt idx="2593">
                  <c:v>A. Tameze</c:v>
                </c:pt>
                <c:pt idx="2594">
                  <c:v>V. Manceau</c:v>
                </c:pt>
                <c:pt idx="2595">
                  <c:v>F. Bardi</c:v>
                </c:pt>
                <c:pt idx="2596">
                  <c:v>L. Advíncula</c:v>
                </c:pt>
                <c:pt idx="2597">
                  <c:v>J. Gallardo</c:v>
                </c:pt>
                <c:pt idx="2598">
                  <c:v>Enaldo Toxeto</c:v>
                </c:pt>
                <c:pt idx="2599">
                  <c:v>Camilo</c:v>
                </c:pt>
                <c:pt idx="2600">
                  <c:v>J. Schmid</c:v>
                </c:pt>
                <c:pt idx="2601">
                  <c:v>Welthon</c:v>
                </c:pt>
                <c:pt idx="2602">
                  <c:v>Moi Gómez</c:v>
                </c:pt>
                <c:pt idx="2603">
                  <c:v>Marc Muniesa</c:v>
                </c:pt>
                <c:pt idx="2604">
                  <c:v>Samu Saiz</c:v>
                </c:pt>
                <c:pt idx="2605">
                  <c:v>J. Sorbon</c:v>
                </c:pt>
                <c:pt idx="2606">
                  <c:v>S. Long</c:v>
                </c:pt>
                <c:pt idx="2607">
                  <c:v>S. Wuytens</c:v>
                </c:pt>
                <c:pt idx="2608">
                  <c:v>S. Araujo</c:v>
                </c:pt>
                <c:pt idx="2609">
                  <c:v>André Martins</c:v>
                </c:pt>
                <c:pt idx="2610">
                  <c:v>S. March</c:v>
                </c:pt>
                <c:pt idx="2611">
                  <c:v>F. Chafik</c:v>
                </c:pt>
                <c:pt idx="2612">
                  <c:v>K. Ajer</c:v>
                </c:pt>
                <c:pt idx="2613">
                  <c:v>K. Grosicki</c:v>
                </c:pt>
                <c:pt idx="2614">
                  <c:v>Alex Bergantiños</c:v>
                </c:pt>
                <c:pt idx="2615">
                  <c:v>E. Derdiyok</c:v>
                </c:pt>
                <c:pt idx="2616">
                  <c:v>David Braz</c:v>
                </c:pt>
                <c:pt idx="2617">
                  <c:v>D. Roef</c:v>
                </c:pt>
                <c:pt idx="2618">
                  <c:v>Lombán</c:v>
                </c:pt>
                <c:pt idx="2619">
                  <c:v>J. Drobný</c:v>
                </c:pt>
                <c:pt idx="2620">
                  <c:v>A. Acquah</c:v>
                </c:pt>
                <c:pt idx="2621">
                  <c:v>T. Smith</c:v>
                </c:pt>
                <c:pt idx="2622">
                  <c:v>R. Nuzzolo</c:v>
                </c:pt>
                <c:pt idx="2623">
                  <c:v>G. Jung</c:v>
                </c:pt>
                <c:pt idx="2624">
                  <c:v>M. Iturra</c:v>
                </c:pt>
                <c:pt idx="2625">
                  <c:v>Molinero</c:v>
                </c:pt>
                <c:pt idx="2626">
                  <c:v>Pedro Sá</c:v>
                </c:pt>
                <c:pt idx="2627">
                  <c:v>D. Pérez</c:v>
                </c:pt>
                <c:pt idx="2628">
                  <c:v>B. Cesar</c:v>
                </c:pt>
                <c:pt idx="2629">
                  <c:v>D. Braghieri</c:v>
                </c:pt>
                <c:pt idx="2630">
                  <c:v>C. Álvarez</c:v>
                </c:pt>
                <c:pt idx="2631">
                  <c:v>Carlos Ponck</c:v>
                </c:pt>
                <c:pt idx="2632">
                  <c:v>R. Assalé</c:v>
                </c:pt>
                <c:pt idx="2633">
                  <c:v>M. Miazga</c:v>
                </c:pt>
                <c:pt idx="2634">
                  <c:v>Léo Bonatini</c:v>
                </c:pt>
                <c:pt idx="2635">
                  <c:v>B. Fernández</c:v>
                </c:pt>
                <c:pt idx="2636">
                  <c:v>S. Hutchinson</c:v>
                </c:pt>
                <c:pt idx="2637">
                  <c:v>S. Rybalka</c:v>
                </c:pt>
                <c:pt idx="2638">
                  <c:v>N. Acevedo</c:v>
                </c:pt>
                <c:pt idx="2639">
                  <c:v>J. Lucero</c:v>
                </c:pt>
                <c:pt idx="2640">
                  <c:v>G. Chakvetadze</c:v>
                </c:pt>
                <c:pt idx="2641">
                  <c:v>I. Fossum</c:v>
                </c:pt>
                <c:pt idx="2642">
                  <c:v>V. Karavaev</c:v>
                </c:pt>
                <c:pt idx="2643">
                  <c:v>T. Leibold</c:v>
                </c:pt>
                <c:pt idx="2644">
                  <c:v>G. Arias</c:v>
                </c:pt>
                <c:pt idx="2645">
                  <c:v>T. Huddlestone</c:v>
                </c:pt>
                <c:pt idx="2646">
                  <c:v>A. Clayton</c:v>
                </c:pt>
                <c:pt idx="2647">
                  <c:v>K. Nakamura</c:v>
                </c:pt>
                <c:pt idx="2648">
                  <c:v>L. Koné</c:v>
                </c:pt>
                <c:pt idx="2649">
                  <c:v>M. Vejinović</c:v>
                </c:pt>
                <c:pt idx="2650">
                  <c:v>H. Van Crombrugge</c:v>
                </c:pt>
                <c:pt idx="2651">
                  <c:v>M. Russ</c:v>
                </c:pt>
                <c:pt idx="2652">
                  <c:v>Pietrson Mendes</c:v>
                </c:pt>
                <c:pt idx="2653">
                  <c:v>Salvi Sánchez</c:v>
                </c:pt>
                <c:pt idx="2654">
                  <c:v>E. Pavez</c:v>
                </c:pt>
                <c:pt idx="2655">
                  <c:v>I. Kovács</c:v>
                </c:pt>
                <c:pt idx="2656">
                  <c:v>Nildo Petrolina</c:v>
                </c:pt>
                <c:pt idx="2657">
                  <c:v>Y. Seleznyov</c:v>
                </c:pt>
                <c:pt idx="2658">
                  <c:v>C. Löwe</c:v>
                </c:pt>
                <c:pt idx="2659">
                  <c:v>V. Cantillo</c:v>
                </c:pt>
                <c:pt idx="2660">
                  <c:v>J. Ward</c:v>
                </c:pt>
                <c:pt idx="2661">
                  <c:v>S. Skrzybski</c:v>
                </c:pt>
                <c:pt idx="2662">
                  <c:v>Diego Oliveira</c:v>
                </c:pt>
                <c:pt idx="2663">
                  <c:v>Luis Milla</c:v>
                </c:pt>
                <c:pt idx="2664">
                  <c:v>A. Ba</c:v>
                </c:pt>
                <c:pt idx="2665">
                  <c:v>Jaim Abra</c:v>
                </c:pt>
                <c:pt idx="2666">
                  <c:v>S. von Bergen</c:v>
                </c:pt>
                <c:pt idx="2667">
                  <c:v>S. Armenteros</c:v>
                </c:pt>
                <c:pt idx="2668">
                  <c:v>Y. Öztekin</c:v>
                </c:pt>
                <c:pt idx="2669">
                  <c:v>J. Molina</c:v>
                </c:pt>
                <c:pt idx="2670">
                  <c:v>R. Gikiewicz</c:v>
                </c:pt>
                <c:pt idx="2671">
                  <c:v>G. Silva</c:v>
                </c:pt>
                <c:pt idx="2672">
                  <c:v>W. Hoolahan</c:v>
                </c:pt>
                <c:pt idx="2673">
                  <c:v>Freder Cabral</c:v>
                </c:pt>
                <c:pt idx="2674">
                  <c:v>J. Gómez</c:v>
                </c:pt>
                <c:pt idx="2675">
                  <c:v>Rodrigo Galo</c:v>
                </c:pt>
                <c:pt idx="2676">
                  <c:v>R. Fredericks</c:v>
                </c:pt>
                <c:pt idx="2677">
                  <c:v>M. Ishak</c:v>
                </c:pt>
                <c:pt idx="2678">
                  <c:v>N. Gießelmann</c:v>
                </c:pt>
                <c:pt idx="2679">
                  <c:v>Luis Couprins</c:v>
                </c:pt>
                <c:pt idx="2680">
                  <c:v>F. Kudryashov</c:v>
                </c:pt>
                <c:pt idx="2681">
                  <c:v>S. Zoller</c:v>
                </c:pt>
                <c:pt idx="2682">
                  <c:v>D. Brooks</c:v>
                </c:pt>
                <c:pt idx="2683">
                  <c:v>M. Hawsawi</c:v>
                </c:pt>
                <c:pt idx="2684">
                  <c:v>M. Bolaños</c:v>
                </c:pt>
                <c:pt idx="2685">
                  <c:v>J. St. Juste</c:v>
                </c:pt>
                <c:pt idx="2686">
                  <c:v>João Aurélio</c:v>
                </c:pt>
                <c:pt idx="2687">
                  <c:v>J. Marié</c:v>
                </c:pt>
                <c:pt idx="2688">
                  <c:v>R. Benzar</c:v>
                </c:pt>
                <c:pt idx="2689">
                  <c:v>G. Sertic</c:v>
                </c:pt>
                <c:pt idx="2690">
                  <c:v>R. Philippoteaux</c:v>
                </c:pt>
                <c:pt idx="2691">
                  <c:v>Gerson</c:v>
                </c:pt>
                <c:pt idx="2692">
                  <c:v>B. Assombalonga</c:v>
                </c:pt>
                <c:pt idx="2693">
                  <c:v>J. Šural</c:v>
                </c:pt>
                <c:pt idx="2694">
                  <c:v>Gerso</c:v>
                </c:pt>
                <c:pt idx="2695">
                  <c:v>M. Urruti</c:v>
                </c:pt>
                <c:pt idx="2696">
                  <c:v>D. Ciofani</c:v>
                </c:pt>
                <c:pt idx="2697">
                  <c:v>Etxeita</c:v>
                </c:pt>
                <c:pt idx="2698">
                  <c:v>L. Ayling</c:v>
                </c:pt>
                <c:pt idx="2699">
                  <c:v>K. Saief</c:v>
                </c:pt>
                <c:pt idx="2700">
                  <c:v>S. Thioub</c:v>
                </c:pt>
                <c:pt idx="2701">
                  <c:v>D. Bronn</c:v>
                </c:pt>
                <c:pt idx="2702">
                  <c:v>J. Basanta</c:v>
                </c:pt>
                <c:pt idx="2703">
                  <c:v>Diego Farías</c:v>
                </c:pt>
                <c:pt idx="2704">
                  <c:v>L. Rodríguez</c:v>
                </c:pt>
                <c:pt idx="2705">
                  <c:v>Marcos Paneira</c:v>
                </c:pt>
                <c:pt idx="2706">
                  <c:v>Cifuentes</c:v>
                </c:pt>
                <c:pt idx="2707">
                  <c:v>K. Bartley</c:v>
                </c:pt>
                <c:pt idx="2708">
                  <c:v>K. Monnet-Paquet</c:v>
                </c:pt>
                <c:pt idx="2709">
                  <c:v>G. Cameron</c:v>
                </c:pt>
                <c:pt idx="2710">
                  <c:v>R. Yabo</c:v>
                </c:pt>
                <c:pt idx="2711">
                  <c:v>A. Najar</c:v>
                </c:pt>
                <c:pt idx="2712">
                  <c:v>B. Ramselaar</c:v>
                </c:pt>
                <c:pt idx="2713">
                  <c:v>T. Ciğerci</c:v>
                </c:pt>
                <c:pt idx="2714">
                  <c:v>O. Pérez</c:v>
                </c:pt>
                <c:pt idx="2715">
                  <c:v>F. Mattiello</c:v>
                </c:pt>
                <c:pt idx="2716">
                  <c:v>V. Forren</c:v>
                </c:pt>
                <c:pt idx="2717">
                  <c:v>F. Diedhiou</c:v>
                </c:pt>
                <c:pt idx="2718">
                  <c:v>K. Darlow</c:v>
                </c:pt>
                <c:pt idx="2719">
                  <c:v>F. Novák</c:v>
                </c:pt>
                <c:pt idx="2720">
                  <c:v>P. Martinez</c:v>
                </c:pt>
                <c:pt idx="2721">
                  <c:v>M. Santos</c:v>
                </c:pt>
                <c:pt idx="2722">
                  <c:v>J. Kopic</c:v>
                </c:pt>
                <c:pt idx="2723">
                  <c:v>N. Al Abed</c:v>
                </c:pt>
                <c:pt idx="2724">
                  <c:v>C. Keşerü</c:v>
                </c:pt>
                <c:pt idx="2725">
                  <c:v>Ferrán Torres</c:v>
                </c:pt>
                <c:pt idx="2726">
                  <c:v>S. Kapino</c:v>
                </c:pt>
                <c:pt idx="2727">
                  <c:v>O. Opazo</c:v>
                </c:pt>
                <c:pt idx="2728">
                  <c:v>André Geraldes</c:v>
                </c:pt>
                <c:pt idx="2729">
                  <c:v>Juli Piresinho</c:v>
                </c:pt>
                <c:pt idx="2730">
                  <c:v>J. Schlupp</c:v>
                </c:pt>
                <c:pt idx="2731">
                  <c:v>Vinicius Cardenha</c:v>
                </c:pt>
                <c:pt idx="2732">
                  <c:v>B. Lozano</c:v>
                </c:pt>
                <c:pt idx="2733">
                  <c:v>P. Hrošovský</c:v>
                </c:pt>
                <c:pt idx="2734">
                  <c:v>Gabriel Silva</c:v>
                </c:pt>
                <c:pt idx="2735">
                  <c:v>O. Sorg</c:v>
                </c:pt>
                <c:pt idx="2736">
                  <c:v>B. Johnsen</c:v>
                </c:pt>
                <c:pt idx="2737">
                  <c:v>M. Yanga-Mbiwa</c:v>
                </c:pt>
                <c:pt idx="2738">
                  <c:v>M. Britos</c:v>
                </c:pt>
                <c:pt idx="2739">
                  <c:v>R. Hennings</c:v>
                </c:pt>
                <c:pt idx="2740">
                  <c:v>J. Bamba</c:v>
                </c:pt>
                <c:pt idx="2741">
                  <c:v>Ivo Rodrigues</c:v>
                </c:pt>
                <c:pt idx="2742">
                  <c:v>E. Audero</c:v>
                </c:pt>
                <c:pt idx="2743">
                  <c:v>A. Maier</c:v>
                </c:pt>
                <c:pt idx="2744">
                  <c:v>F. Tissone</c:v>
                </c:pt>
                <c:pt idx="2745">
                  <c:v>M. Dituro</c:v>
                </c:pt>
                <c:pt idx="2746">
                  <c:v>G. Bia</c:v>
                </c:pt>
                <c:pt idx="2747">
                  <c:v>B. Alıcı</c:v>
                </c:pt>
                <c:pt idx="2748">
                  <c:v>G. Bussmann</c:v>
                </c:pt>
                <c:pt idx="2749">
                  <c:v>C. Buchtmann</c:v>
                </c:pt>
                <c:pt idx="2750">
                  <c:v>J. Al Hussien</c:v>
                </c:pt>
                <c:pt idx="2751">
                  <c:v>G. Poblete</c:v>
                </c:pt>
                <c:pt idx="2752">
                  <c:v>M. Niakhaté</c:v>
                </c:pt>
                <c:pt idx="2753">
                  <c:v>T. Minamino</c:v>
                </c:pt>
                <c:pt idx="2754">
                  <c:v>N. Benedetti</c:v>
                </c:pt>
                <c:pt idx="2755">
                  <c:v>Y. Sanogo</c:v>
                </c:pt>
                <c:pt idx="2756">
                  <c:v>E. Álvarez</c:v>
                </c:pt>
                <c:pt idx="2757">
                  <c:v>S. Sunzu</c:v>
                </c:pt>
                <c:pt idx="2758">
                  <c:v>M. Kanazaki</c:v>
                </c:pt>
                <c:pt idx="2759">
                  <c:v>Paulinho</c:v>
                </c:pt>
                <c:pt idx="2760">
                  <c:v>L. Bustamante</c:v>
                </c:pt>
                <c:pt idx="2761">
                  <c:v>E. Schelotto</c:v>
                </c:pt>
                <c:pt idx="2762">
                  <c:v>Ignasi Miquel</c:v>
                </c:pt>
                <c:pt idx="2763">
                  <c:v>Álex Gallar</c:v>
                </c:pt>
                <c:pt idx="2764">
                  <c:v>Orlando Sá</c:v>
                </c:pt>
                <c:pt idx="2765">
                  <c:v>T. Ince</c:v>
                </c:pt>
                <c:pt idx="2766">
                  <c:v>Víctor Rodríguez</c:v>
                </c:pt>
                <c:pt idx="2767">
                  <c:v>L. Baal</c:v>
                </c:pt>
                <c:pt idx="2768">
                  <c:v>Élton</c:v>
                </c:pt>
                <c:pt idx="2769">
                  <c:v>A. Ounas</c:v>
                </c:pt>
                <c:pt idx="2770">
                  <c:v>H. Afful</c:v>
                </c:pt>
                <c:pt idx="2771">
                  <c:v>C. Clemens</c:v>
                </c:pt>
                <c:pt idx="2772">
                  <c:v>F. Amorebieta</c:v>
                </c:pt>
                <c:pt idx="2773">
                  <c:v>J. O'Connell</c:v>
                </c:pt>
                <c:pt idx="2774">
                  <c:v>F. Dionisi</c:v>
                </c:pt>
                <c:pt idx="2775">
                  <c:v>H. Harbaoui</c:v>
                </c:pt>
                <c:pt idx="2776">
                  <c:v>M. Nervo</c:v>
                </c:pt>
                <c:pt idx="2777">
                  <c:v>J. Djourou</c:v>
                </c:pt>
                <c:pt idx="2778">
                  <c:v>P. Karlsson</c:v>
                </c:pt>
                <c:pt idx="2779">
                  <c:v>M. Rangel</c:v>
                </c:pt>
                <c:pt idx="2780">
                  <c:v>S. Pérez</c:v>
                </c:pt>
                <c:pt idx="2781">
                  <c:v>F. Manríquez</c:v>
                </c:pt>
                <c:pt idx="2782">
                  <c:v>Abraham González</c:v>
                </c:pt>
                <c:pt idx="2783">
                  <c:v>Ailton Valpaços</c:v>
                </c:pt>
                <c:pt idx="2784">
                  <c:v>J. Koundé</c:v>
                </c:pt>
                <c:pt idx="2785">
                  <c:v>T. Xhaka</c:v>
                </c:pt>
                <c:pt idx="2786">
                  <c:v>E. Mena</c:v>
                </c:pt>
                <c:pt idx="2787">
                  <c:v>W. Janssen</c:v>
                </c:pt>
                <c:pt idx="2788">
                  <c:v>Douglas Armeira</c:v>
                </c:pt>
                <c:pt idx="2789">
                  <c:v>M. Demiral</c:v>
                </c:pt>
                <c:pt idx="2790">
                  <c:v>D. Vera</c:v>
                </c:pt>
                <c:pt idx="2791">
                  <c:v>M. Kamiński</c:v>
                </c:pt>
                <c:pt idx="2792">
                  <c:v>S. Cárdenas</c:v>
                </c:pt>
                <c:pt idx="2793">
                  <c:v>K. Phillips</c:v>
                </c:pt>
                <c:pt idx="2794">
                  <c:v>M. Rensing</c:v>
                </c:pt>
                <c:pt idx="2795">
                  <c:v>Y. Mokhtar</c:v>
                </c:pt>
                <c:pt idx="2796">
                  <c:v>B. Dejaegere</c:v>
                </c:pt>
                <c:pt idx="2797">
                  <c:v>R. Orsolini</c:v>
                </c:pt>
                <c:pt idx="2798">
                  <c:v>S. de Jong</c:v>
                </c:pt>
                <c:pt idx="2799">
                  <c:v>J. Riedewald</c:v>
                </c:pt>
                <c:pt idx="2800">
                  <c:v>C. Yacob</c:v>
                </c:pt>
                <c:pt idx="2801">
                  <c:v>Yan Junling</c:v>
                </c:pt>
                <c:pt idx="2802">
                  <c:v>Miguel Veloso</c:v>
                </c:pt>
                <c:pt idx="2803">
                  <c:v>B. Zuculini</c:v>
                </c:pt>
                <c:pt idx="2804">
                  <c:v>J. Moreira</c:v>
                </c:pt>
                <c:pt idx="2805">
                  <c:v>B. Hamid</c:v>
                </c:pt>
                <c:pt idx="2806">
                  <c:v>V. Qazaishvili</c:v>
                </c:pt>
                <c:pt idx="2807">
                  <c:v>G. Toledo</c:v>
                </c:pt>
                <c:pt idx="2808">
                  <c:v>E. Barreto</c:v>
                </c:pt>
                <c:pt idx="2809">
                  <c:v>N. Bungert</c:v>
                </c:pt>
                <c:pt idx="2810">
                  <c:v>C. Montes</c:v>
                </c:pt>
                <c:pt idx="2811">
                  <c:v>J. Poulsen</c:v>
                </c:pt>
                <c:pt idx="2812">
                  <c:v>A. Grünwald</c:v>
                </c:pt>
                <c:pt idx="2813">
                  <c:v>S. Clucas</c:v>
                </c:pt>
                <c:pt idx="2814">
                  <c:v>J. Bořil</c:v>
                </c:pt>
                <c:pt idx="2815">
                  <c:v>J. Lewis</c:v>
                </c:pt>
                <c:pt idx="2816">
                  <c:v>D. Nagbe</c:v>
                </c:pt>
                <c:pt idx="2817">
                  <c:v>J. Gandolfi</c:v>
                </c:pt>
                <c:pt idx="2818">
                  <c:v>Fabiano</c:v>
                </c:pt>
                <c:pt idx="2819">
                  <c:v>J. Mišić</c:v>
                </c:pt>
                <c:pt idx="2820">
                  <c:v>J. Gélin</c:v>
                </c:pt>
                <c:pt idx="2821">
                  <c:v>S. Bertoli</c:v>
                </c:pt>
                <c:pt idx="2822">
                  <c:v>Xeka</c:v>
                </c:pt>
                <c:pt idx="2823">
                  <c:v>M. Rosenberg</c:v>
                </c:pt>
                <c:pt idx="2824">
                  <c:v>Raul García</c:v>
                </c:pt>
                <c:pt idx="2825">
                  <c:v>G. Caprari</c:v>
                </c:pt>
                <c:pt idx="2826">
                  <c:v>Diego Lopes</c:v>
                </c:pt>
                <c:pt idx="2827">
                  <c:v>M. Banguera</c:v>
                </c:pt>
                <c:pt idx="2828">
                  <c:v>O. Gonzalez</c:v>
                </c:pt>
                <c:pt idx="2829">
                  <c:v>Costinha</c:v>
                </c:pt>
                <c:pt idx="2830">
                  <c:v>E. Palacios</c:v>
                </c:pt>
                <c:pt idx="2831">
                  <c:v>Sergio Tejera</c:v>
                </c:pt>
                <c:pt idx="2832">
                  <c:v>Pedro Rocha</c:v>
                </c:pt>
                <c:pt idx="2833">
                  <c:v>K. Long</c:v>
                </c:pt>
                <c:pt idx="2834">
                  <c:v>M. Stekelenburg</c:v>
                </c:pt>
                <c:pt idx="2835">
                  <c:v>Samir</c:v>
                </c:pt>
                <c:pt idx="2836">
                  <c:v>Carlos Hernández</c:v>
                </c:pt>
                <c:pt idx="2837">
                  <c:v>L. Martínez Quarta</c:v>
                </c:pt>
                <c:pt idx="2838">
                  <c:v>F. Barba</c:v>
                </c:pt>
                <c:pt idx="2839">
                  <c:v>T. Elyounoussi</c:v>
                </c:pt>
                <c:pt idx="2840">
                  <c:v>T. Krul</c:v>
                </c:pt>
                <c:pt idx="2841">
                  <c:v>R. Morioka</c:v>
                </c:pt>
                <c:pt idx="2842">
                  <c:v>J. Valdés</c:v>
                </c:pt>
                <c:pt idx="2843">
                  <c:v>Bruno Xadas</c:v>
                </c:pt>
                <c:pt idx="2844">
                  <c:v>A. Büttner</c:v>
                </c:pt>
                <c:pt idx="2845">
                  <c:v>C. Akolo</c:v>
                </c:pt>
                <c:pt idx="2846">
                  <c:v>Cristiano</c:v>
                </c:pt>
                <c:pt idx="2847">
                  <c:v>K. Möhwald</c:v>
                </c:pt>
                <c:pt idx="2848">
                  <c:v>A. Rodríguez</c:v>
                </c:pt>
                <c:pt idx="2849">
                  <c:v>J. Góralski</c:v>
                </c:pt>
                <c:pt idx="2850">
                  <c:v>S. Larsson</c:v>
                </c:pt>
                <c:pt idx="2851">
                  <c:v>D. Ndongala</c:v>
                </c:pt>
                <c:pt idx="2852">
                  <c:v>S. Carson</c:v>
                </c:pt>
                <c:pt idx="2853">
                  <c:v>M. Matip</c:v>
                </c:pt>
                <c:pt idx="2854">
                  <c:v>A. Ulmer</c:v>
                </c:pt>
                <c:pt idx="2855">
                  <c:v>J. Pied</c:v>
                </c:pt>
                <c:pt idx="2856">
                  <c:v>M. van der Hoorn</c:v>
                </c:pt>
                <c:pt idx="2857">
                  <c:v>M. Gavranović</c:v>
                </c:pt>
                <c:pt idx="2858">
                  <c:v>J. Stryger Larsen</c:v>
                </c:pt>
                <c:pt idx="2859">
                  <c:v>G. Torje</c:v>
                </c:pt>
                <c:pt idx="2860">
                  <c:v>C. Mayada</c:v>
                </c:pt>
                <c:pt idx="2861">
                  <c:v>M. Pérez</c:v>
                </c:pt>
                <c:pt idx="2862">
                  <c:v>S. Arfield</c:v>
                </c:pt>
                <c:pt idx="2863">
                  <c:v>S. Ribas</c:v>
                </c:pt>
                <c:pt idx="2864">
                  <c:v>A. Christiansen</c:v>
                </c:pt>
                <c:pt idx="2865">
                  <c:v>F. Aguilar</c:v>
                </c:pt>
                <c:pt idx="2866">
                  <c:v>O. Veigneau</c:v>
                </c:pt>
                <c:pt idx="2867">
                  <c:v>Gus Outomouro</c:v>
                </c:pt>
                <c:pt idx="2868">
                  <c:v>R. Czichos</c:v>
                </c:pt>
                <c:pt idx="2869">
                  <c:v>Y. Atal</c:v>
                </c:pt>
                <c:pt idx="2870">
                  <c:v>C. Doukouré</c:v>
                </c:pt>
                <c:pt idx="2871">
                  <c:v>F. Sambueza</c:v>
                </c:pt>
                <c:pt idx="2872">
                  <c:v>Juliano Mascarinhas</c:v>
                </c:pt>
                <c:pt idx="2873">
                  <c:v>F. Rinaudo</c:v>
                </c:pt>
                <c:pt idx="2874">
                  <c:v>S. Schrijvers</c:v>
                </c:pt>
                <c:pt idx="2875">
                  <c:v>J. Ikoné</c:v>
                </c:pt>
                <c:pt idx="2876">
                  <c:v>A. Smithies</c:v>
                </c:pt>
                <c:pt idx="2877">
                  <c:v>T. Ream</c:v>
                </c:pt>
                <c:pt idx="2878">
                  <c:v>A. Maxim</c:v>
                </c:pt>
                <c:pt idx="2879">
                  <c:v>N. Navarro</c:v>
                </c:pt>
                <c:pt idx="2880">
                  <c:v>A. Rispoli</c:v>
                </c:pt>
                <c:pt idx="2881">
                  <c:v>I. Baldé</c:v>
                </c:pt>
                <c:pt idx="2882">
                  <c:v>Miguel Vieira</c:v>
                </c:pt>
                <c:pt idx="2883">
                  <c:v>L. Freeman</c:v>
                </c:pt>
                <c:pt idx="2884">
                  <c:v>G. Hooper</c:v>
                </c:pt>
                <c:pt idx="2885">
                  <c:v>R. Emond</c:v>
                </c:pt>
                <c:pt idx="2886">
                  <c:v>E. Terranova</c:v>
                </c:pt>
                <c:pt idx="2887">
                  <c:v>S. Dewaest</c:v>
                </c:pt>
                <c:pt idx="2888">
                  <c:v>Nélson Oliveira</c:v>
                </c:pt>
                <c:pt idx="2889">
                  <c:v>A. Losilla</c:v>
                </c:pt>
                <c:pt idx="2890">
                  <c:v>F. Meza</c:v>
                </c:pt>
                <c:pt idx="2891">
                  <c:v>C. Mathenia</c:v>
                </c:pt>
                <c:pt idx="2892">
                  <c:v>O. Ntcham</c:v>
                </c:pt>
                <c:pt idx="2893">
                  <c:v>M. Knoll</c:v>
                </c:pt>
                <c:pt idx="2894">
                  <c:v>A. Bakasetas</c:v>
                </c:pt>
                <c:pt idx="2895">
                  <c:v>M. Barrios</c:v>
                </c:pt>
                <c:pt idx="2896">
                  <c:v>S. Salcedo</c:v>
                </c:pt>
                <c:pt idx="2897">
                  <c:v>Perdigão</c:v>
                </c:pt>
                <c:pt idx="2898">
                  <c:v>Galeno</c:v>
                </c:pt>
                <c:pt idx="2899">
                  <c:v>Bóveda</c:v>
                </c:pt>
                <c:pt idx="2900">
                  <c:v>Marc Mateu</c:v>
                </c:pt>
                <c:pt idx="2901">
                  <c:v>G. Saville</c:v>
                </c:pt>
                <c:pt idx="2902">
                  <c:v>R. Christie</c:v>
                </c:pt>
                <c:pt idx="2903">
                  <c:v>P. Foden</c:v>
                </c:pt>
                <c:pt idx="2904">
                  <c:v>T. Foket</c:v>
                </c:pt>
                <c:pt idx="2905">
                  <c:v>P. Schiattarella</c:v>
                </c:pt>
                <c:pt idx="2906">
                  <c:v>F. Sørensen</c:v>
                </c:pt>
                <c:pt idx="2907">
                  <c:v>D. Ward</c:v>
                </c:pt>
                <c:pt idx="2908">
                  <c:v>L. Diony</c:v>
                </c:pt>
                <c:pt idx="2909">
                  <c:v>R. Krunić</c:v>
                </c:pt>
                <c:pt idx="2910">
                  <c:v>Riesgo</c:v>
                </c:pt>
                <c:pt idx="2911">
                  <c:v>J. Howson</c:v>
                </c:pt>
                <c:pt idx="2912">
                  <c:v>J. Van Damme</c:v>
                </c:pt>
                <c:pt idx="2913">
                  <c:v>M. Martins</c:v>
                </c:pt>
                <c:pt idx="2914">
                  <c:v>W. Faríñez</c:v>
                </c:pt>
                <c:pt idx="2915">
                  <c:v>B. Dibassy</c:v>
                </c:pt>
                <c:pt idx="2916">
                  <c:v>T. Reginiussen</c:v>
                </c:pt>
                <c:pt idx="2917">
                  <c:v>G. Rivas</c:v>
                </c:pt>
                <c:pt idx="2918">
                  <c:v>Benjamin Meseira</c:v>
                </c:pt>
                <c:pt idx="2919">
                  <c:v>C. Ninga</c:v>
                </c:pt>
                <c:pt idx="2920">
                  <c:v>M. Suttner</c:v>
                </c:pt>
                <c:pt idx="2921">
                  <c:v>G. van der Wiel</c:v>
                </c:pt>
                <c:pt idx="2922">
                  <c:v>W. González</c:v>
                </c:pt>
                <c:pt idx="2923">
                  <c:v>T. Hořava</c:v>
                </c:pt>
                <c:pt idx="2924">
                  <c:v>P. Tachtsidis</c:v>
                </c:pt>
                <c:pt idx="2925">
                  <c:v>W. Saïd</c:v>
                </c:pt>
                <c:pt idx="2926">
                  <c:v>E. Cerutti</c:v>
                </c:pt>
                <c:pt idx="2927">
                  <c:v>Gustavo Lobateiro</c:v>
                </c:pt>
                <c:pt idx="2928">
                  <c:v>Pere Milla</c:v>
                </c:pt>
                <c:pt idx="2929">
                  <c:v>J. Johansson</c:v>
                </c:pt>
                <c:pt idx="2930">
                  <c:v>T. Murg</c:v>
                </c:pt>
                <c:pt idx="2931">
                  <c:v>J. Ramírez</c:v>
                </c:pt>
                <c:pt idx="2932">
                  <c:v>F. Vicari</c:v>
                </c:pt>
                <c:pt idx="2933">
                  <c:v>K. Adams Nuhu</c:v>
                </c:pt>
                <c:pt idx="2934">
                  <c:v>P. Nardi</c:v>
                </c:pt>
                <c:pt idx="2935">
                  <c:v>H. Magnússon</c:v>
                </c:pt>
                <c:pt idx="2936">
                  <c:v>O. Edouard</c:v>
                </c:pt>
                <c:pt idx="2937">
                  <c:v>D. Rice</c:v>
                </c:pt>
                <c:pt idx="2938">
                  <c:v>Evandro Rochedo</c:v>
                </c:pt>
                <c:pt idx="2939">
                  <c:v>K. Westwood</c:v>
                </c:pt>
                <c:pt idx="2940">
                  <c:v>Bracali</c:v>
                </c:pt>
                <c:pt idx="2941">
                  <c:v>M. Sperduti</c:v>
                </c:pt>
                <c:pt idx="2942">
                  <c:v>Y. Gómez Andrade</c:v>
                </c:pt>
                <c:pt idx="2943">
                  <c:v>G. Peruzzi</c:v>
                </c:pt>
                <c:pt idx="2944">
                  <c:v>Toni Villa</c:v>
                </c:pt>
                <c:pt idx="2945">
                  <c:v>Y. Gordillo</c:v>
                </c:pt>
                <c:pt idx="2946">
                  <c:v>Ricardo</c:v>
                </c:pt>
                <c:pt idx="2947">
                  <c:v>B. Sanneh</c:v>
                </c:pt>
                <c:pt idx="2948">
                  <c:v>Michel Cruceiro</c:v>
                </c:pt>
                <c:pt idx="2949">
                  <c:v>L. Burián</c:v>
                </c:pt>
                <c:pt idx="2950">
                  <c:v>M. Tekdemir</c:v>
                </c:pt>
                <c:pt idx="2951">
                  <c:v>K. Lamprou</c:v>
                </c:pt>
                <c:pt idx="2952">
                  <c:v>I. Mbaye</c:v>
                </c:pt>
                <c:pt idx="2953">
                  <c:v>A. Browne</c:v>
                </c:pt>
                <c:pt idx="2954">
                  <c:v>G. Pazzini</c:v>
                </c:pt>
                <c:pt idx="2955">
                  <c:v>Eduardo</c:v>
                </c:pt>
                <c:pt idx="2956">
                  <c:v>C. Santos</c:v>
                </c:pt>
                <c:pt idx="2957">
                  <c:v>E. Mendy</c:v>
                </c:pt>
                <c:pt idx="2958">
                  <c:v>M. Ngadeu-Ngadjui</c:v>
                </c:pt>
                <c:pt idx="2959">
                  <c:v>L. Mazzitelli</c:v>
                </c:pt>
                <c:pt idx="2960">
                  <c:v>J. Lolley</c:v>
                </c:pt>
                <c:pt idx="2961">
                  <c:v>A. Traoré</c:v>
                </c:pt>
                <c:pt idx="2962">
                  <c:v>V. Stocker</c:v>
                </c:pt>
                <c:pt idx="2963">
                  <c:v>D. Alar</c:v>
                </c:pt>
                <c:pt idx="2964">
                  <c:v>J. Añor</c:v>
                </c:pt>
                <c:pt idx="2965">
                  <c:v>A. Donis</c:v>
                </c:pt>
                <c:pt idx="2966">
                  <c:v>M. Gazzola</c:v>
                </c:pt>
                <c:pt idx="2967">
                  <c:v>F. Diagne</c:v>
                </c:pt>
                <c:pt idx="2968">
                  <c:v>S. Schaars</c:v>
                </c:pt>
                <c:pt idx="2969">
                  <c:v>M. Poundjé</c:v>
                </c:pt>
                <c:pt idx="2970">
                  <c:v>F. Hinestroza</c:v>
                </c:pt>
                <c:pt idx="2971">
                  <c:v>A. Hahn</c:v>
                </c:pt>
                <c:pt idx="2972">
                  <c:v>V. Shepelev</c:v>
                </c:pt>
                <c:pt idx="2973">
                  <c:v>M. Leitner</c:v>
                </c:pt>
                <c:pt idx="2974">
                  <c:v>R. Skov</c:v>
                </c:pt>
                <c:pt idx="2975">
                  <c:v>B. Guzan</c:v>
                </c:pt>
                <c:pt idx="2976">
                  <c:v>M. Mitrović</c:v>
                </c:pt>
                <c:pt idx="2977">
                  <c:v>A. Luthe</c:v>
                </c:pt>
                <c:pt idx="2978">
                  <c:v>A. Traoré</c:v>
                </c:pt>
                <c:pt idx="2979">
                  <c:v>N. Uysal</c:v>
                </c:pt>
                <c:pt idx="2980">
                  <c:v>G. Donati</c:v>
                </c:pt>
                <c:pt idx="2981">
                  <c:v>A. Ujah</c:v>
                </c:pt>
                <c:pt idx="2982">
                  <c:v>A. Kravets</c:v>
                </c:pt>
                <c:pt idx="2983">
                  <c:v>Z. Tomašević</c:v>
                </c:pt>
                <c:pt idx="2984">
                  <c:v>M. Borjan</c:v>
                </c:pt>
                <c:pt idx="2985">
                  <c:v>S. Lukić</c:v>
                </c:pt>
                <c:pt idx="2986">
                  <c:v>C. Goldson</c:v>
                </c:pt>
                <c:pt idx="2987">
                  <c:v>Rubén Alcaraz</c:v>
                </c:pt>
                <c:pt idx="2988">
                  <c:v>L. Ulloa</c:v>
                </c:pt>
                <c:pt idx="2989">
                  <c:v>Iván López</c:v>
                </c:pt>
                <c:pt idx="2990">
                  <c:v>S. Amrabat</c:v>
                </c:pt>
                <c:pt idx="2991">
                  <c:v>M. Wöber</c:v>
                </c:pt>
                <c:pt idx="2992">
                  <c:v>F. Lucioni</c:v>
                </c:pt>
                <c:pt idx="2993">
                  <c:v>Calero</c:v>
                </c:pt>
                <c:pt idx="2994">
                  <c:v>C. Marrugo</c:v>
                </c:pt>
                <c:pt idx="2995">
                  <c:v>J. Forlín</c:v>
                </c:pt>
                <c:pt idx="2996">
                  <c:v>L. Janson</c:v>
                </c:pt>
                <c:pt idx="2997">
                  <c:v>B. Bolingoli</c:v>
                </c:pt>
                <c:pt idx="2998">
                  <c:v>Thiago Santana</c:v>
                </c:pt>
                <c:pt idx="2999">
                  <c:v>K. Rausch</c:v>
                </c:pt>
                <c:pt idx="3000">
                  <c:v>N. Etheridge</c:v>
                </c:pt>
                <c:pt idx="3001">
                  <c:v>Aitor Sanz</c:v>
                </c:pt>
                <c:pt idx="3002">
                  <c:v>Frederico Venâncio</c:v>
                </c:pt>
                <c:pt idx="3003">
                  <c:v>M. Grujić</c:v>
                </c:pt>
                <c:pt idx="3004">
                  <c:v>M. Langerak</c:v>
                </c:pt>
                <c:pt idx="3005">
                  <c:v>H. Manzala</c:v>
                </c:pt>
                <c:pt idx="3006">
                  <c:v>Paulinho</c:v>
                </c:pt>
                <c:pt idx="3007">
                  <c:v>W. Troost-Ekong</c:v>
                </c:pt>
                <c:pt idx="3008">
                  <c:v>D. Fagundez</c:v>
                </c:pt>
                <c:pt idx="3009">
                  <c:v>U. Demirok</c:v>
                </c:pt>
                <c:pt idx="3010">
                  <c:v>R. Kruse</c:v>
                </c:pt>
                <c:pt idx="3011">
                  <c:v>T. Matlaba</c:v>
                </c:pt>
                <c:pt idx="3012">
                  <c:v>G. Banguera</c:v>
                </c:pt>
                <c:pt idx="3013">
                  <c:v>A. Özbiliz</c:v>
                </c:pt>
                <c:pt idx="3014">
                  <c:v>S. Al Dawsari</c:v>
                </c:pt>
                <c:pt idx="3015">
                  <c:v>I. Success</c:v>
                </c:pt>
                <c:pt idx="3016">
                  <c:v>A. Long</c:v>
                </c:pt>
                <c:pt idx="3017">
                  <c:v>M. Škoda</c:v>
                </c:pt>
                <c:pt idx="3018">
                  <c:v>A. Diakhaby</c:v>
                </c:pt>
                <c:pt idx="3019">
                  <c:v>D. Kadah</c:v>
                </c:pt>
                <c:pt idx="3020">
                  <c:v>A. Ríos</c:v>
                </c:pt>
                <c:pt idx="3021">
                  <c:v>J. Mateta</c:v>
                </c:pt>
                <c:pt idx="3022">
                  <c:v>F. Cacciatore</c:v>
                </c:pt>
                <c:pt idx="3023">
                  <c:v>R. van Rhijn</c:v>
                </c:pt>
                <c:pt idx="3024">
                  <c:v>R. Pérez</c:v>
                </c:pt>
                <c:pt idx="3025">
                  <c:v>A. Baumjohann</c:v>
                </c:pt>
                <c:pt idx="3026">
                  <c:v>R. Elm</c:v>
                </c:pt>
                <c:pt idx="3027">
                  <c:v>H. Kaldırım</c:v>
                </c:pt>
                <c:pt idx="3028">
                  <c:v>F. Monetti</c:v>
                </c:pt>
                <c:pt idx="3029">
                  <c:v>K. Nababkin</c:v>
                </c:pt>
                <c:pt idx="3030">
                  <c:v>S. Williams</c:v>
                </c:pt>
                <c:pt idx="3031">
                  <c:v>M. Stępiński</c:v>
                </c:pt>
                <c:pt idx="3032">
                  <c:v>M. Pazdan</c:v>
                </c:pt>
                <c:pt idx="3033">
                  <c:v>T. Al Jassam</c:v>
                </c:pt>
                <c:pt idx="3034">
                  <c:v>M. Heller</c:v>
                </c:pt>
                <c:pt idx="3035">
                  <c:v>V. Pajot</c:v>
                </c:pt>
                <c:pt idx="3036">
                  <c:v>Y. Asad</c:v>
                </c:pt>
                <c:pt idx="3037">
                  <c:v>Y. Banana</c:v>
                </c:pt>
                <c:pt idx="3038">
                  <c:v>W. Montillo</c:v>
                </c:pt>
                <c:pt idx="3039">
                  <c:v>L. Waldschmidt</c:v>
                </c:pt>
                <c:pt idx="3040">
                  <c:v>Y. Makarenko</c:v>
                </c:pt>
                <c:pt idx="3041">
                  <c:v>J. Mæhle</c:v>
                </c:pt>
                <c:pt idx="3042">
                  <c:v>A. Reach</c:v>
                </c:pt>
                <c:pt idx="3043">
                  <c:v>Y. Ayhan</c:v>
                </c:pt>
                <c:pt idx="3044">
                  <c:v>N. Skubic</c:v>
                </c:pt>
                <c:pt idx="3045">
                  <c:v>Frédéric Mendy</c:v>
                </c:pt>
                <c:pt idx="3046">
                  <c:v>D. Pizarro</c:v>
                </c:pt>
                <c:pt idx="3047">
                  <c:v>Pierrino Faria</c:v>
                </c:pt>
                <c:pt idx="3048">
                  <c:v>Adrián González</c:v>
                </c:pt>
                <c:pt idx="3049">
                  <c:v>F. Tobio</c:v>
                </c:pt>
                <c:pt idx="3050">
                  <c:v>R. Sigurðsson</c:v>
                </c:pt>
                <c:pt idx="3051">
                  <c:v>K. Reichel</c:v>
                </c:pt>
                <c:pt idx="3052">
                  <c:v>Nivo Serpinho</c:v>
                </c:pt>
                <c:pt idx="3053">
                  <c:v>M. Wagué</c:v>
                </c:pt>
                <c:pt idx="3054">
                  <c:v>M. Klich</c:v>
                </c:pt>
                <c:pt idx="3055">
                  <c:v>A. Abdennour</c:v>
                </c:pt>
                <c:pt idx="3056">
                  <c:v>B. Wood</c:v>
                </c:pt>
                <c:pt idx="3057">
                  <c:v>Álex Pérez</c:v>
                </c:pt>
                <c:pt idx="3058">
                  <c:v>G. Cano</c:v>
                </c:pt>
                <c:pt idx="3059">
                  <c:v>I. Arboleda</c:v>
                </c:pt>
                <c:pt idx="3060">
                  <c:v>A. Domínguez</c:v>
                </c:pt>
                <c:pt idx="3061">
                  <c:v>O. Kragl</c:v>
                </c:pt>
                <c:pt idx="3062">
                  <c:v>José Rodríguez</c:v>
                </c:pt>
                <c:pt idx="3063">
                  <c:v>F. Pardo</c:v>
                </c:pt>
                <c:pt idx="3064">
                  <c:v>R. Doan</c:v>
                </c:pt>
                <c:pt idx="3065">
                  <c:v>O. Hiljemark</c:v>
                </c:pt>
                <c:pt idx="3066">
                  <c:v>J. McGinn</c:v>
                </c:pt>
                <c:pt idx="3067">
                  <c:v>V. Vada</c:v>
                </c:pt>
                <c:pt idx="3068">
                  <c:v>R. Halliche</c:v>
                </c:pt>
                <c:pt idx="3069">
                  <c:v>L. Marrone</c:v>
                </c:pt>
                <c:pt idx="3070">
                  <c:v>G. Cimirot</c:v>
                </c:pt>
                <c:pt idx="3071">
                  <c:v>K. Wilczek</c:v>
                </c:pt>
                <c:pt idx="3072">
                  <c:v>João Amaral</c:v>
                </c:pt>
                <c:pt idx="3073">
                  <c:v>R. Bengtsson</c:v>
                </c:pt>
                <c:pt idx="3074">
                  <c:v>E. Johansson</c:v>
                </c:pt>
                <c:pt idx="3075">
                  <c:v>Hélder Lopes</c:v>
                </c:pt>
                <c:pt idx="3076">
                  <c:v>Serginho</c:v>
                </c:pt>
                <c:pt idx="3077">
                  <c:v>M. Linnes</c:v>
                </c:pt>
                <c:pt idx="3078">
                  <c:v>S. Tibbling</c:v>
                </c:pt>
                <c:pt idx="3079">
                  <c:v>S. Simič</c:v>
                </c:pt>
                <c:pt idx="3080">
                  <c:v>W. Trapp</c:v>
                </c:pt>
                <c:pt idx="3081">
                  <c:v>N. Radonjić</c:v>
                </c:pt>
                <c:pt idx="3082">
                  <c:v>M. Sau</c:v>
                </c:pt>
                <c:pt idx="3083">
                  <c:v>J. Schieber</c:v>
                </c:pt>
                <c:pt idx="3084">
                  <c:v>Botía</c:v>
                </c:pt>
                <c:pt idx="3085">
                  <c:v>W. Kanon</c:v>
                </c:pt>
                <c:pt idx="3086">
                  <c:v>Amilton</c:v>
                </c:pt>
                <c:pt idx="3087">
                  <c:v>J. Ito</c:v>
                </c:pt>
                <c:pt idx="3088">
                  <c:v>Edgar Badía</c:v>
                </c:pt>
                <c:pt idx="3089">
                  <c:v>N. Penneteau</c:v>
                </c:pt>
                <c:pt idx="3090">
                  <c:v>V. Lazaro</c:v>
                </c:pt>
                <c:pt idx="3091">
                  <c:v>V. Wormgoor</c:v>
                </c:pt>
                <c:pt idx="3092">
                  <c:v>A. Hunou</c:v>
                </c:pt>
                <c:pt idx="3093">
                  <c:v>L. Gamba</c:v>
                </c:pt>
                <c:pt idx="3094">
                  <c:v>Kim Seung Joon</c:v>
                </c:pt>
                <c:pt idx="3095">
                  <c:v>R. Krhin</c:v>
                </c:pt>
                <c:pt idx="3096">
                  <c:v>J. Herrera</c:v>
                </c:pt>
                <c:pt idx="3097">
                  <c:v>B. Stancu</c:v>
                </c:pt>
                <c:pt idx="3098">
                  <c:v>A. Tashaev</c:v>
                </c:pt>
                <c:pt idx="3099">
                  <c:v>M. Frantz</c:v>
                </c:pt>
                <c:pt idx="3100">
                  <c:v>R. Bezus</c:v>
                </c:pt>
                <c:pt idx="3101">
                  <c:v>Shin Hwa Yong</c:v>
                </c:pt>
                <c:pt idx="3102">
                  <c:v>R. Genevois</c:v>
                </c:pt>
                <c:pt idx="3103">
                  <c:v>M. Degenek</c:v>
                </c:pt>
                <c:pt idx="3104">
                  <c:v>Oswaldito Cuba</c:v>
                </c:pt>
                <c:pt idx="3105">
                  <c:v>C. Rigamonti</c:v>
                </c:pt>
                <c:pt idx="3106">
                  <c:v>Wallace</c:v>
                </c:pt>
                <c:pt idx="3107">
                  <c:v>J. Kovařík</c:v>
                </c:pt>
                <c:pt idx="3108">
                  <c:v>Douglas Luiz</c:v>
                </c:pt>
                <c:pt idx="3109">
                  <c:v>V. Torosidis</c:v>
                </c:pt>
                <c:pt idx="3110">
                  <c:v>N. Isimat-Mirin</c:v>
                </c:pt>
                <c:pt idx="3111">
                  <c:v>Rúben Ferreira</c:v>
                </c:pt>
                <c:pt idx="3112">
                  <c:v>L. Gil</c:v>
                </c:pt>
                <c:pt idx="3113">
                  <c:v>P. Diop</c:v>
                </c:pt>
                <c:pt idx="3114">
                  <c:v>Z. Machach</c:v>
                </c:pt>
                <c:pt idx="3115">
                  <c:v>M. Bettinelli</c:v>
                </c:pt>
                <c:pt idx="3116">
                  <c:v>A. Peñaranda</c:v>
                </c:pt>
                <c:pt idx="3117">
                  <c:v>K. Frei</c:v>
                </c:pt>
                <c:pt idx="3118">
                  <c:v>Sergi Samper</c:v>
                </c:pt>
                <c:pt idx="3119">
                  <c:v>R. Lod</c:v>
                </c:pt>
                <c:pt idx="3120">
                  <c:v>H. Saivet</c:v>
                </c:pt>
                <c:pt idx="3121">
                  <c:v>A. Regattin</c:v>
                </c:pt>
                <c:pt idx="3122">
                  <c:v>Mauro Cildinho</c:v>
                </c:pt>
                <c:pt idx="3123">
                  <c:v>J. Ikoko</c:v>
                </c:pt>
                <c:pt idx="3124">
                  <c:v>P. Chavarría</c:v>
                </c:pt>
                <c:pt idx="3125">
                  <c:v>R. Bennett</c:v>
                </c:pt>
                <c:pt idx="3126">
                  <c:v>K. Hansen</c:v>
                </c:pt>
                <c:pt idx="3127">
                  <c:v>S. Gürler</c:v>
                </c:pt>
                <c:pt idx="3128">
                  <c:v>D. Dainelli</c:v>
                </c:pt>
                <c:pt idx="3129">
                  <c:v>M. Mantovani</c:v>
                </c:pt>
                <c:pt idx="3130">
                  <c:v>A. Zeneli</c:v>
                </c:pt>
                <c:pt idx="3131">
                  <c:v>João Carvalho</c:v>
                </c:pt>
                <c:pt idx="3132">
                  <c:v>N. Barazite</c:v>
                </c:pt>
                <c:pt idx="3133">
                  <c:v>M. Aguirregaray</c:v>
                </c:pt>
                <c:pt idx="3134">
                  <c:v>A. Ricaurte</c:v>
                </c:pt>
                <c:pt idx="3135">
                  <c:v>D. Randolph</c:v>
                </c:pt>
                <c:pt idx="3136">
                  <c:v>Omar Ramos</c:v>
                </c:pt>
                <c:pt idx="3137">
                  <c:v>D. Jensen</c:v>
                </c:pt>
                <c:pt idx="3138">
                  <c:v>J. Duque</c:v>
                </c:pt>
                <c:pt idx="3139">
                  <c:v>E. Reynoso</c:v>
                </c:pt>
                <c:pt idx="3140">
                  <c:v>J. Elez</c:v>
                </c:pt>
                <c:pt idx="3141">
                  <c:v>J. Gutiérrez</c:v>
                </c:pt>
                <c:pt idx="3142">
                  <c:v>M. Leye</c:v>
                </c:pt>
                <c:pt idx="3143">
                  <c:v>K. Naughton</c:v>
                </c:pt>
                <c:pt idx="3144">
                  <c:v>Caio Secco</c:v>
                </c:pt>
                <c:pt idx="3145">
                  <c:v>B. Bianchi</c:v>
                </c:pt>
                <c:pt idx="3146">
                  <c:v>E. Barco</c:v>
                </c:pt>
                <c:pt idx="3147">
                  <c:v>T. Leistner</c:v>
                </c:pt>
                <c:pt idx="3148">
                  <c:v>R. Kishna</c:v>
                </c:pt>
                <c:pt idx="3149">
                  <c:v>F. Bachirou</c:v>
                </c:pt>
                <c:pt idx="3150">
                  <c:v>K. Rezaei</c:v>
                </c:pt>
                <c:pt idx="3151">
                  <c:v>D. Vukovic</c:v>
                </c:pt>
                <c:pt idx="3152">
                  <c:v>R. Nouri</c:v>
                </c:pt>
                <c:pt idx="3153">
                  <c:v>J. Gómez</c:v>
                </c:pt>
                <c:pt idx="3154">
                  <c:v>Y. Gouffran</c:v>
                </c:pt>
                <c:pt idx="3155">
                  <c:v>Manu García</c:v>
                </c:pt>
                <c:pt idx="3156">
                  <c:v>I. Köybaşı</c:v>
                </c:pt>
                <c:pt idx="3157">
                  <c:v>Juan Villar</c:v>
                </c:pt>
                <c:pt idx="3158">
                  <c:v>Y. Namli</c:v>
                </c:pt>
                <c:pt idx="3159">
                  <c:v>G. Blanco</c:v>
                </c:pt>
                <c:pt idx="3160">
                  <c:v>A. Ramos</c:v>
                </c:pt>
                <c:pt idx="3161">
                  <c:v>M. Jedinák</c:v>
                </c:pt>
                <c:pt idx="3162">
                  <c:v>M. Rybus</c:v>
                </c:pt>
                <c:pt idx="3163">
                  <c:v>J. Barroso</c:v>
                </c:pt>
                <c:pt idx="3164">
                  <c:v>A. Cohen</c:v>
                </c:pt>
                <c:pt idx="3165">
                  <c:v>B. Raman</c:v>
                </c:pt>
                <c:pt idx="3166">
                  <c:v>A. McGeady</c:v>
                </c:pt>
                <c:pt idx="3167">
                  <c:v>B. Reid</c:v>
                </c:pt>
                <c:pt idx="3168">
                  <c:v>Hervías</c:v>
                </c:pt>
                <c:pt idx="3169">
                  <c:v>L. Pocrnjic</c:v>
                </c:pt>
                <c:pt idx="3170">
                  <c:v>S. Ingason</c:v>
                </c:pt>
                <c:pt idx="3171">
                  <c:v>T. Heurtaux</c:v>
                </c:pt>
                <c:pt idx="3172">
                  <c:v>G. Wikheim</c:v>
                </c:pt>
                <c:pt idx="3173">
                  <c:v>Valdivia</c:v>
                </c:pt>
                <c:pt idx="3174">
                  <c:v>S. Cáseres</c:v>
                </c:pt>
                <c:pt idx="3175">
                  <c:v>A. Gunnarsson</c:v>
                </c:pt>
                <c:pt idx="3176">
                  <c:v>L. Hinterseer</c:v>
                </c:pt>
                <c:pt idx="3177">
                  <c:v>S. Peeters</c:v>
                </c:pt>
                <c:pt idx="3178">
                  <c:v>U. Agbo</c:v>
                </c:pt>
                <c:pt idx="3179">
                  <c:v>D. Luckassen</c:v>
                </c:pt>
                <c:pt idx="3180">
                  <c:v>M. Terrier</c:v>
                </c:pt>
                <c:pt idx="3181">
                  <c:v>Marcos Guilherme</c:v>
                </c:pt>
                <c:pt idx="3182">
                  <c:v>T. Parker</c:v>
                </c:pt>
                <c:pt idx="3183">
                  <c:v>A. Lookman</c:v>
                </c:pt>
                <c:pt idx="3184">
                  <c:v>P. Mouche</c:v>
                </c:pt>
                <c:pt idx="3185">
                  <c:v>A. Rosina</c:v>
                </c:pt>
                <c:pt idx="3186">
                  <c:v>B. Bannan</c:v>
                </c:pt>
                <c:pt idx="3187">
                  <c:v>Édundo Oliveira</c:v>
                </c:pt>
                <c:pt idx="3188">
                  <c:v>Guilherme</c:v>
                </c:pt>
                <c:pt idx="3189">
                  <c:v>A. Solari</c:v>
                </c:pt>
                <c:pt idx="3190">
                  <c:v>H. Barnes</c:v>
                </c:pt>
                <c:pt idx="3191">
                  <c:v>V. Coufal</c:v>
                </c:pt>
                <c:pt idx="3192">
                  <c:v>S. Di Carmine</c:v>
                </c:pt>
                <c:pt idx="3193">
                  <c:v>C. Roldan</c:v>
                </c:pt>
                <c:pt idx="3194">
                  <c:v>F. Lemoine</c:v>
                </c:pt>
                <c:pt idx="3195">
                  <c:v>Djalma</c:v>
                </c:pt>
                <c:pt idx="3196">
                  <c:v>D. Lukebakio</c:v>
                </c:pt>
                <c:pt idx="3197">
                  <c:v>Y. Benalouane</c:v>
                </c:pt>
                <c:pt idx="3198">
                  <c:v>L. Pisculichi</c:v>
                </c:pt>
                <c:pt idx="3199">
                  <c:v>Edinho</c:v>
                </c:pt>
                <c:pt idx="3200">
                  <c:v>Paolito Serra</c:v>
                </c:pt>
                <c:pt idx="3201">
                  <c:v>J. Fleck</c:v>
                </c:pt>
                <c:pt idx="3202">
                  <c:v>L. Rosić</c:v>
                </c:pt>
                <c:pt idx="3203">
                  <c:v>F. Soldano</c:v>
                </c:pt>
                <c:pt idx="3204">
                  <c:v>A. Hansen</c:v>
                </c:pt>
                <c:pt idx="3205">
                  <c:v>V. García</c:v>
                </c:pt>
                <c:pt idx="3206">
                  <c:v>F. Sánchez</c:v>
                </c:pt>
                <c:pt idx="3207">
                  <c:v>C. Carmona</c:v>
                </c:pt>
                <c:pt idx="3208">
                  <c:v>B. Sigurðarson</c:v>
                </c:pt>
                <c:pt idx="3209">
                  <c:v>Y. Yotún</c:v>
                </c:pt>
                <c:pt idx="3210">
                  <c:v>G. Zardes</c:v>
                </c:pt>
                <c:pt idx="3211">
                  <c:v>J. Ménez</c:v>
                </c:pt>
                <c:pt idx="3212">
                  <c:v>S. Prediger</c:v>
                </c:pt>
                <c:pt idx="3213">
                  <c:v>A. Webster</c:v>
                </c:pt>
                <c:pt idx="3214">
                  <c:v>I. Damonte</c:v>
                </c:pt>
                <c:pt idx="3215">
                  <c:v>A. Dioussé</c:v>
                </c:pt>
                <c:pt idx="3216">
                  <c:v>Laure</c:v>
                </c:pt>
                <c:pt idx="3217">
                  <c:v>N. Karelis</c:v>
                </c:pt>
                <c:pt idx="3218">
                  <c:v>Vesga</c:v>
                </c:pt>
                <c:pt idx="3219">
                  <c:v>V. Jovanović</c:v>
                </c:pt>
                <c:pt idx="3220">
                  <c:v>J. Filipović</c:v>
                </c:pt>
                <c:pt idx="3221">
                  <c:v>J. Cuevas</c:v>
                </c:pt>
                <c:pt idx="3222">
                  <c:v>Rober Ibáñez</c:v>
                </c:pt>
                <c:pt idx="3223">
                  <c:v>J. Zmrhal</c:v>
                </c:pt>
                <c:pt idx="3224">
                  <c:v>J. Murphy</c:v>
                </c:pt>
                <c:pt idx="3225">
                  <c:v>D. Siovas</c:v>
                </c:pt>
                <c:pt idx="3226">
                  <c:v>J. Pohjanpalo</c:v>
                </c:pt>
                <c:pt idx="3227">
                  <c:v>R. Pierre-Gabriel</c:v>
                </c:pt>
                <c:pt idx="3228">
                  <c:v>H. Droguett</c:v>
                </c:pt>
                <c:pt idx="3229">
                  <c:v>B. Corgnet</c:v>
                </c:pt>
                <c:pt idx="3230">
                  <c:v>A. Benali</c:v>
                </c:pt>
                <c:pt idx="3231">
                  <c:v>V. Ibarbo</c:v>
                </c:pt>
                <c:pt idx="3232">
                  <c:v>F. Boulaya</c:v>
                </c:pt>
                <c:pt idx="3233">
                  <c:v>A. Blin</c:v>
                </c:pt>
                <c:pt idx="3234">
                  <c:v>H. Aleesami</c:v>
                </c:pt>
                <c:pt idx="3235">
                  <c:v>J. Kenny</c:v>
                </c:pt>
                <c:pt idx="3236">
                  <c:v>D. Livaković</c:v>
                </c:pt>
                <c:pt idx="3237">
                  <c:v>R. Koolwijk</c:v>
                </c:pt>
                <c:pt idx="3238">
                  <c:v>B. Parker</c:v>
                </c:pt>
                <c:pt idx="3239">
                  <c:v>K. Omeruo</c:v>
                </c:pt>
                <c:pt idx="3240">
                  <c:v>G. Letizia</c:v>
                </c:pt>
                <c:pt idx="3241">
                  <c:v>D. Dessoleil</c:v>
                </c:pt>
                <c:pt idx="3242">
                  <c:v>C. Nørgaard</c:v>
                </c:pt>
                <c:pt idx="3243">
                  <c:v>Manu Del Moral</c:v>
                </c:pt>
                <c:pt idx="3244">
                  <c:v>A. Cordaz</c:v>
                </c:pt>
                <c:pt idx="3245">
                  <c:v>J. Correa</c:v>
                </c:pt>
                <c:pt idx="3246">
                  <c:v>M. Morishige</c:v>
                </c:pt>
                <c:pt idx="3247">
                  <c:v>Bruno Tabata</c:v>
                </c:pt>
                <c:pt idx="3248">
                  <c:v>I. Mboyo</c:v>
                </c:pt>
                <c:pt idx="3249">
                  <c:v>P. Kasami</c:v>
                </c:pt>
                <c:pt idx="3250">
                  <c:v>S. Montoya</c:v>
                </c:pt>
                <c:pt idx="3251">
                  <c:v>T. Aoyama</c:v>
                </c:pt>
                <c:pt idx="3252">
                  <c:v>João Félix</c:v>
                </c:pt>
                <c:pt idx="3253">
                  <c:v>H. Diallo</c:v>
                </c:pt>
                <c:pt idx="3254">
                  <c:v>Bruno Lamas</c:v>
                </c:pt>
                <c:pt idx="3255">
                  <c:v>P. Gerkens</c:v>
                </c:pt>
                <c:pt idx="3256">
                  <c:v>G. Di Lorenzo</c:v>
                </c:pt>
                <c:pt idx="3257">
                  <c:v>S. Sam</c:v>
                </c:pt>
                <c:pt idx="3258">
                  <c:v>B. Kayal</c:v>
                </c:pt>
                <c:pt idx="3259">
                  <c:v>Wellington Nem</c:v>
                </c:pt>
                <c:pt idx="3260">
                  <c:v>A. Johansson</c:v>
                </c:pt>
                <c:pt idx="3261">
                  <c:v>Jon Bautista</c:v>
                </c:pt>
                <c:pt idx="3262">
                  <c:v>E. Mulder</c:v>
                </c:pt>
                <c:pt idx="3263">
                  <c:v>Isaías</c:v>
                </c:pt>
                <c:pt idx="3264">
                  <c:v>D. Bessa</c:v>
                </c:pt>
                <c:pt idx="3265">
                  <c:v>K. Karaman</c:v>
                </c:pt>
                <c:pt idx="3266">
                  <c:v>A. Malarz</c:v>
                </c:pt>
                <c:pt idx="3267">
                  <c:v>C. Carbonero</c:v>
                </c:pt>
                <c:pt idx="3268">
                  <c:v>Naranjo</c:v>
                </c:pt>
                <c:pt idx="3269">
                  <c:v>J. Ruddy</c:v>
                </c:pt>
                <c:pt idx="3270">
                  <c:v>T. Barnetta</c:v>
                </c:pt>
                <c:pt idx="3271">
                  <c:v>A. Jóhannsson</c:v>
                </c:pt>
                <c:pt idx="3272">
                  <c:v>M. Murillo</c:v>
                </c:pt>
                <c:pt idx="3273">
                  <c:v>Patric</c:v>
                </c:pt>
                <c:pt idx="3274">
                  <c:v>O. El Hajjam</c:v>
                </c:pt>
                <c:pt idx="3275">
                  <c:v>M. Lehmann</c:v>
                </c:pt>
                <c:pt idx="3276">
                  <c:v>F. Ceccherini</c:v>
                </c:pt>
                <c:pt idx="3277">
                  <c:v>N. Aguirre</c:v>
                </c:pt>
                <c:pt idx="3278">
                  <c:v>R. Bauer</c:v>
                </c:pt>
                <c:pt idx="3279">
                  <c:v>Otávinho Vila</c:v>
                </c:pt>
                <c:pt idx="3280">
                  <c:v>A. Mendy</c:v>
                </c:pt>
                <c:pt idx="3281">
                  <c:v>D. Malen</c:v>
                </c:pt>
                <c:pt idx="3282">
                  <c:v>V. Granat</c:v>
                </c:pt>
                <c:pt idx="3283">
                  <c:v>P. Aránguiz</c:v>
                </c:pt>
                <c:pt idx="3284">
                  <c:v>Sandelas Júnior</c:v>
                </c:pt>
                <c:pt idx="3285">
                  <c:v>O. Hawsawi</c:v>
                </c:pt>
                <c:pt idx="3286">
                  <c:v>F. Silva</c:v>
                </c:pt>
                <c:pt idx="3287">
                  <c:v>B. Carrasco</c:v>
                </c:pt>
                <c:pt idx="3288">
                  <c:v>J. Schunke</c:v>
                </c:pt>
                <c:pt idx="3289">
                  <c:v>S. Ujkani</c:v>
                </c:pt>
                <c:pt idx="3290">
                  <c:v>G. Castellani</c:v>
                </c:pt>
                <c:pt idx="3291">
                  <c:v>L. Jiménez</c:v>
                </c:pt>
                <c:pt idx="3292">
                  <c:v>Dener</c:v>
                </c:pt>
                <c:pt idx="3293">
                  <c:v>M. Flekken</c:v>
                </c:pt>
                <c:pt idx="3294">
                  <c:v>Pedro Nuno</c:v>
                </c:pt>
                <c:pt idx="3295">
                  <c:v>D. Kamada</c:v>
                </c:pt>
                <c:pt idx="3296">
                  <c:v>N. Bendtner</c:v>
                </c:pt>
                <c:pt idx="3297">
                  <c:v>Lee Chang Min</c:v>
                </c:pt>
                <c:pt idx="3298">
                  <c:v>João Pedro</c:v>
                </c:pt>
                <c:pt idx="3299">
                  <c:v>M. Bakakis</c:v>
                </c:pt>
                <c:pt idx="3300">
                  <c:v>Zeng Cheng</c:v>
                </c:pt>
                <c:pt idx="3301">
                  <c:v>M. James</c:v>
                </c:pt>
                <c:pt idx="3302">
                  <c:v>G. Vural</c:v>
                </c:pt>
                <c:pt idx="3303">
                  <c:v>M. Pérez</c:v>
                </c:pt>
                <c:pt idx="3304">
                  <c:v>T. Chery</c:v>
                </c:pt>
                <c:pt idx="3305">
                  <c:v>D. Milićević</c:v>
                </c:pt>
                <c:pt idx="3306">
                  <c:v>G. McAuley</c:v>
                </c:pt>
                <c:pt idx="3307">
                  <c:v>M. Barrow</c:v>
                </c:pt>
                <c:pt idx="3308">
                  <c:v>A. Scholz</c:v>
                </c:pt>
                <c:pt idx="3309">
                  <c:v>Timo Triano</c:v>
                </c:pt>
                <c:pt idx="3310">
                  <c:v>A. Elmohamady</c:v>
                </c:pt>
                <c:pt idx="3311">
                  <c:v>Lucas Piazon</c:v>
                </c:pt>
                <c:pt idx="3312">
                  <c:v>C. Baeza</c:v>
                </c:pt>
                <c:pt idx="3313">
                  <c:v>Kim Min Jae</c:v>
                </c:pt>
                <c:pt idx="3314">
                  <c:v>Fábio Pacheco</c:v>
                </c:pt>
                <c:pt idx="3315">
                  <c:v>A. Maher</c:v>
                </c:pt>
                <c:pt idx="3316">
                  <c:v>J. Akpa Akpro</c:v>
                </c:pt>
                <c:pt idx="3317">
                  <c:v>M. Frey</c:v>
                </c:pt>
                <c:pt idx="3318">
                  <c:v>S. Vittor</c:v>
                </c:pt>
                <c:pt idx="3319">
                  <c:v>Romarinho</c:v>
                </c:pt>
                <c:pt idx="3320">
                  <c:v>B. Srarfi</c:v>
                </c:pt>
                <c:pt idx="3321">
                  <c:v>D. Khocholava</c:v>
                </c:pt>
                <c:pt idx="3322">
                  <c:v>C. Puggioni</c:v>
                </c:pt>
                <c:pt idx="3323">
                  <c:v>T. Necid</c:v>
                </c:pt>
                <c:pt idx="3324">
                  <c:v>T. Lees</c:v>
                </c:pt>
                <c:pt idx="3325">
                  <c:v>L. Castro</c:v>
                </c:pt>
                <c:pt idx="3326">
                  <c:v>P. Cissé</c:v>
                </c:pt>
                <c:pt idx="3327">
                  <c:v>Pimentiscinho</c:v>
                </c:pt>
                <c:pt idx="3328">
                  <c:v>E. Stevens</c:v>
                </c:pt>
                <c:pt idx="3329">
                  <c:v>Aitor</c:v>
                </c:pt>
                <c:pt idx="3330">
                  <c:v>I. Hayden</c:v>
                </c:pt>
                <c:pt idx="3331">
                  <c:v>R. Strieder</c:v>
                </c:pt>
                <c:pt idx="3332">
                  <c:v>R. Noir</c:v>
                </c:pt>
                <c:pt idx="3333">
                  <c:v>Juankar</c:v>
                </c:pt>
                <c:pt idx="3334">
                  <c:v>Brandon Thomas</c:v>
                </c:pt>
                <c:pt idx="3335">
                  <c:v>J. Bijlow</c:v>
                </c:pt>
                <c:pt idx="3336">
                  <c:v>H. Wilson</c:v>
                </c:pt>
                <c:pt idx="3337">
                  <c:v>A. González</c:v>
                </c:pt>
                <c:pt idx="3338">
                  <c:v>C. Jean</c:v>
                </c:pt>
                <c:pt idx="3339">
                  <c:v>T. Adams</c:v>
                </c:pt>
                <c:pt idx="3340">
                  <c:v>O. Zahustel</c:v>
                </c:pt>
                <c:pt idx="3341">
                  <c:v>Casadesús</c:v>
                </c:pt>
                <c:pt idx="3342">
                  <c:v>T. Moulin</c:v>
                </c:pt>
                <c:pt idx="3343">
                  <c:v>D. Riascos</c:v>
                </c:pt>
                <c:pt idx="3344">
                  <c:v>B. Osborn</c:v>
                </c:pt>
                <c:pt idx="3345">
                  <c:v>Vieiraldo Junior</c:v>
                </c:pt>
                <c:pt idx="3346">
                  <c:v>P. Billing</c:v>
                </c:pt>
                <c:pt idx="3347">
                  <c:v>E. Ponce</c:v>
                </c:pt>
                <c:pt idx="3348">
                  <c:v>Enzo Merques</c:v>
                </c:pt>
                <c:pt idx="3349">
                  <c:v>Rômulo Calsede</c:v>
                </c:pt>
                <c:pt idx="3350">
                  <c:v>Marlion Simões</c:v>
                </c:pt>
                <c:pt idx="3351">
                  <c:v>Jota</c:v>
                </c:pt>
                <c:pt idx="3352">
                  <c:v>Pedro Tiba</c:v>
                </c:pt>
                <c:pt idx="3353">
                  <c:v>M. Torsiglieri</c:v>
                </c:pt>
                <c:pt idx="3354">
                  <c:v>D. Maietta</c:v>
                </c:pt>
                <c:pt idx="3355">
                  <c:v>E. Özgenç</c:v>
                </c:pt>
                <c:pt idx="3356">
                  <c:v>D. Buitrago</c:v>
                </c:pt>
                <c:pt idx="3357">
                  <c:v>C. Peralta</c:v>
                </c:pt>
                <c:pt idx="3358">
                  <c:v>A. Walke</c:v>
                </c:pt>
                <c:pt idx="3359">
                  <c:v>R. Thelander</c:v>
                </c:pt>
                <c:pt idx="3360">
                  <c:v>E. Unsain</c:v>
                </c:pt>
                <c:pt idx="3361">
                  <c:v>Jorge Pombo</c:v>
                </c:pt>
                <c:pt idx="3362">
                  <c:v>Porphirinho</c:v>
                </c:pt>
                <c:pt idx="3363">
                  <c:v>L. Cabrera</c:v>
                </c:pt>
                <c:pt idx="3364">
                  <c:v>G. Núñez</c:v>
                </c:pt>
                <c:pt idx="3365">
                  <c:v>E. Berggreen</c:v>
                </c:pt>
                <c:pt idx="3366">
                  <c:v>E. Lamanna</c:v>
                </c:pt>
                <c:pt idx="3367">
                  <c:v>K. Kusk</c:v>
                </c:pt>
                <c:pt idx="3368">
                  <c:v>R. Espinoza</c:v>
                </c:pt>
                <c:pt idx="3369">
                  <c:v>J. Bahebeck</c:v>
                </c:pt>
                <c:pt idx="3370">
                  <c:v>C. Marshall</c:v>
                </c:pt>
                <c:pt idx="3371">
                  <c:v>Z. Ferhat</c:v>
                </c:pt>
                <c:pt idx="3372">
                  <c:v>M. Pack</c:v>
                </c:pt>
                <c:pt idx="3373">
                  <c:v>P. Lasogga</c:v>
                </c:pt>
                <c:pt idx="3374">
                  <c:v>D. Verde</c:v>
                </c:pt>
                <c:pt idx="3375">
                  <c:v>Alessinito</c:v>
                </c:pt>
                <c:pt idx="3376">
                  <c:v>J. Nsame</c:v>
                </c:pt>
                <c:pt idx="3377">
                  <c:v>A. Fransson</c:v>
                </c:pt>
                <c:pt idx="3378">
                  <c:v>J. Babin</c:v>
                </c:pt>
                <c:pt idx="3379">
                  <c:v>L. Suárez</c:v>
                </c:pt>
                <c:pt idx="3380">
                  <c:v>R. Shotton</c:v>
                </c:pt>
                <c:pt idx="3381">
                  <c:v>Rafa Soares</c:v>
                </c:pt>
                <c:pt idx="3382">
                  <c:v>J. Galván</c:v>
                </c:pt>
                <c:pt idx="3383">
                  <c:v>V. Belec</c:v>
                </c:pt>
                <c:pt idx="3384">
                  <c:v>T. Lawrence</c:v>
                </c:pt>
                <c:pt idx="3385">
                  <c:v>M. Sobottka</c:v>
                </c:pt>
                <c:pt idx="3386">
                  <c:v>A. Farías</c:v>
                </c:pt>
                <c:pt idx="3387">
                  <c:v>F. Gaibor</c:v>
                </c:pt>
                <c:pt idx="3388">
                  <c:v>Rafael Leão</c:v>
                </c:pt>
                <c:pt idx="3389">
                  <c:v>Fernandinho</c:v>
                </c:pt>
                <c:pt idx="3390">
                  <c:v>P. Crouch</c:v>
                </c:pt>
                <c:pt idx="3391">
                  <c:v>S. Adegbenro</c:v>
                </c:pt>
                <c:pt idx="3392">
                  <c:v>E. Martínez</c:v>
                </c:pt>
                <c:pt idx="3393">
                  <c:v>Roberto Torres</c:v>
                </c:pt>
                <c:pt idx="3394">
                  <c:v>N. De la Cruz</c:v>
                </c:pt>
                <c:pt idx="3395">
                  <c:v>Rúben Micael</c:v>
                </c:pt>
                <c:pt idx="3396">
                  <c:v>S. Koroki</c:v>
                </c:pt>
                <c:pt idx="3397">
                  <c:v>C. Medjani</c:v>
                </c:pt>
                <c:pt idx="3398">
                  <c:v>M. Makola</c:v>
                </c:pt>
                <c:pt idx="3399">
                  <c:v>D. Sinkgraven</c:v>
                </c:pt>
                <c:pt idx="3400">
                  <c:v>F. Romagna</c:v>
                </c:pt>
                <c:pt idx="3401">
                  <c:v>Kiko Olivas</c:v>
                </c:pt>
                <c:pt idx="3402">
                  <c:v>I. Balliu</c:v>
                </c:pt>
                <c:pt idx="3403">
                  <c:v>T. Pledl</c:v>
                </c:pt>
                <c:pt idx="3404">
                  <c:v>Leordinho Paes</c:v>
                </c:pt>
                <c:pt idx="3405">
                  <c:v>A. Tuanzebe</c:v>
                </c:pt>
                <c:pt idx="3406">
                  <c:v>R. Wolf</c:v>
                </c:pt>
                <c:pt idx="3407">
                  <c:v>L. Abecasis</c:v>
                </c:pt>
                <c:pt idx="3408">
                  <c:v>P. Kunde Malong</c:v>
                </c:pt>
                <c:pt idx="3409">
                  <c:v>Y. Orozco</c:v>
                </c:pt>
                <c:pt idx="3410">
                  <c:v>A. Bouzat</c:v>
                </c:pt>
                <c:pt idx="3411">
                  <c:v>L. Mothiba</c:v>
                </c:pt>
                <c:pt idx="3412">
                  <c:v>A. Rojas</c:v>
                </c:pt>
                <c:pt idx="3413">
                  <c:v>R. Walter</c:v>
                </c:pt>
                <c:pt idx="3414">
                  <c:v>S. Gakpé</c:v>
                </c:pt>
                <c:pt idx="3415">
                  <c:v>Joselu</c:v>
                </c:pt>
                <c:pt idx="3416">
                  <c:v>Angulo</c:v>
                </c:pt>
                <c:pt idx="3417">
                  <c:v>Ricardo Valente</c:v>
                </c:pt>
                <c:pt idx="3418">
                  <c:v>M. Kean</c:v>
                </c:pt>
                <c:pt idx="3419">
                  <c:v>S. Dioudis</c:v>
                </c:pt>
                <c:pt idx="3420">
                  <c:v>S. Pellissier</c:v>
                </c:pt>
                <c:pt idx="3421">
                  <c:v>B. Afobe</c:v>
                </c:pt>
                <c:pt idx="3422">
                  <c:v>C. Gytkjær</c:v>
                </c:pt>
                <c:pt idx="3423">
                  <c:v>Kim Jin Su</c:v>
                </c:pt>
                <c:pt idx="3424">
                  <c:v>A. Cerri</c:v>
                </c:pt>
                <c:pt idx="3425">
                  <c:v>F. Hübner</c:v>
                </c:pt>
                <c:pt idx="3426">
                  <c:v>R. Strebinger</c:v>
                </c:pt>
                <c:pt idx="3427">
                  <c:v>A. Çalık</c:v>
                </c:pt>
                <c:pt idx="3428">
                  <c:v>J. Ledley</c:v>
                </c:pt>
                <c:pt idx="3429">
                  <c:v>A. Mobara</c:v>
                </c:pt>
                <c:pt idx="3430">
                  <c:v>V. Găman</c:v>
                </c:pt>
                <c:pt idx="3431">
                  <c:v>Hao Junmin</c:v>
                </c:pt>
                <c:pt idx="3432">
                  <c:v>L. Aued</c:v>
                </c:pt>
                <c:pt idx="3433">
                  <c:v>C. Molinaro</c:v>
                </c:pt>
                <c:pt idx="3434">
                  <c:v>S. Medina</c:v>
                </c:pt>
                <c:pt idx="3435">
                  <c:v>K. Diks</c:v>
                </c:pt>
                <c:pt idx="3436">
                  <c:v>A. Büyük</c:v>
                </c:pt>
                <c:pt idx="3437">
                  <c:v>Guitián</c:v>
                </c:pt>
                <c:pt idx="3438">
                  <c:v>C. Christie</c:v>
                </c:pt>
                <c:pt idx="3439">
                  <c:v>R. Žulj</c:v>
                </c:pt>
                <c:pt idx="3440">
                  <c:v>João Afonso</c:v>
                </c:pt>
                <c:pt idx="3441">
                  <c:v>S. Decarli</c:v>
                </c:pt>
                <c:pt idx="3442">
                  <c:v>R. McCormack</c:v>
                </c:pt>
                <c:pt idx="3443">
                  <c:v>B. Trawally</c:v>
                </c:pt>
                <c:pt idx="3444">
                  <c:v>R. Danzé</c:v>
                </c:pt>
                <c:pt idx="3445">
                  <c:v>Hwang Hee Chan</c:v>
                </c:pt>
                <c:pt idx="3446">
                  <c:v>S. Coopman</c:v>
                </c:pt>
                <c:pt idx="3447">
                  <c:v>S. Perica</c:v>
                </c:pt>
                <c:pt idx="3448">
                  <c:v>A. Mena</c:v>
                </c:pt>
                <c:pt idx="3449">
                  <c:v>Rubén García</c:v>
                </c:pt>
                <c:pt idx="3450">
                  <c:v>Jairinhazo</c:v>
                </c:pt>
                <c:pt idx="3451">
                  <c:v>Diogo Dalot</c:v>
                </c:pt>
                <c:pt idx="3452">
                  <c:v>Pedro Sánchez</c:v>
                </c:pt>
                <c:pt idx="3453">
                  <c:v>P. Arajuuri</c:v>
                </c:pt>
                <c:pt idx="3454">
                  <c:v>Álex Fernández</c:v>
                </c:pt>
                <c:pt idx="3455">
                  <c:v>Jessé Ledeiro</c:v>
                </c:pt>
                <c:pt idx="3456">
                  <c:v>T. Torun</c:v>
                </c:pt>
                <c:pt idx="3457">
                  <c:v>J. Windass</c:v>
                </c:pt>
                <c:pt idx="3458">
                  <c:v>T. Romanczuk</c:v>
                </c:pt>
                <c:pt idx="3459">
                  <c:v>K. Pedersen</c:v>
                </c:pt>
                <c:pt idx="3460">
                  <c:v>L. Carole</c:v>
                </c:pt>
                <c:pt idx="3461">
                  <c:v>F. Al Muwallad</c:v>
                </c:pt>
                <c:pt idx="3462">
                  <c:v>S. van de Streek</c:v>
                </c:pt>
                <c:pt idx="3463">
                  <c:v>Renato Santos</c:v>
                </c:pt>
                <c:pt idx="3464">
                  <c:v>Àngel Rangel</c:v>
                </c:pt>
                <c:pt idx="3465">
                  <c:v>L. Reyes</c:v>
                </c:pt>
                <c:pt idx="3466">
                  <c:v>K. Letica</c:v>
                </c:pt>
                <c:pt idx="3467">
                  <c:v>C. Brunt</c:v>
                </c:pt>
                <c:pt idx="3468">
                  <c:v>I. Mbenza</c:v>
                </c:pt>
                <c:pt idx="3469">
                  <c:v>A. Castro</c:v>
                </c:pt>
                <c:pt idx="3470">
                  <c:v>O. Nyland</c:v>
                </c:pt>
                <c:pt idx="3471">
                  <c:v>M. Iori</c:v>
                </c:pt>
                <c:pt idx="3472">
                  <c:v>D. Pavelka</c:v>
                </c:pt>
                <c:pt idx="3473">
                  <c:v>R. Keogh</c:v>
                </c:pt>
                <c:pt idx="3474">
                  <c:v>Adrián Burnabão</c:v>
                </c:pt>
                <c:pt idx="3475">
                  <c:v>F. Sammaritano</c:v>
                </c:pt>
                <c:pt idx="3476">
                  <c:v>J. Fernández</c:v>
                </c:pt>
                <c:pt idx="3477">
                  <c:v>Munir</c:v>
                </c:pt>
                <c:pt idx="3478">
                  <c:v>J. Nieto</c:v>
                </c:pt>
                <c:pt idx="3479">
                  <c:v>Carlos Fernández</c:v>
                </c:pt>
                <c:pt idx="3480">
                  <c:v>S. Mosquera</c:v>
                </c:pt>
                <c:pt idx="3481">
                  <c:v>J. Pereira</c:v>
                </c:pt>
                <c:pt idx="3482">
                  <c:v>Jorge Carvallinho</c:v>
                </c:pt>
                <c:pt idx="3483">
                  <c:v>R. Řezník</c:v>
                </c:pt>
                <c:pt idx="3484">
                  <c:v>Y. Mulumbu</c:v>
                </c:pt>
                <c:pt idx="3485">
                  <c:v>A. Esswein</c:v>
                </c:pt>
                <c:pt idx="3486">
                  <c:v>L. Boyé</c:v>
                </c:pt>
                <c:pt idx="3487">
                  <c:v>J. van Overeem</c:v>
                </c:pt>
                <c:pt idx="3488">
                  <c:v>M. Mahi</c:v>
                </c:pt>
                <c:pt idx="3489">
                  <c:v>D. Henderson</c:v>
                </c:pt>
                <c:pt idx="3490">
                  <c:v>I. Lewczuk</c:v>
                </c:pt>
                <c:pt idx="3491">
                  <c:v>F. Kroos</c:v>
                </c:pt>
                <c:pt idx="3492">
                  <c:v>F. Quignon</c:v>
                </c:pt>
                <c:pt idx="3493">
                  <c:v>D. N'Dinga</c:v>
                </c:pt>
                <c:pt idx="3494">
                  <c:v>Welinton</c:v>
                </c:pt>
                <c:pt idx="3495">
                  <c:v>L. Jiménez</c:v>
                </c:pt>
                <c:pt idx="3496">
                  <c:v>N. Mushekwi</c:v>
                </c:pt>
                <c:pt idx="3497">
                  <c:v>J. Jugas</c:v>
                </c:pt>
                <c:pt idx="3498">
                  <c:v>Claiton</c:v>
                </c:pt>
                <c:pt idx="3499">
                  <c:v>G. Zusi</c:v>
                </c:pt>
                <c:pt idx="3500">
                  <c:v>J. Mauri</c:v>
                </c:pt>
                <c:pt idx="3501">
                  <c:v>L. Sigali</c:v>
                </c:pt>
                <c:pt idx="3502">
                  <c:v>I. Seck</c:v>
                </c:pt>
                <c:pt idx="3503">
                  <c:v>D. Gonzo</c:v>
                </c:pt>
                <c:pt idx="3504">
                  <c:v>Su Boyang</c:v>
                </c:pt>
                <c:pt idx="3505">
                  <c:v>L. Caldirola</c:v>
                </c:pt>
                <c:pt idx="3506">
                  <c:v>G. Hauche</c:v>
                </c:pt>
                <c:pt idx="3507">
                  <c:v>B. Hrgota</c:v>
                </c:pt>
                <c:pt idx="3508">
                  <c:v>D. Morales</c:v>
                </c:pt>
                <c:pt idx="3509">
                  <c:v>M. Milligan</c:v>
                </c:pt>
                <c:pt idx="3510">
                  <c:v>D. Čop</c:v>
                </c:pt>
                <c:pt idx="3511">
                  <c:v>A. Andrade</c:v>
                </c:pt>
                <c:pt idx="3512">
                  <c:v>F. Ricci</c:v>
                </c:pt>
                <c:pt idx="3513">
                  <c:v>A. Ömür</c:v>
                </c:pt>
                <c:pt idx="3514">
                  <c:v>M. Erdinç</c:v>
                </c:pt>
                <c:pt idx="3515">
                  <c:v>D. Zabala</c:v>
                </c:pt>
                <c:pt idx="3516">
                  <c:v>R. Canouse</c:v>
                </c:pt>
                <c:pt idx="3517">
                  <c:v>A. Hoffmann</c:v>
                </c:pt>
                <c:pt idx="3518">
                  <c:v>J. Mattheij</c:v>
                </c:pt>
                <c:pt idx="3519">
                  <c:v>M. Sprocati</c:v>
                </c:pt>
                <c:pt idx="3520">
                  <c:v>J. Torres Nilo</c:v>
                </c:pt>
                <c:pt idx="3521">
                  <c:v>D. Kombarov</c:v>
                </c:pt>
                <c:pt idx="3522">
                  <c:v>R. Métanire</c:v>
                </c:pt>
                <c:pt idx="3523">
                  <c:v>João Schmidt</c:v>
                </c:pt>
                <c:pt idx="3524">
                  <c:v>H. Palacios</c:v>
                </c:pt>
                <c:pt idx="3525">
                  <c:v>Gao Lin</c:v>
                </c:pt>
                <c:pt idx="3526">
                  <c:v>A. Gerndt</c:v>
                </c:pt>
                <c:pt idx="3527">
                  <c:v>H. Bandé</c:v>
                </c:pt>
                <c:pt idx="3528">
                  <c:v>E. Jakupović</c:v>
                </c:pt>
                <c:pt idx="3529">
                  <c:v>L. Ardente</c:v>
                </c:pt>
                <c:pt idx="3530">
                  <c:v>S. Koç</c:v>
                </c:pt>
                <c:pt idx="3531">
                  <c:v>E. Andersen</c:v>
                </c:pt>
                <c:pt idx="3532">
                  <c:v>E. Insúa</c:v>
                </c:pt>
                <c:pt idx="3533">
                  <c:v>Simy</c:v>
                </c:pt>
                <c:pt idx="3534">
                  <c:v>G. Angella</c:v>
                </c:pt>
                <c:pt idx="3535">
                  <c:v>Felipe</c:v>
                </c:pt>
                <c:pt idx="3536">
                  <c:v>J. Correa</c:v>
                </c:pt>
                <c:pt idx="3537">
                  <c:v>F. Coloccini</c:v>
                </c:pt>
                <c:pt idx="3538">
                  <c:v>S. Frei</c:v>
                </c:pt>
                <c:pt idx="3539">
                  <c:v>F. Ceravolo</c:v>
                </c:pt>
                <c:pt idx="3540">
                  <c:v>F. Eboa Eboa</c:v>
                </c:pt>
                <c:pt idx="3541">
                  <c:v>A. Abedzadeh</c:v>
                </c:pt>
                <c:pt idx="3542">
                  <c:v>S. Gustafson</c:v>
                </c:pt>
                <c:pt idx="3543">
                  <c:v>A. Tello</c:v>
                </c:pt>
                <c:pt idx="3544">
                  <c:v>O. Hurmacı</c:v>
                </c:pt>
                <c:pt idx="3545">
                  <c:v>R. Gutiérrez</c:v>
                </c:pt>
                <c:pt idx="3546">
                  <c:v>N. Murru</c:v>
                </c:pt>
                <c:pt idx="3547">
                  <c:v>W. Zimmerman</c:v>
                </c:pt>
                <c:pt idx="3548">
                  <c:v>G. Lanaro</c:v>
                </c:pt>
                <c:pt idx="3549">
                  <c:v>I. Canuto</c:v>
                </c:pt>
                <c:pt idx="3550">
                  <c:v>S. Nakamura</c:v>
                </c:pt>
                <c:pt idx="3551">
                  <c:v>Vasco Fernandes</c:v>
                </c:pt>
                <c:pt idx="3552">
                  <c:v>Luís Leal</c:v>
                </c:pt>
                <c:pt idx="3553">
                  <c:v>M. González</c:v>
                </c:pt>
                <c:pt idx="3554">
                  <c:v>J. Barreiro</c:v>
                </c:pt>
                <c:pt idx="3555">
                  <c:v>Clayton Fildeiras</c:v>
                </c:pt>
                <c:pt idx="3556">
                  <c:v>N. Mazraoui</c:v>
                </c:pt>
                <c:pt idx="3557">
                  <c:v>Bruno Uvini</c:v>
                </c:pt>
                <c:pt idx="3558">
                  <c:v>R. Sigurjónsson</c:v>
                </c:pt>
                <c:pt idx="3559">
                  <c:v>P. Arriola</c:v>
                </c:pt>
                <c:pt idx="3560">
                  <c:v>E. Buendía</c:v>
                </c:pt>
                <c:pt idx="3561">
                  <c:v>G. Gillet</c:v>
                </c:pt>
                <c:pt idx="3562">
                  <c:v>B. Méndez</c:v>
                </c:pt>
                <c:pt idx="3563">
                  <c:v>A. Briseño</c:v>
                </c:pt>
                <c:pt idx="3564">
                  <c:v>S. Sáez</c:v>
                </c:pt>
                <c:pt idx="3565">
                  <c:v>F. Zuqui</c:v>
                </c:pt>
                <c:pt idx="3566">
                  <c:v>R. Lamah</c:v>
                </c:pt>
                <c:pt idx="3567">
                  <c:v>Paulao Junqueiras</c:v>
                </c:pt>
                <c:pt idx="3568">
                  <c:v>G. Escobar</c:v>
                </c:pt>
                <c:pt idx="3569">
                  <c:v>S. Żurkowski</c:v>
                </c:pt>
                <c:pt idx="3570">
                  <c:v>Diego Ângelo</c:v>
                </c:pt>
                <c:pt idx="3571">
                  <c:v>M. Johansson</c:v>
                </c:pt>
                <c:pt idx="3572">
                  <c:v>O. John</c:v>
                </c:pt>
                <c:pt idx="3573">
                  <c:v>Filipe Augusto</c:v>
                </c:pt>
                <c:pt idx="3574">
                  <c:v>F. Lértora</c:v>
                </c:pt>
                <c:pt idx="3575">
                  <c:v>A. Barboza</c:v>
                </c:pt>
                <c:pt idx="3576">
                  <c:v>T. Savanier</c:v>
                </c:pt>
                <c:pt idx="3577">
                  <c:v>Daniel Guimarães</c:v>
                </c:pt>
                <c:pt idx="3578">
                  <c:v>E. Ofori</c:v>
                </c:pt>
                <c:pt idx="3579">
                  <c:v>E. Karaca</c:v>
                </c:pt>
                <c:pt idx="3580">
                  <c:v>D. Di Gennaro</c:v>
                </c:pt>
                <c:pt idx="3581">
                  <c:v>B. Ketkeophomphone</c:v>
                </c:pt>
                <c:pt idx="3582">
                  <c:v>A. Henríquez</c:v>
                </c:pt>
                <c:pt idx="3583">
                  <c:v>F. Angileri</c:v>
                </c:pt>
                <c:pt idx="3584">
                  <c:v>A. Matri</c:v>
                </c:pt>
                <c:pt idx="3585">
                  <c:v>D. Banguero</c:v>
                </c:pt>
                <c:pt idx="3586">
                  <c:v>Nilsito Vilela</c:v>
                </c:pt>
                <c:pt idx="3587">
                  <c:v>Canella</c:v>
                </c:pt>
                <c:pt idx="3588">
                  <c:v>M. Pérez García</c:v>
                </c:pt>
                <c:pt idx="3589">
                  <c:v>A. Khubulov</c:v>
                </c:pt>
                <c:pt idx="3590">
                  <c:v>A. Costa</c:v>
                </c:pt>
                <c:pt idx="3591">
                  <c:v>A. Morales</c:v>
                </c:pt>
                <c:pt idx="3592">
                  <c:v>S. Longo</c:v>
                </c:pt>
                <c:pt idx="3593">
                  <c:v>L. Höler</c:v>
                </c:pt>
                <c:pt idx="3594">
                  <c:v>Torrejón</c:v>
                </c:pt>
                <c:pt idx="3595">
                  <c:v>Rogerinho</c:v>
                </c:pt>
                <c:pt idx="3596">
                  <c:v>Zhang Xizhe</c:v>
                </c:pt>
                <c:pt idx="3597">
                  <c:v>Vítor Gomes</c:v>
                </c:pt>
                <c:pt idx="3598">
                  <c:v>R. van La Parra</c:v>
                </c:pt>
                <c:pt idx="3599">
                  <c:v>V. Le Goff</c:v>
                </c:pt>
                <c:pt idx="3600">
                  <c:v>Albentosa</c:v>
                </c:pt>
                <c:pt idx="3601">
                  <c:v>S. Khaoui</c:v>
                </c:pt>
                <c:pt idx="3602">
                  <c:v>H. Goitom</c:v>
                </c:pt>
                <c:pt idx="3603">
                  <c:v>T. Howard</c:v>
                </c:pt>
                <c:pt idx="3604">
                  <c:v>C. Obasi</c:v>
                </c:pt>
                <c:pt idx="3605">
                  <c:v>G. Fofana</c:v>
                </c:pt>
                <c:pt idx="3606">
                  <c:v>L. Andersen</c:v>
                </c:pt>
                <c:pt idx="3607">
                  <c:v>D. Linsmayer</c:v>
                </c:pt>
                <c:pt idx="3608">
                  <c:v>M. Goicoechea</c:v>
                </c:pt>
                <c:pt idx="3609">
                  <c:v>Dankler</c:v>
                </c:pt>
                <c:pt idx="3610">
                  <c:v>J. Arango</c:v>
                </c:pt>
                <c:pt idx="3611">
                  <c:v>C. Chimino</c:v>
                </c:pt>
                <c:pt idx="3612">
                  <c:v>A. Traoré</c:v>
                </c:pt>
                <c:pt idx="3613">
                  <c:v>S. Viera</c:v>
                </c:pt>
                <c:pt idx="3614">
                  <c:v>L. Montes</c:v>
                </c:pt>
                <c:pt idx="3615">
                  <c:v>J. Garro</c:v>
                </c:pt>
                <c:pt idx="3616">
                  <c:v>A. Warda</c:v>
                </c:pt>
                <c:pt idx="3617">
                  <c:v>Varela</c:v>
                </c:pt>
                <c:pt idx="3618">
                  <c:v>M. Cuisance</c:v>
                </c:pt>
                <c:pt idx="3619">
                  <c:v>J. Mercier</c:v>
                </c:pt>
                <c:pt idx="3620">
                  <c:v>E. Hallfreðsson</c:v>
                </c:pt>
                <c:pt idx="3621">
                  <c:v>T. Sušić</c:v>
                </c:pt>
                <c:pt idx="3622">
                  <c:v>E. Gnahoré</c:v>
                </c:pt>
                <c:pt idx="3623">
                  <c:v>N. Bertolo</c:v>
                </c:pt>
                <c:pt idx="3624">
                  <c:v>K. Nordfeldt</c:v>
                </c:pt>
                <c:pt idx="3625">
                  <c:v>R. Varga</c:v>
                </c:pt>
                <c:pt idx="3626">
                  <c:v>S. Yago</c:v>
                </c:pt>
                <c:pt idx="3627">
                  <c:v>Hugo Rubiães</c:v>
                </c:pt>
                <c:pt idx="3628">
                  <c:v>J. Okore</c:v>
                </c:pt>
                <c:pt idx="3629">
                  <c:v>Y. Bammou</c:v>
                </c:pt>
                <c:pt idx="3630">
                  <c:v>B. Caicedo</c:v>
                </c:pt>
                <c:pt idx="3631">
                  <c:v>A. Silbeira</c:v>
                </c:pt>
                <c:pt idx="3632">
                  <c:v>N. Powell</c:v>
                </c:pt>
                <c:pt idx="3633">
                  <c:v>O. Alanís</c:v>
                </c:pt>
                <c:pt idx="3634">
                  <c:v>Carleto Costinha</c:v>
                </c:pt>
                <c:pt idx="3635">
                  <c:v>R. Williams</c:v>
                </c:pt>
                <c:pt idx="3636">
                  <c:v>G. Charbonnier</c:v>
                </c:pt>
                <c:pt idx="3637">
                  <c:v>J. Egan</c:v>
                </c:pt>
                <c:pt idx="3638">
                  <c:v>L. Olaza</c:v>
                </c:pt>
                <c:pt idx="3639">
                  <c:v>M. Kosanović</c:v>
                </c:pt>
                <c:pt idx="3640">
                  <c:v>F. Cerro</c:v>
                </c:pt>
                <c:pt idx="3641">
                  <c:v>S. Naismith</c:v>
                </c:pt>
                <c:pt idx="3642">
                  <c:v>Mauro Riboas</c:v>
                </c:pt>
                <c:pt idx="3643">
                  <c:v>Rafael Lopes</c:v>
                </c:pt>
                <c:pt idx="3644">
                  <c:v>David García</c:v>
                </c:pt>
                <c:pt idx="3645">
                  <c:v>A. Mosquera</c:v>
                </c:pt>
                <c:pt idx="3646">
                  <c:v>O. Idrissi</c:v>
                </c:pt>
                <c:pt idx="3647">
                  <c:v>Yu Hanchao</c:v>
                </c:pt>
                <c:pt idx="3648">
                  <c:v>Hong Jeong Ho</c:v>
                </c:pt>
                <c:pt idx="3649">
                  <c:v>M. Schmiedebach</c:v>
                </c:pt>
                <c:pt idx="3650">
                  <c:v>S. Badji</c:v>
                </c:pt>
                <c:pt idx="3651">
                  <c:v>R. Gómez</c:v>
                </c:pt>
                <c:pt idx="3652">
                  <c:v>D. Limnios</c:v>
                </c:pt>
                <c:pt idx="3653">
                  <c:v>René</c:v>
                </c:pt>
                <c:pt idx="3654">
                  <c:v>S. Scuffet</c:v>
                </c:pt>
                <c:pt idx="3655">
                  <c:v>J. Rinne</c:v>
                </c:pt>
                <c:pt idx="3656">
                  <c:v>L. Agbenyenu</c:v>
                </c:pt>
                <c:pt idx="3657">
                  <c:v>Marcão</c:v>
                </c:pt>
                <c:pt idx="3658">
                  <c:v>J. Sala</c:v>
                </c:pt>
                <c:pt idx="3659">
                  <c:v>A. Bamba</c:v>
                </c:pt>
                <c:pt idx="3660">
                  <c:v>R. Quioto</c:v>
                </c:pt>
                <c:pt idx="3661">
                  <c:v>Santi da Bruma</c:v>
                </c:pt>
                <c:pt idx="3662">
                  <c:v>Y. En-Nesyri</c:v>
                </c:pt>
                <c:pt idx="3663">
                  <c:v>S. Jung</c:v>
                </c:pt>
                <c:pt idx="3664">
                  <c:v>R. Matos</c:v>
                </c:pt>
                <c:pt idx="3665">
                  <c:v>Thiago Alminxa</c:v>
                </c:pt>
                <c:pt idx="3666">
                  <c:v>J. Lucumi</c:v>
                </c:pt>
                <c:pt idx="3667">
                  <c:v>T. Chevalier</c:v>
                </c:pt>
                <c:pt idx="3668">
                  <c:v>S. Polter</c:v>
                </c:pt>
                <c:pt idx="3669">
                  <c:v>M. Møller Dæhli</c:v>
                </c:pt>
                <c:pt idx="3670">
                  <c:v>O. Boumal</c:v>
                </c:pt>
                <c:pt idx="3671">
                  <c:v>K. Boyd</c:v>
                </c:pt>
                <c:pt idx="3672">
                  <c:v>Douglas</c:v>
                </c:pt>
                <c:pt idx="3673">
                  <c:v>M. Malyshev</c:v>
                </c:pt>
                <c:pt idx="3674">
                  <c:v>M. Zaracho</c:v>
                </c:pt>
                <c:pt idx="3675">
                  <c:v>M. Shaparenko</c:v>
                </c:pt>
                <c:pt idx="3676">
                  <c:v>J. Boye</c:v>
                </c:pt>
                <c:pt idx="3677">
                  <c:v>V. Regini</c:v>
                </c:pt>
                <c:pt idx="3678">
                  <c:v>H. Martín</c:v>
                </c:pt>
                <c:pt idx="3679">
                  <c:v>C. Galano</c:v>
                </c:pt>
                <c:pt idx="3680">
                  <c:v>Cristian Lodeira</c:v>
                </c:pt>
                <c:pt idx="3681">
                  <c:v>Josué Sá</c:v>
                </c:pt>
                <c:pt idx="3682">
                  <c:v>L. Menossi</c:v>
                </c:pt>
                <c:pt idx="3683">
                  <c:v>Adrián Marín</c:v>
                </c:pt>
                <c:pt idx="3684">
                  <c:v>Aleñá</c:v>
                </c:pt>
                <c:pt idx="3685">
                  <c:v>D. Maresic</c:v>
                </c:pt>
                <c:pt idx="3686">
                  <c:v>O. Lewicki</c:v>
                </c:pt>
                <c:pt idx="3687">
                  <c:v>P. Bernardoni</c:v>
                </c:pt>
                <c:pt idx="3688">
                  <c:v>Walter Silvieiro</c:v>
                </c:pt>
                <c:pt idx="3689">
                  <c:v>M. Waghorn</c:v>
                </c:pt>
                <c:pt idx="3690">
                  <c:v>D. Álvarez</c:v>
                </c:pt>
                <c:pt idx="3691">
                  <c:v>M. Castagnetti</c:v>
                </c:pt>
                <c:pt idx="3692">
                  <c:v>A. Davies</c:v>
                </c:pt>
                <c:pt idx="3693">
                  <c:v>L. Mabiala</c:v>
                </c:pt>
                <c:pt idx="3694">
                  <c:v>Y. Abdelhamid</c:v>
                </c:pt>
                <c:pt idx="3695">
                  <c:v>P. Rubio</c:v>
                </c:pt>
                <c:pt idx="3696">
                  <c:v>C. Strandberg</c:v>
                </c:pt>
                <c:pt idx="3697">
                  <c:v>A. Shabanov</c:v>
                </c:pt>
                <c:pt idx="3698">
                  <c:v>G. Brugman</c:v>
                </c:pt>
                <c:pt idx="3699">
                  <c:v>Josué da Feira</c:v>
                </c:pt>
                <c:pt idx="3700">
                  <c:v>C. Pinsoglio</c:v>
                </c:pt>
                <c:pt idx="3701">
                  <c:v>W. Foderingham</c:v>
                </c:pt>
                <c:pt idx="3702">
                  <c:v>D. Arias</c:v>
                </c:pt>
                <c:pt idx="3703">
                  <c:v>D. Bouanga</c:v>
                </c:pt>
                <c:pt idx="3704">
                  <c:v>M. Olunga</c:v>
                </c:pt>
                <c:pt idx="3705">
                  <c:v>Murilo</c:v>
                </c:pt>
                <c:pt idx="3706">
                  <c:v>T. Trybull</c:v>
                </c:pt>
                <c:pt idx="3707">
                  <c:v>I. Kiese Thelin</c:v>
                </c:pt>
                <c:pt idx="3708">
                  <c:v>T. Cardona</c:v>
                </c:pt>
                <c:pt idx="3709">
                  <c:v>C. Fassnacht</c:v>
                </c:pt>
                <c:pt idx="3710">
                  <c:v>Y. Ouattara</c:v>
                </c:pt>
                <c:pt idx="3711">
                  <c:v>Quique</c:v>
                </c:pt>
                <c:pt idx="3712">
                  <c:v>M. Günok</c:v>
                </c:pt>
                <c:pt idx="3713">
                  <c:v>T. Kalas</c:v>
                </c:pt>
                <c:pt idx="3714">
                  <c:v>A. Briançon</c:v>
                </c:pt>
                <c:pt idx="3715">
                  <c:v>S. Abdullahi</c:v>
                </c:pt>
                <c:pt idx="3716">
                  <c:v>L. Štetina</c:v>
                </c:pt>
                <c:pt idx="3717">
                  <c:v>K. Kerschbaumer</c:v>
                </c:pt>
                <c:pt idx="3718">
                  <c:v>J. Tallo</c:v>
                </c:pt>
                <c:pt idx="3719">
                  <c:v>P. Díaz</c:v>
                </c:pt>
                <c:pt idx="3720">
                  <c:v>C. Gruezo</c:v>
                </c:pt>
                <c:pt idx="3721">
                  <c:v>P. Gallese</c:v>
                </c:pt>
                <c:pt idx="3722">
                  <c:v>J. Morrison</c:v>
                </c:pt>
                <c:pt idx="3723">
                  <c:v>J. Foyth</c:v>
                </c:pt>
                <c:pt idx="3724">
                  <c:v>D. Villalva</c:v>
                </c:pt>
                <c:pt idx="3725">
                  <c:v>B. Acosta</c:v>
                </c:pt>
                <c:pt idx="3726">
                  <c:v>R. Vargas</c:v>
                </c:pt>
                <c:pt idx="3727">
                  <c:v>M. Ducksch</c:v>
                </c:pt>
                <c:pt idx="3728">
                  <c:v>N. Asare</c:v>
                </c:pt>
                <c:pt idx="3729">
                  <c:v>J. Gressel</c:v>
                </c:pt>
                <c:pt idx="3730">
                  <c:v>T. Oar</c:v>
                </c:pt>
                <c:pt idx="3731">
                  <c:v>Fernando Bob</c:v>
                </c:pt>
                <c:pt idx="3732">
                  <c:v>C. Bernardi</c:v>
                </c:pt>
                <c:pt idx="3733">
                  <c:v>H. Dalsgaard</c:v>
                </c:pt>
                <c:pt idx="3734">
                  <c:v>G. Barry</c:v>
                </c:pt>
                <c:pt idx="3735">
                  <c:v>J. Bottinelli</c:v>
                </c:pt>
                <c:pt idx="3736">
                  <c:v>D. Dibusz</c:v>
                </c:pt>
                <c:pt idx="3737">
                  <c:v>I. Diomandé</c:v>
                </c:pt>
                <c:pt idx="3738">
                  <c:v>Y. Al Shahrani</c:v>
                </c:pt>
                <c:pt idx="3739">
                  <c:v>N. Boilesen</c:v>
                </c:pt>
                <c:pt idx="3740">
                  <c:v>S. Ben Youssef</c:v>
                </c:pt>
                <c:pt idx="3741">
                  <c:v>G. Sara</c:v>
                </c:pt>
                <c:pt idx="3742">
                  <c:v>J. Otero</c:v>
                </c:pt>
                <c:pt idx="3743">
                  <c:v>A. Biyogo Poko</c:v>
                </c:pt>
                <c:pt idx="3744">
                  <c:v>L. Castellanos</c:v>
                </c:pt>
                <c:pt idx="3745">
                  <c:v>N. Maraš</c:v>
                </c:pt>
                <c:pt idx="3746">
                  <c:v>T. Letschert</c:v>
                </c:pt>
                <c:pt idx="3747">
                  <c:v>F. Fontanini</c:v>
                </c:pt>
                <c:pt idx="3748">
                  <c:v>A. Hruška</c:v>
                </c:pt>
                <c:pt idx="3749">
                  <c:v>Martos</c:v>
                </c:pt>
                <c:pt idx="3750">
                  <c:v>J. Jeanvier</c:v>
                </c:pt>
                <c:pt idx="3751">
                  <c:v>J. Tagueu</c:v>
                </c:pt>
                <c:pt idx="3752">
                  <c:v>C. Terzi</c:v>
                </c:pt>
                <c:pt idx="3753">
                  <c:v>I. Piris</c:v>
                </c:pt>
                <c:pt idx="3754">
                  <c:v>S. Moreira</c:v>
                </c:pt>
                <c:pt idx="3755">
                  <c:v>Aketxe</c:v>
                </c:pt>
                <c:pt idx="3756">
                  <c:v>S. Rieks</c:v>
                </c:pt>
                <c:pt idx="3757">
                  <c:v>F. Moubandje</c:v>
                </c:pt>
                <c:pt idx="3758">
                  <c:v>P. Ankersen</c:v>
                </c:pt>
                <c:pt idx="3759">
                  <c:v>C. Falletti</c:v>
                </c:pt>
                <c:pt idx="3760">
                  <c:v>Allano</c:v>
                </c:pt>
                <c:pt idx="3761">
                  <c:v>J. Morávek</c:v>
                </c:pt>
                <c:pt idx="3762">
                  <c:v>C. Riaño</c:v>
                </c:pt>
                <c:pt idx="3763">
                  <c:v>Aythami Artiles</c:v>
                </c:pt>
                <c:pt idx="3764">
                  <c:v>J. Risdon</c:v>
                </c:pt>
                <c:pt idx="3765">
                  <c:v>E. Alioski</c:v>
                </c:pt>
                <c:pt idx="3766">
                  <c:v>C. Robinson</c:v>
                </c:pt>
                <c:pt idx="3767">
                  <c:v>S. Bastien</c:v>
                </c:pt>
                <c:pt idx="3768">
                  <c:v>João Talocha</c:v>
                </c:pt>
                <c:pt idx="3769">
                  <c:v>J. Pollersbeck</c:v>
                </c:pt>
                <c:pt idx="3770">
                  <c:v>M. Abeid</c:v>
                </c:pt>
                <c:pt idx="3771">
                  <c:v>M. Rzatkowski</c:v>
                </c:pt>
                <c:pt idx="3772">
                  <c:v>Marcão</c:v>
                </c:pt>
                <c:pt idx="3773">
                  <c:v>Álvaro</c:v>
                </c:pt>
                <c:pt idx="3774">
                  <c:v>B. Perlaza</c:v>
                </c:pt>
                <c:pt idx="3775">
                  <c:v>R. Sallai</c:v>
                </c:pt>
                <c:pt idx="3776">
                  <c:v>B. Kamara</c:v>
                </c:pt>
                <c:pt idx="3777">
                  <c:v>T. Beugelsdijk</c:v>
                </c:pt>
                <c:pt idx="3778">
                  <c:v>G. Giménez</c:v>
                </c:pt>
                <c:pt idx="3779">
                  <c:v>K. Lafferty</c:v>
                </c:pt>
                <c:pt idx="3780">
                  <c:v>L. Díaz</c:v>
                </c:pt>
                <c:pt idx="3781">
                  <c:v>L. Benito</c:v>
                </c:pt>
                <c:pt idx="3782">
                  <c:v>Raúl Lizoain</c:v>
                </c:pt>
                <c:pt idx="3783">
                  <c:v>L. Reyes</c:v>
                </c:pt>
                <c:pt idx="3784">
                  <c:v>P. Bardsley</c:v>
                </c:pt>
                <c:pt idx="3785">
                  <c:v>Jonas Damasto</c:v>
                </c:pt>
                <c:pt idx="3786">
                  <c:v>P. Da Silva</c:v>
                </c:pt>
                <c:pt idx="3787">
                  <c:v>M. Rodríguez</c:v>
                </c:pt>
                <c:pt idx="3788">
                  <c:v>J. Hugill</c:v>
                </c:pt>
                <c:pt idx="3789">
                  <c:v>Thiago Cionek</c:v>
                </c:pt>
                <c:pt idx="3790">
                  <c:v>A. Struna</c:v>
                </c:pt>
                <c:pt idx="3791">
                  <c:v>R. Salinas</c:v>
                </c:pt>
                <c:pt idx="3792">
                  <c:v>Salva Sevilla</c:v>
                </c:pt>
                <c:pt idx="3793">
                  <c:v>Y. Bissouma</c:v>
                </c:pt>
                <c:pt idx="3794">
                  <c:v>M. Rohdén</c:v>
                </c:pt>
                <c:pt idx="3795">
                  <c:v>M. Demir</c:v>
                </c:pt>
                <c:pt idx="3796">
                  <c:v>D. Lezcano</c:v>
                </c:pt>
                <c:pt idx="3797">
                  <c:v>J. Puncheon</c:v>
                </c:pt>
                <c:pt idx="3798">
                  <c:v>M. Abarhoun</c:v>
                </c:pt>
                <c:pt idx="3799">
                  <c:v>W. Owusu</c:v>
                </c:pt>
                <c:pt idx="3800">
                  <c:v>Rúben Fernandes</c:v>
                </c:pt>
                <c:pt idx="3801">
                  <c:v>E. López</c:v>
                </c:pt>
                <c:pt idx="3802">
                  <c:v>O. Rivero</c:v>
                </c:pt>
                <c:pt idx="3803">
                  <c:v>Joshuando Sá</c:v>
                </c:pt>
                <c:pt idx="3804">
                  <c:v>L. Martínez</c:v>
                </c:pt>
                <c:pt idx="3805">
                  <c:v>O. Şişmanoğlu</c:v>
                </c:pt>
                <c:pt idx="3806">
                  <c:v>A. Zaldívar</c:v>
                </c:pt>
                <c:pt idx="3807">
                  <c:v>D. Guzman</c:v>
                </c:pt>
                <c:pt idx="3808">
                  <c:v>J. Jones</c:v>
                </c:pt>
                <c:pt idx="3809">
                  <c:v>J. Güemez</c:v>
                </c:pt>
                <c:pt idx="3810">
                  <c:v>Jeff Meirson</c:v>
                </c:pt>
                <c:pt idx="3811">
                  <c:v>Camacho</c:v>
                </c:pt>
                <c:pt idx="3812">
                  <c:v>Nuno da Costa</c:v>
                </c:pt>
                <c:pt idx="3813">
                  <c:v>T. Zengin</c:v>
                </c:pt>
                <c:pt idx="3814">
                  <c:v>B. Jeannot</c:v>
                </c:pt>
                <c:pt idx="3815">
                  <c:v>M. Oikonomou</c:v>
                </c:pt>
                <c:pt idx="3816">
                  <c:v>P. Stojanović</c:v>
                </c:pt>
                <c:pt idx="3817">
                  <c:v>B. Sarmiento</c:v>
                </c:pt>
                <c:pt idx="3818">
                  <c:v>J. Hamad</c:v>
                </c:pt>
                <c:pt idx="3819">
                  <c:v>A. Al Habsi</c:v>
                </c:pt>
                <c:pt idx="3820">
                  <c:v>L. Miranda</c:v>
                </c:pt>
                <c:pt idx="3821">
                  <c:v>R. Holzhauser</c:v>
                </c:pt>
                <c:pt idx="3822">
                  <c:v>Dani Giménez</c:v>
                </c:pt>
                <c:pt idx="3823">
                  <c:v>Maycon</c:v>
                </c:pt>
                <c:pt idx="3824">
                  <c:v>H. Kiyotake</c:v>
                </c:pt>
                <c:pt idx="3825">
                  <c:v>D. Maroh</c:v>
                </c:pt>
                <c:pt idx="3826">
                  <c:v>E. Şen</c:v>
                </c:pt>
                <c:pt idx="3827">
                  <c:v>K. Onisiwo</c:v>
                </c:pt>
                <c:pt idx="3828">
                  <c:v>S. Juklerød</c:v>
                </c:pt>
                <c:pt idx="3829">
                  <c:v>P. Stenzel</c:v>
                </c:pt>
                <c:pt idx="3830">
                  <c:v>M. Camara</c:v>
                </c:pt>
                <c:pt idx="3831">
                  <c:v>Douglas</c:v>
                </c:pt>
                <c:pt idx="3832">
                  <c:v>D. Le Tallec</c:v>
                </c:pt>
                <c:pt idx="3833">
                  <c:v>R. Gosens</c:v>
                </c:pt>
                <c:pt idx="3834">
                  <c:v>R. Bobadilla</c:v>
                </c:pt>
                <c:pt idx="3835">
                  <c:v>K. Wolze</c:v>
                </c:pt>
                <c:pt idx="3836">
                  <c:v>C. Basham</c:v>
                </c:pt>
                <c:pt idx="3837">
                  <c:v>J. Cabot</c:v>
                </c:pt>
                <c:pt idx="3838">
                  <c:v>Gonçalo Silva</c:v>
                </c:pt>
                <c:pt idx="3839">
                  <c:v>C. Arboleda</c:v>
                </c:pt>
                <c:pt idx="3840">
                  <c:v>G. Lajud</c:v>
                </c:pt>
                <c:pt idx="3841">
                  <c:v>Unai Simón</c:v>
                </c:pt>
                <c:pt idx="3842">
                  <c:v>C. Knasmüllner</c:v>
                </c:pt>
                <c:pt idx="3843">
                  <c:v>L. Lollo</c:v>
                </c:pt>
                <c:pt idx="3844">
                  <c:v>A. Milić</c:v>
                </c:pt>
                <c:pt idx="3845">
                  <c:v>Ronaldo Vieira</c:v>
                </c:pt>
                <c:pt idx="3846">
                  <c:v>S. Bahoken</c:v>
                </c:pt>
                <c:pt idx="3847">
                  <c:v>Ontiveros</c:v>
                </c:pt>
                <c:pt idx="3848">
                  <c:v>N. Höfler</c:v>
                </c:pt>
                <c:pt idx="3849">
                  <c:v>K. Acosta</c:v>
                </c:pt>
                <c:pt idx="3850">
                  <c:v>Kwoun Sun Tae</c:v>
                </c:pt>
                <c:pt idx="3851">
                  <c:v>A. Çamdalı</c:v>
                </c:pt>
                <c:pt idx="3852">
                  <c:v>B. Linssen</c:v>
                </c:pt>
                <c:pt idx="3853">
                  <c:v>M. Trotta</c:v>
                </c:pt>
                <c:pt idx="3854">
                  <c:v>J. Dezi</c:v>
                </c:pt>
                <c:pt idx="3855">
                  <c:v>Choi Chul Soon</c:v>
                </c:pt>
                <c:pt idx="3856">
                  <c:v>Danilo</c:v>
                </c:pt>
                <c:pt idx="3857">
                  <c:v>J. Savarino</c:v>
                </c:pt>
                <c:pt idx="3858">
                  <c:v>M. Zeman</c:v>
                </c:pt>
                <c:pt idx="3859">
                  <c:v>N. Baker</c:v>
                </c:pt>
                <c:pt idx="3860">
                  <c:v>M. Saymak</c:v>
                </c:pt>
                <c:pt idx="3861">
                  <c:v>Yeom Ki Hun</c:v>
                </c:pt>
                <c:pt idx="3862">
                  <c:v>J. Murphy</c:v>
                </c:pt>
                <c:pt idx="3863">
                  <c:v>E. Prib</c:v>
                </c:pt>
                <c:pt idx="3864">
                  <c:v>L. Phiri</c:v>
                </c:pt>
                <c:pt idx="3865">
                  <c:v>Jubal</c:v>
                </c:pt>
                <c:pt idx="3866">
                  <c:v>A. Cubas</c:v>
                </c:pt>
                <c:pt idx="3867">
                  <c:v>Luismi</c:v>
                </c:pt>
                <c:pt idx="3868">
                  <c:v>A. Adnan</c:v>
                </c:pt>
                <c:pt idx="3869">
                  <c:v>Diogo Gonçalves</c:v>
                </c:pt>
                <c:pt idx="3870">
                  <c:v>Rui Fonte</c:v>
                </c:pt>
                <c:pt idx="3871">
                  <c:v>J. Bennett</c:v>
                </c:pt>
                <c:pt idx="3872">
                  <c:v>S. Ortega</c:v>
                </c:pt>
                <c:pt idx="3873">
                  <c:v>B. Białkowski</c:v>
                </c:pt>
                <c:pt idx="3874">
                  <c:v>Ricardo Ryller</c:v>
                </c:pt>
                <c:pt idx="3875">
                  <c:v>J. Börner</c:v>
                </c:pt>
                <c:pt idx="3876">
                  <c:v>Fran Mérida</c:v>
                </c:pt>
                <c:pt idx="3877">
                  <c:v>Tito</c:v>
                </c:pt>
                <c:pt idx="3878">
                  <c:v>S. Sensi</c:v>
                </c:pt>
                <c:pt idx="3879">
                  <c:v>A. Weimann</c:v>
                </c:pt>
                <c:pt idx="3880">
                  <c:v>Fernando Canesín</c:v>
                </c:pt>
                <c:pt idx="3881">
                  <c:v>I. Runje</c:v>
                </c:pt>
                <c:pt idx="3882">
                  <c:v>Vigaray</c:v>
                </c:pt>
                <c:pt idx="3883">
                  <c:v>P. Olayinka</c:v>
                </c:pt>
                <c:pt idx="3884">
                  <c:v>R. Delgado</c:v>
                </c:pt>
                <c:pt idx="3885">
                  <c:v>J. Wiland</c:v>
                </c:pt>
                <c:pt idx="3886">
                  <c:v>V. Figueroa</c:v>
                </c:pt>
                <c:pt idx="3887">
                  <c:v>Chiquinho</c:v>
                </c:pt>
                <c:pt idx="3888">
                  <c:v>C. Trimmel</c:v>
                </c:pt>
                <c:pt idx="3889">
                  <c:v>S. Lletget</c:v>
                </c:pt>
                <c:pt idx="3890">
                  <c:v>C. Jullien</c:v>
                </c:pt>
                <c:pt idx="3891">
                  <c:v>O. Alderete</c:v>
                </c:pt>
                <c:pt idx="3892">
                  <c:v>A. Saelemaekers</c:v>
                </c:pt>
                <c:pt idx="3893">
                  <c:v>M. Vrančić</c:v>
                </c:pt>
                <c:pt idx="3894">
                  <c:v>J. Uronen</c:v>
                </c:pt>
                <c:pt idx="3895">
                  <c:v>K. Schindler</c:v>
                </c:pt>
                <c:pt idx="3896">
                  <c:v>Sin Jin Ho</c:v>
                </c:pt>
                <c:pt idx="3897">
                  <c:v>L. Haraslín</c:v>
                </c:pt>
                <c:pt idx="3898">
                  <c:v>A. Fiola</c:v>
                </c:pt>
                <c:pt idx="3899">
                  <c:v>X. Schlager</c:v>
                </c:pt>
                <c:pt idx="3900">
                  <c:v>N. Jelavić</c:v>
                </c:pt>
                <c:pt idx="3901">
                  <c:v>T. Ben Haim</c:v>
                </c:pt>
                <c:pt idx="3902">
                  <c:v>Clinton Mata</c:v>
                </c:pt>
                <c:pt idx="3903">
                  <c:v>S. Hutchinson</c:v>
                </c:pt>
                <c:pt idx="3904">
                  <c:v>J. Russell</c:v>
                </c:pt>
                <c:pt idx="3905">
                  <c:v>S. Uçan</c:v>
                </c:pt>
                <c:pt idx="3906">
                  <c:v>Renato Neto</c:v>
                </c:pt>
                <c:pt idx="3907">
                  <c:v>J. Meram</c:v>
                </c:pt>
                <c:pt idx="3908">
                  <c:v>Jorge Miramón</c:v>
                </c:pt>
                <c:pt idx="3909">
                  <c:v>A. Murgia</c:v>
                </c:pt>
                <c:pt idx="3910">
                  <c:v>I. Ávila</c:v>
                </c:pt>
                <c:pt idx="3911">
                  <c:v>T. Kaminski</c:v>
                </c:pt>
                <c:pt idx="3912">
                  <c:v>K. Zohore</c:v>
                </c:pt>
                <c:pt idx="3913">
                  <c:v>L. Ceppitelli</c:v>
                </c:pt>
                <c:pt idx="3914">
                  <c:v>Nuno Coelho</c:v>
                </c:pt>
                <c:pt idx="3915">
                  <c:v>C. Mulgrew</c:v>
                </c:pt>
                <c:pt idx="3916">
                  <c:v>D. Dwyer</c:v>
                </c:pt>
                <c:pt idx="3917">
                  <c:v>J. Carrizo</c:v>
                </c:pt>
                <c:pt idx="3918">
                  <c:v>F. Peluso</c:v>
                </c:pt>
                <c:pt idx="3919">
                  <c:v>M. van der Werff</c:v>
                </c:pt>
                <c:pt idx="3920">
                  <c:v>M. Piedrahita</c:v>
                </c:pt>
                <c:pt idx="3921">
                  <c:v>V. Ayala</c:v>
                </c:pt>
                <c:pt idx="3922">
                  <c:v>R. Alvarado</c:v>
                </c:pt>
                <c:pt idx="3923">
                  <c:v>D. Rossi</c:v>
                </c:pt>
                <c:pt idx="3924">
                  <c:v>F. Pisacane</c:v>
                </c:pt>
                <c:pt idx="3925">
                  <c:v>U. Ćosić</c:v>
                </c:pt>
                <c:pt idx="3926">
                  <c:v>Sebá</c:v>
                </c:pt>
                <c:pt idx="3927">
                  <c:v>D. Peralta</c:v>
                </c:pt>
                <c:pt idx="3928">
                  <c:v>R. Koch</c:v>
                </c:pt>
                <c:pt idx="3929">
                  <c:v>A. Ghazal</c:v>
                </c:pt>
                <c:pt idx="3930">
                  <c:v>A. Federici</c:v>
                </c:pt>
                <c:pt idx="3931">
                  <c:v>David Simón</c:v>
                </c:pt>
                <c:pt idx="3932">
                  <c:v>M. Oršić</c:v>
                </c:pt>
                <c:pt idx="3933">
                  <c:v>Alexandre Frandeira</c:v>
                </c:pt>
                <c:pt idx="3934">
                  <c:v>A. Tettey</c:v>
                </c:pt>
                <c:pt idx="3935">
                  <c:v>G. Hanley</c:v>
                </c:pt>
                <c:pt idx="3936">
                  <c:v>Cristian Herrera</c:v>
                </c:pt>
                <c:pt idx="3937">
                  <c:v>R. Green</c:v>
                </c:pt>
                <c:pt idx="3938">
                  <c:v>Gelson Dala</c:v>
                </c:pt>
                <c:pt idx="3939">
                  <c:v>M. Higashiguchi</c:v>
                </c:pt>
                <c:pt idx="3940">
                  <c:v>Jorge Teixeira</c:v>
                </c:pt>
                <c:pt idx="3941">
                  <c:v>R. Woods</c:v>
                </c:pt>
                <c:pt idx="3942">
                  <c:v>S. Martinsson Ngouali</c:v>
                </c:pt>
                <c:pt idx="3943">
                  <c:v>W. Ángel</c:v>
                </c:pt>
                <c:pt idx="3944">
                  <c:v>D. Villalpando</c:v>
                </c:pt>
                <c:pt idx="3945">
                  <c:v>M. Šitum</c:v>
                </c:pt>
                <c:pt idx="3946">
                  <c:v>T. Carroll</c:v>
                </c:pt>
                <c:pt idx="3947">
                  <c:v>R. Elliot</c:v>
                </c:pt>
                <c:pt idx="3948">
                  <c:v>Sergio Sánchez</c:v>
                </c:pt>
                <c:pt idx="3949">
                  <c:v>I. Cofie</c:v>
                </c:pt>
                <c:pt idx="3950">
                  <c:v>S. Byram</c:v>
                </c:pt>
                <c:pt idx="3951">
                  <c:v>M. Cauteruccio</c:v>
                </c:pt>
                <c:pt idx="3952">
                  <c:v>K. Molino</c:v>
                </c:pt>
                <c:pt idx="3953">
                  <c:v>L. Ariaudo</c:v>
                </c:pt>
                <c:pt idx="3954">
                  <c:v>P. Klingmann</c:v>
                </c:pt>
                <c:pt idx="3955">
                  <c:v>M. Thuram</c:v>
                </c:pt>
                <c:pt idx="3956">
                  <c:v>Y. Cahuzac</c:v>
                </c:pt>
                <c:pt idx="3957">
                  <c:v>Elustondo</c:v>
                </c:pt>
                <c:pt idx="3958">
                  <c:v>S. Downing</c:v>
                </c:pt>
                <c:pt idx="3959">
                  <c:v>L. Immers</c:v>
                </c:pt>
                <c:pt idx="3960">
                  <c:v>C. Menéndez</c:v>
                </c:pt>
                <c:pt idx="3961">
                  <c:v>Vágner Corraldo</c:v>
                </c:pt>
                <c:pt idx="3962">
                  <c:v>Luso</c:v>
                </c:pt>
                <c:pt idx="3963">
                  <c:v>C. Mavinga</c:v>
                </c:pt>
                <c:pt idx="3964">
                  <c:v>F. Melchiorri</c:v>
                </c:pt>
                <c:pt idx="3965">
                  <c:v>T. Doumbia</c:v>
                </c:pt>
                <c:pt idx="3966">
                  <c:v>A. Trondsen</c:v>
                </c:pt>
                <c:pt idx="3967">
                  <c:v>Sivera</c:v>
                </c:pt>
                <c:pt idx="3968">
                  <c:v>Allison Sireo</c:v>
                </c:pt>
                <c:pt idx="3969">
                  <c:v>Z. Stieber</c:v>
                </c:pt>
                <c:pt idx="3970">
                  <c:v>S. Berahino</c:v>
                </c:pt>
                <c:pt idx="3971">
                  <c:v>O. Skúlason</c:v>
                </c:pt>
                <c:pt idx="3972">
                  <c:v>L. Koutris</c:v>
                </c:pt>
                <c:pt idx="3973">
                  <c:v>M. Pektemek</c:v>
                </c:pt>
                <c:pt idx="3974">
                  <c:v>R. Schüller</c:v>
                </c:pt>
                <c:pt idx="3975">
                  <c:v>Sergio Herrera</c:v>
                </c:pt>
                <c:pt idx="3976">
                  <c:v>E. Kawashima</c:v>
                </c:pt>
                <c:pt idx="3977">
                  <c:v>L. Memushaj</c:v>
                </c:pt>
                <c:pt idx="3978">
                  <c:v>E. Fernandes</c:v>
                </c:pt>
                <c:pt idx="3979">
                  <c:v>M. Valenzuela</c:v>
                </c:pt>
                <c:pt idx="3980">
                  <c:v>H. Lansbury</c:v>
                </c:pt>
                <c:pt idx="3981">
                  <c:v>A. Gunn</c:v>
                </c:pt>
                <c:pt idx="3982">
                  <c:v>A. Kamara</c:v>
                </c:pt>
                <c:pt idx="3983">
                  <c:v>R. Riou</c:v>
                </c:pt>
                <c:pt idx="3984">
                  <c:v>Jung Sung Ryong</c:v>
                </c:pt>
                <c:pt idx="3985">
                  <c:v>A. Caracciolo</c:v>
                </c:pt>
                <c:pt idx="3986">
                  <c:v>Ewandro</c:v>
                </c:pt>
                <c:pt idx="3987">
                  <c:v>G. Holtmann</c:v>
                </c:pt>
                <c:pt idx="3988">
                  <c:v>Erik Morán</c:v>
                </c:pt>
                <c:pt idx="3989">
                  <c:v>Tobias Figueiredo</c:v>
                </c:pt>
                <c:pt idx="3990">
                  <c:v>I. Rossi</c:v>
                </c:pt>
                <c:pt idx="3991">
                  <c:v>Miltisco Paulino</c:v>
                </c:pt>
                <c:pt idx="3992">
                  <c:v>P. Brlek</c:v>
                </c:pt>
                <c:pt idx="3993">
                  <c:v>G. Bettini</c:v>
                </c:pt>
                <c:pt idx="3994">
                  <c:v>R. Kent</c:v>
                </c:pt>
                <c:pt idx="3995">
                  <c:v>Jordi Calavera</c:v>
                </c:pt>
                <c:pt idx="3996">
                  <c:v>M. Lešković</c:v>
                </c:pt>
                <c:pt idx="3997">
                  <c:v>G. Friend</c:v>
                </c:pt>
                <c:pt idx="3998">
                  <c:v>S. Aydoğdu</c:v>
                </c:pt>
                <c:pt idx="3999">
                  <c:v>S. Gashi</c:v>
                </c:pt>
                <c:pt idx="4000">
                  <c:v>O. Deschacht</c:v>
                </c:pt>
                <c:pt idx="4001">
                  <c:v>E. Cecchini</c:v>
                </c:pt>
                <c:pt idx="4002">
                  <c:v>T. Knipping</c:v>
                </c:pt>
                <c:pt idx="4003">
                  <c:v>H. Yamaguchi</c:v>
                </c:pt>
                <c:pt idx="4004">
                  <c:v>V. Aguilera</c:v>
                </c:pt>
                <c:pt idx="4005">
                  <c:v>J. Cavalli</c:v>
                </c:pt>
                <c:pt idx="4006">
                  <c:v>L. Pasciuti</c:v>
                </c:pt>
                <c:pt idx="4007">
                  <c:v>M. Makuszewski</c:v>
                </c:pt>
                <c:pt idx="4008">
                  <c:v>L. Albertengo</c:v>
                </c:pt>
                <c:pt idx="4009">
                  <c:v>Serginho</c:v>
                </c:pt>
                <c:pt idx="4010">
                  <c:v>F. Schnellhardt</c:v>
                </c:pt>
                <c:pt idx="4011">
                  <c:v>M. Pavone</c:v>
                </c:pt>
                <c:pt idx="4012">
                  <c:v>T. Goiginger</c:v>
                </c:pt>
                <c:pt idx="4013">
                  <c:v>K. Beckerman</c:v>
                </c:pt>
                <c:pt idx="4014">
                  <c:v>Luis García</c:v>
                </c:pt>
                <c:pt idx="4015">
                  <c:v>Lyanco</c:v>
                </c:pt>
                <c:pt idx="4016">
                  <c:v>A. Luci</c:v>
                </c:pt>
                <c:pt idx="4017">
                  <c:v>Luca Sangalli</c:v>
                </c:pt>
                <c:pt idx="4018">
                  <c:v>S. Ameobi</c:v>
                </c:pt>
                <c:pt idx="4019">
                  <c:v>J. Price</c:v>
                </c:pt>
                <c:pt idx="4020">
                  <c:v>Go Yo Han</c:v>
                </c:pt>
                <c:pt idx="4021">
                  <c:v>O. Hawsawi</c:v>
                </c:pt>
                <c:pt idx="4022">
                  <c:v>Jaime Romero</c:v>
                </c:pt>
                <c:pt idx="4023">
                  <c:v>S. Grippo</c:v>
                </c:pt>
                <c:pt idx="4024">
                  <c:v>F. Chalov</c:v>
                </c:pt>
                <c:pt idx="4025">
                  <c:v>L. Siligardi</c:v>
                </c:pt>
                <c:pt idx="4026">
                  <c:v>D. Appiah</c:v>
                </c:pt>
                <c:pt idx="4027">
                  <c:v>S. Silva</c:v>
                </c:pt>
                <c:pt idx="4028">
                  <c:v>J. Paterson</c:v>
                </c:pt>
                <c:pt idx="4029">
                  <c:v>T. Barkhuizen</c:v>
                </c:pt>
                <c:pt idx="4030">
                  <c:v>I. Bangoura</c:v>
                </c:pt>
                <c:pt idx="4031">
                  <c:v>S. Memišević</c:v>
                </c:pt>
                <c:pt idx="4032">
                  <c:v>F. Tabanou</c:v>
                </c:pt>
                <c:pt idx="4033">
                  <c:v>T. Hoogland</c:v>
                </c:pt>
                <c:pt idx="4034">
                  <c:v>G. Pezzella</c:v>
                </c:pt>
                <c:pt idx="4035">
                  <c:v>D. Kolovetsios</c:v>
                </c:pt>
                <c:pt idx="4036">
                  <c:v>Enric Gallego</c:v>
                </c:pt>
                <c:pt idx="4037">
                  <c:v>J. Garner</c:v>
                </c:pt>
                <c:pt idx="4038">
                  <c:v>K. Bonifazi</c:v>
                </c:pt>
                <c:pt idx="4039">
                  <c:v>Souza</c:v>
                </c:pt>
                <c:pt idx="4040">
                  <c:v>J. Adéoti</c:v>
                </c:pt>
                <c:pt idx="4041">
                  <c:v>R. Caroca</c:v>
                </c:pt>
                <c:pt idx="4042">
                  <c:v>D. Rosero Valencia</c:v>
                </c:pt>
                <c:pt idx="4043">
                  <c:v>M. Jonjić</c:v>
                </c:pt>
                <c:pt idx="4044">
                  <c:v>A. Tarek</c:v>
                </c:pt>
                <c:pt idx="4045">
                  <c:v>O. Fink</c:v>
                </c:pt>
                <c:pt idx="4046">
                  <c:v>F. Macheda</c:v>
                </c:pt>
                <c:pt idx="4047">
                  <c:v>M. Duffy</c:v>
                </c:pt>
                <c:pt idx="4048">
                  <c:v>Y. Chibsah</c:v>
                </c:pt>
                <c:pt idx="4049">
                  <c:v>T. Schütz</c:v>
                </c:pt>
                <c:pt idx="4050">
                  <c:v>Rodrigo Becão</c:v>
                </c:pt>
                <c:pt idx="4051">
                  <c:v>M. Loum</c:v>
                </c:pt>
                <c:pt idx="4052">
                  <c:v>D. Fletcher</c:v>
                </c:pt>
                <c:pt idx="4053">
                  <c:v>Vadillo</c:v>
                </c:pt>
                <c:pt idx="4054">
                  <c:v>P. Klement</c:v>
                </c:pt>
                <c:pt idx="4055">
                  <c:v>A. Gogia</c:v>
                </c:pt>
                <c:pt idx="4056">
                  <c:v>A. Cole</c:v>
                </c:pt>
                <c:pt idx="4057">
                  <c:v>K. Tsimikas</c:v>
                </c:pt>
                <c:pt idx="4058">
                  <c:v>Mateus</c:v>
                </c:pt>
                <c:pt idx="4059">
                  <c:v>Babanco</c:v>
                </c:pt>
                <c:pt idx="4060">
                  <c:v>X. Mercier</c:v>
                </c:pt>
                <c:pt idx="4061">
                  <c:v>D. Nugent</c:v>
                </c:pt>
                <c:pt idx="4062">
                  <c:v>N. Fernández</c:v>
                </c:pt>
                <c:pt idx="4063">
                  <c:v>O. Hernández</c:v>
                </c:pt>
                <c:pt idx="4064">
                  <c:v>E. Mathoho</c:v>
                </c:pt>
                <c:pt idx="4065">
                  <c:v>B. Sarr</c:v>
                </c:pt>
                <c:pt idx="4066">
                  <c:v>A. Sagal</c:v>
                </c:pt>
                <c:pt idx="4067">
                  <c:v>J. Grimm</c:v>
                </c:pt>
                <c:pt idx="4068">
                  <c:v>M. Nyatama</c:v>
                </c:pt>
                <c:pt idx="4069">
                  <c:v>B. Touré</c:v>
                </c:pt>
                <c:pt idx="4070">
                  <c:v>Diego González</c:v>
                </c:pt>
                <c:pt idx="4071">
                  <c:v>S. Rosted</c:v>
                </c:pt>
                <c:pt idx="4072">
                  <c:v>Y. Suzuki</c:v>
                </c:pt>
                <c:pt idx="4073">
                  <c:v>I. Sacko</c:v>
                </c:pt>
                <c:pt idx="4074">
                  <c:v>Flavio Paixão</c:v>
                </c:pt>
                <c:pt idx="4075">
                  <c:v>G. Fernández</c:v>
                </c:pt>
                <c:pt idx="4076">
                  <c:v>J. Hayes</c:v>
                </c:pt>
                <c:pt idx="4077">
                  <c:v>T. Ouwejan</c:v>
                </c:pt>
                <c:pt idx="4078">
                  <c:v>D. Guerrero</c:v>
                </c:pt>
                <c:pt idx="4079">
                  <c:v>W. Routledge</c:v>
                </c:pt>
                <c:pt idx="4080">
                  <c:v>C. Paterson</c:v>
                </c:pt>
                <c:pt idx="4081">
                  <c:v>Hwang Ui Jo</c:v>
                </c:pt>
                <c:pt idx="4082">
                  <c:v>G. Kvilitaia</c:v>
                </c:pt>
                <c:pt idx="4083">
                  <c:v>R. Krishna</c:v>
                </c:pt>
                <c:pt idx="4084">
                  <c:v>T. Castagne</c:v>
                </c:pt>
                <c:pt idx="4085">
                  <c:v>Léo Jardim</c:v>
                </c:pt>
                <c:pt idx="4086">
                  <c:v>Heitor Gesse</c:v>
                </c:pt>
                <c:pt idx="4087">
                  <c:v>L. Majer</c:v>
                </c:pt>
                <c:pt idx="4088">
                  <c:v>R. Carrera</c:v>
                </c:pt>
                <c:pt idx="4089">
                  <c:v>B. Celina</c:v>
                </c:pt>
                <c:pt idx="4090">
                  <c:v>R. Matarrita</c:v>
                </c:pt>
                <c:pt idx="4091">
                  <c:v>L. Vitale</c:v>
                </c:pt>
                <c:pt idx="4092">
                  <c:v>R. Gestede</c:v>
                </c:pt>
                <c:pt idx="4093">
                  <c:v>Pedro López</c:v>
                </c:pt>
                <c:pt idx="4094">
                  <c:v>J. Lucumi</c:v>
                </c:pt>
                <c:pt idx="4095">
                  <c:v>W. Endo</c:v>
                </c:pt>
                <c:pt idx="4096">
                  <c:v>João Bardinho</c:v>
                </c:pt>
                <c:pt idx="4097">
                  <c:v>F. Barrientos</c:v>
                </c:pt>
                <c:pt idx="4098">
                  <c:v>P. Glykos</c:v>
                </c:pt>
                <c:pt idx="4099">
                  <c:v>C. Moritz</c:v>
                </c:pt>
                <c:pt idx="4100">
                  <c:v>E. Kachunga</c:v>
                </c:pt>
                <c:pt idx="4101">
                  <c:v>S. Mendoza</c:v>
                </c:pt>
                <c:pt idx="4102">
                  <c:v>Diego Galo</c:v>
                </c:pt>
                <c:pt idx="4103">
                  <c:v>Lins</c:v>
                </c:pt>
                <c:pt idx="4104">
                  <c:v>G. Pegolo</c:v>
                </c:pt>
                <c:pt idx="4105">
                  <c:v>U. Bulut</c:v>
                </c:pt>
                <c:pt idx="4106">
                  <c:v>Dani Calvo</c:v>
                </c:pt>
                <c:pt idx="4107">
                  <c:v>Alam Araújo</c:v>
                </c:pt>
                <c:pt idx="4108">
                  <c:v>F. Andrijašević</c:v>
                </c:pt>
                <c:pt idx="4109">
                  <c:v>I. Fiolić</c:v>
                </c:pt>
                <c:pt idx="4110">
                  <c:v>M. Caire</c:v>
                </c:pt>
                <c:pt idx="4111">
                  <c:v>C. Adams</c:v>
                </c:pt>
                <c:pt idx="4112">
                  <c:v>P. Škuletić</c:v>
                </c:pt>
                <c:pt idx="4113">
                  <c:v>G. Lux</c:v>
                </c:pt>
                <c:pt idx="4114">
                  <c:v>P. Kieszek</c:v>
                </c:pt>
                <c:pt idx="4115">
                  <c:v>B. Cortés</c:v>
                </c:pt>
                <c:pt idx="4116">
                  <c:v>S. Nishikawa</c:v>
                </c:pt>
                <c:pt idx="4117">
                  <c:v>M. Lustig</c:v>
                </c:pt>
                <c:pt idx="4118">
                  <c:v>A. Bjelica</c:v>
                </c:pt>
                <c:pt idx="4119">
                  <c:v>G. Alcoba</c:v>
                </c:pt>
                <c:pt idx="4120">
                  <c:v>J. Rhodes</c:v>
                </c:pt>
                <c:pt idx="4121">
                  <c:v>J. Campos</c:v>
                </c:pt>
                <c:pt idx="4122">
                  <c:v>Borja Lasso</c:v>
                </c:pt>
                <c:pt idx="4123">
                  <c:v>O. Cabezas</c:v>
                </c:pt>
                <c:pt idx="4124">
                  <c:v>G. Sunu</c:v>
                </c:pt>
                <c:pt idx="4125">
                  <c:v>D. Williams</c:v>
                </c:pt>
                <c:pt idx="4126">
                  <c:v>Nuno Santos</c:v>
                </c:pt>
                <c:pt idx="4127">
                  <c:v>N. González</c:v>
                </c:pt>
                <c:pt idx="4128">
                  <c:v>M. Boland</c:v>
                </c:pt>
                <c:pt idx="4129">
                  <c:v>M. Bianchetti</c:v>
                </c:pt>
                <c:pt idx="4130">
                  <c:v>G. Celis</c:v>
                </c:pt>
                <c:pt idx="4131">
                  <c:v>Somália</c:v>
                </c:pt>
                <c:pt idx="4132">
                  <c:v>Y. El Ghanassy</c:v>
                </c:pt>
                <c:pt idx="4133">
                  <c:v>E. Finlay</c:v>
                </c:pt>
                <c:pt idx="4134">
                  <c:v>A. Uchida</c:v>
                </c:pt>
                <c:pt idx="4135">
                  <c:v>N. Brighenti</c:v>
                </c:pt>
                <c:pt idx="4136">
                  <c:v>I. Tajouri-Shradi</c:v>
                </c:pt>
                <c:pt idx="4137">
                  <c:v>S. Abdullahi</c:v>
                </c:pt>
                <c:pt idx="4138">
                  <c:v>Lionn</c:v>
                </c:pt>
                <c:pt idx="4139">
                  <c:v>J. Larsson</c:v>
                </c:pt>
                <c:pt idx="4140">
                  <c:v>T. Pachonik</c:v>
                </c:pt>
                <c:pt idx="4141">
                  <c:v>F. Bellugou</c:v>
                </c:pt>
                <c:pt idx="4142">
                  <c:v>Osmar</c:v>
                </c:pt>
                <c:pt idx="4143">
                  <c:v>S. Motta</c:v>
                </c:pt>
                <c:pt idx="4144">
                  <c:v>Pau Torres</c:v>
                </c:pt>
                <c:pt idx="4145">
                  <c:v>André Pereira</c:v>
                </c:pt>
                <c:pt idx="4146">
                  <c:v>Tiago Sá</c:v>
                </c:pt>
                <c:pt idx="4147">
                  <c:v>M. Coda</c:v>
                </c:pt>
                <c:pt idx="4148">
                  <c:v>W. Mesloub</c:v>
                </c:pt>
                <c:pt idx="4149">
                  <c:v>M. Capuano</c:v>
                </c:pt>
                <c:pt idx="4150">
                  <c:v>A. Henríquez</c:v>
                </c:pt>
                <c:pt idx="4151">
                  <c:v>G. Dorrans</c:v>
                </c:pt>
                <c:pt idx="4152">
                  <c:v>Víctor Díaz</c:v>
                </c:pt>
                <c:pt idx="4153">
                  <c:v>T. Makino</c:v>
                </c:pt>
                <c:pt idx="4154">
                  <c:v>J. Mensah</c:v>
                </c:pt>
                <c:pt idx="4155">
                  <c:v>I. Sylla</c:v>
                </c:pt>
                <c:pt idx="4156">
                  <c:v>Cyriac</c:v>
                </c:pt>
                <c:pt idx="4157">
                  <c:v>Bernardo</c:v>
                </c:pt>
                <c:pt idx="4158">
                  <c:v>P. Gollini</c:v>
                </c:pt>
                <c:pt idx="4159">
                  <c:v>M. Vlap</c:v>
                </c:pt>
                <c:pt idx="4160">
                  <c:v>Tiago Pombeira</c:v>
                </c:pt>
                <c:pt idx="4161">
                  <c:v>Y. Soteldo</c:v>
                </c:pt>
                <c:pt idx="4162">
                  <c:v>Rafa López</c:v>
                </c:pt>
                <c:pt idx="4163">
                  <c:v>A. Nocerino</c:v>
                </c:pt>
                <c:pt idx="4164">
                  <c:v>J. Harper</c:v>
                </c:pt>
                <c:pt idx="4165">
                  <c:v>R. De Laet</c:v>
                </c:pt>
                <c:pt idx="4166">
                  <c:v>J. Zimmer</c:v>
                </c:pt>
                <c:pt idx="4167">
                  <c:v>C. Săpunaru</c:v>
                </c:pt>
                <c:pt idx="4168">
                  <c:v>Afonso Figueiredo</c:v>
                </c:pt>
                <c:pt idx="4169">
                  <c:v>J. Omlin</c:v>
                </c:pt>
                <c:pt idx="4170">
                  <c:v>R. Yaremchuk</c:v>
                </c:pt>
                <c:pt idx="4171">
                  <c:v>F. Wiedwald</c:v>
                </c:pt>
                <c:pt idx="4172">
                  <c:v>A. Galabinov</c:v>
                </c:pt>
                <c:pt idx="4173">
                  <c:v>Maikel Mesa</c:v>
                </c:pt>
                <c:pt idx="4174">
                  <c:v>B. Garnica</c:v>
                </c:pt>
                <c:pt idx="4175">
                  <c:v>D. Arslanagic</c:v>
                </c:pt>
                <c:pt idx="4176">
                  <c:v>H. Henao</c:v>
                </c:pt>
                <c:pt idx="4177">
                  <c:v>Y. Kashiwa</c:v>
                </c:pt>
                <c:pt idx="4178">
                  <c:v>J. Gol</c:v>
                </c:pt>
                <c:pt idx="4179">
                  <c:v>N. Ghilas</c:v>
                </c:pt>
                <c:pt idx="4180">
                  <c:v>B. McKay</c:v>
                </c:pt>
                <c:pt idx="4181">
                  <c:v>Carraça</c:v>
                </c:pt>
                <c:pt idx="4182">
                  <c:v>Adriano Facchini</c:v>
                </c:pt>
                <c:pt idx="4183">
                  <c:v>A. Callens</c:v>
                </c:pt>
                <c:pt idx="4184">
                  <c:v>J. Perbet</c:v>
                </c:pt>
                <c:pt idx="4185">
                  <c:v>M. Antonsson</c:v>
                </c:pt>
                <c:pt idx="4186">
                  <c:v>Carlitos</c:v>
                </c:pt>
                <c:pt idx="4187">
                  <c:v>C. Lucchetti</c:v>
                </c:pt>
                <c:pt idx="4188">
                  <c:v>J. Bostock</c:v>
                </c:pt>
                <c:pt idx="4189">
                  <c:v>V. Milinković-Savić</c:v>
                </c:pt>
                <c:pt idx="4190">
                  <c:v>G. Peñalba</c:v>
                </c:pt>
                <c:pt idx="4191">
                  <c:v>L. Kleinheisler</c:v>
                </c:pt>
                <c:pt idx="4192">
                  <c:v>R. Aliendro</c:v>
                </c:pt>
                <c:pt idx="4193">
                  <c:v>L. Seijas</c:v>
                </c:pt>
                <c:pt idx="4194">
                  <c:v>L. Fuentes</c:v>
                </c:pt>
                <c:pt idx="4195">
                  <c:v>R. Hassan</c:v>
                </c:pt>
                <c:pt idx="4196">
                  <c:v>L. Di Plácido</c:v>
                </c:pt>
                <c:pt idx="4197">
                  <c:v>Heriberto Tavares</c:v>
                </c:pt>
                <c:pt idx="4198">
                  <c:v>Pulido</c:v>
                </c:pt>
                <c:pt idx="4199">
                  <c:v>Ewerton</c:v>
                </c:pt>
                <c:pt idx="4200">
                  <c:v>G. Verón</c:v>
                </c:pt>
                <c:pt idx="4201">
                  <c:v>O. Boscagli</c:v>
                </c:pt>
                <c:pt idx="4202">
                  <c:v>C. Jerome</c:v>
                </c:pt>
                <c:pt idx="4203">
                  <c:v>E. Muñoz</c:v>
                </c:pt>
                <c:pt idx="4204">
                  <c:v>U. Đerić</c:v>
                </c:pt>
                <c:pt idx="4205">
                  <c:v>E. Albayrak</c:v>
                </c:pt>
                <c:pt idx="4206">
                  <c:v>F. Calvo</c:v>
                </c:pt>
                <c:pt idx="4207">
                  <c:v>F. Costa</c:v>
                </c:pt>
                <c:pt idx="4208">
                  <c:v>Xavi Torres</c:v>
                </c:pt>
                <c:pt idx="4209">
                  <c:v>A. Cadavid</c:v>
                </c:pt>
                <c:pt idx="4210">
                  <c:v>J. Spector</c:v>
                </c:pt>
                <c:pt idx="4211">
                  <c:v>Felipe</c:v>
                </c:pt>
                <c:pt idx="4212">
                  <c:v>M. Dijks</c:v>
                </c:pt>
                <c:pt idx="4213">
                  <c:v>M. Hassen</c:v>
                </c:pt>
                <c:pt idx="4214">
                  <c:v>M. Bourabia</c:v>
                </c:pt>
                <c:pt idx="4215">
                  <c:v>L. Hejda</c:v>
                </c:pt>
                <c:pt idx="4216">
                  <c:v>E. Bergström</c:v>
                </c:pt>
                <c:pt idx="4217">
                  <c:v>Shikabala</c:v>
                </c:pt>
                <c:pt idx="4218">
                  <c:v>Aurélio Buta</c:v>
                </c:pt>
                <c:pt idx="4219">
                  <c:v>C. Penilla</c:v>
                </c:pt>
                <c:pt idx="4220">
                  <c:v>D. Cools</c:v>
                </c:pt>
                <c:pt idx="4221">
                  <c:v>D. Muñoz</c:v>
                </c:pt>
                <c:pt idx="4222">
                  <c:v>G. Sandoval</c:v>
                </c:pt>
                <c:pt idx="4223">
                  <c:v>Y. Bodiger</c:v>
                </c:pt>
                <c:pt idx="4224">
                  <c:v>T. Kleindienst</c:v>
                </c:pt>
                <c:pt idx="4225">
                  <c:v>J. Abella</c:v>
                </c:pt>
                <c:pt idx="4226">
                  <c:v>U. Emanuelson</c:v>
                </c:pt>
                <c:pt idx="4227">
                  <c:v>R. Tesche</c:v>
                </c:pt>
                <c:pt idx="4228">
                  <c:v>B. Nivet</c:v>
                </c:pt>
                <c:pt idx="4229">
                  <c:v>Léo Jabá</c:v>
                </c:pt>
                <c:pt idx="4230">
                  <c:v>Paulo Henrique</c:v>
                </c:pt>
                <c:pt idx="4231">
                  <c:v>Y. Meriah</c:v>
                </c:pt>
                <c:pt idx="4232">
                  <c:v>A. Soto</c:v>
                </c:pt>
                <c:pt idx="4233">
                  <c:v>J. Quiñones</c:v>
                </c:pt>
                <c:pt idx="4234">
                  <c:v>Domingos Duarte</c:v>
                </c:pt>
                <c:pt idx="4235">
                  <c:v>E. Başsan</c:v>
                </c:pt>
                <c:pt idx="4236">
                  <c:v>F. Avenatti</c:v>
                </c:pt>
                <c:pt idx="4237">
                  <c:v>V. Fiorillo</c:v>
                </c:pt>
                <c:pt idx="4238">
                  <c:v>O. González</c:v>
                </c:pt>
                <c:pt idx="4239">
                  <c:v>Zheng Zhi</c:v>
                </c:pt>
                <c:pt idx="4240">
                  <c:v>M. Henriksen</c:v>
                </c:pt>
                <c:pt idx="4241">
                  <c:v>Paulolettinho</c:v>
                </c:pt>
                <c:pt idx="4242">
                  <c:v>S. Malezas</c:v>
                </c:pt>
                <c:pt idx="4243">
                  <c:v>W. Lautoa</c:v>
                </c:pt>
                <c:pt idx="4244">
                  <c:v>M. Fofana</c:v>
                </c:pt>
                <c:pt idx="4245">
                  <c:v>J. Cornejo</c:v>
                </c:pt>
                <c:pt idx="4246">
                  <c:v>J. Duque</c:v>
                </c:pt>
                <c:pt idx="4247">
                  <c:v>E. Horvath</c:v>
                </c:pt>
                <c:pt idx="4248">
                  <c:v>J. McClean</c:v>
                </c:pt>
                <c:pt idx="4249">
                  <c:v>A. Guédioura</c:v>
                </c:pt>
                <c:pt idx="4250">
                  <c:v>E. Valentini</c:v>
                </c:pt>
                <c:pt idx="4251">
                  <c:v>J. Šimunović</c:v>
                </c:pt>
                <c:pt idx="4252">
                  <c:v>C. Kouamé</c:v>
                </c:pt>
                <c:pt idx="4253">
                  <c:v>N. De Pauw</c:v>
                </c:pt>
                <c:pt idx="4254">
                  <c:v>Alex das Freitas</c:v>
                </c:pt>
                <c:pt idx="4255">
                  <c:v>Mossa</c:v>
                </c:pt>
                <c:pt idx="4256">
                  <c:v>J. Marriott</c:v>
                </c:pt>
                <c:pt idx="4257">
                  <c:v>J. Riojas</c:v>
                </c:pt>
                <c:pt idx="4258">
                  <c:v>L. Fröde</c:v>
                </c:pt>
                <c:pt idx="4259">
                  <c:v>L. Pokorný</c:v>
                </c:pt>
                <c:pt idx="4260">
                  <c:v>D. Vavro</c:v>
                </c:pt>
                <c:pt idx="4261">
                  <c:v>M. Bjärsmyr</c:v>
                </c:pt>
                <c:pt idx="4262">
                  <c:v>Oriol Riera</c:v>
                </c:pt>
                <c:pt idx="4263">
                  <c:v>M. Maolida</c:v>
                </c:pt>
                <c:pt idx="4264">
                  <c:v>M. Mostefa</c:v>
                </c:pt>
                <c:pt idx="4265">
                  <c:v>R. Carrascal</c:v>
                </c:pt>
                <c:pt idx="4266">
                  <c:v>O. Mangala</c:v>
                </c:pt>
                <c:pt idx="4267">
                  <c:v>M. Barthelmé</c:v>
                </c:pt>
                <c:pt idx="4268">
                  <c:v>A. Novikovas</c:v>
                </c:pt>
                <c:pt idx="4269">
                  <c:v>Ji Dong Won</c:v>
                </c:pt>
                <c:pt idx="4270">
                  <c:v>R. Rúnarsson</c:v>
                </c:pt>
                <c:pt idx="4271">
                  <c:v>D. Rotariu</c:v>
                </c:pt>
                <c:pt idx="4272">
                  <c:v>Paulinho</c:v>
                </c:pt>
                <c:pt idx="4273">
                  <c:v>Juan Carlos</c:v>
                </c:pt>
                <c:pt idx="4274">
                  <c:v>M. Korhut</c:v>
                </c:pt>
                <c:pt idx="4275">
                  <c:v>S. Piette</c:v>
                </c:pt>
                <c:pt idx="4276">
                  <c:v>N. Ortigoza</c:v>
                </c:pt>
                <c:pt idx="4277">
                  <c:v>António Filipe</c:v>
                </c:pt>
                <c:pt idx="4278">
                  <c:v>M. Pereira Lage</c:v>
                </c:pt>
                <c:pt idx="4279">
                  <c:v>Jean Cléber</c:v>
                </c:pt>
                <c:pt idx="4280">
                  <c:v>O. Danchenko</c:v>
                </c:pt>
                <c:pt idx="4281">
                  <c:v>C. Pantilimon</c:v>
                </c:pt>
                <c:pt idx="4282">
                  <c:v>Guillermo</c:v>
                </c:pt>
                <c:pt idx="4283">
                  <c:v>O. Vizcarrondo</c:v>
                </c:pt>
                <c:pt idx="4284">
                  <c:v>E. Aguirre</c:v>
                </c:pt>
                <c:pt idx="4285">
                  <c:v>Edu Machado</c:v>
                </c:pt>
                <c:pt idx="4286">
                  <c:v>H. Dean</c:v>
                </c:pt>
                <c:pt idx="4287">
                  <c:v>D. Andrade</c:v>
                </c:pt>
                <c:pt idx="4288">
                  <c:v>D. Martínez</c:v>
                </c:pt>
                <c:pt idx="4289">
                  <c:v>C. Bryson</c:v>
                </c:pt>
                <c:pt idx="4290">
                  <c:v>B. Başaçıkoğlu</c:v>
                </c:pt>
                <c:pt idx="4291">
                  <c:v>K. Mrabti</c:v>
                </c:pt>
                <c:pt idx="4292">
                  <c:v>M. Fraga</c:v>
                </c:pt>
                <c:pt idx="4293">
                  <c:v>I. Oblyakov</c:v>
                </c:pt>
                <c:pt idx="4294">
                  <c:v>S. Logan</c:v>
                </c:pt>
                <c:pt idx="4295">
                  <c:v>D. Kaiser</c:v>
                </c:pt>
                <c:pt idx="4296">
                  <c:v>D. Silva</c:v>
                </c:pt>
                <c:pt idx="4297">
                  <c:v>A. Nwakaeme</c:v>
                </c:pt>
                <c:pt idx="4298">
                  <c:v>J. Sambenito</c:v>
                </c:pt>
                <c:pt idx="4299">
                  <c:v>Toribio</c:v>
                </c:pt>
                <c:pt idx="4300">
                  <c:v>M. Yumlu</c:v>
                </c:pt>
                <c:pt idx="4301">
                  <c:v>A. Milošević</c:v>
                </c:pt>
                <c:pt idx="4302">
                  <c:v>D. Nounkeu</c:v>
                </c:pt>
                <c:pt idx="4303">
                  <c:v>M. Barragán</c:v>
                </c:pt>
                <c:pt idx="4304">
                  <c:v>M. Ilaimaharitra</c:v>
                </c:pt>
                <c:pt idx="4305">
                  <c:v>H. González</c:v>
                </c:pt>
                <c:pt idx="4306">
                  <c:v>J. El Yamiq</c:v>
                </c:pt>
                <c:pt idx="4307">
                  <c:v>João Teixeira</c:v>
                </c:pt>
                <c:pt idx="4308">
                  <c:v>M. Doumbia</c:v>
                </c:pt>
                <c:pt idx="4309">
                  <c:v>R. Brégerie</c:v>
                </c:pt>
                <c:pt idx="4310">
                  <c:v>A. Diallo</c:v>
                </c:pt>
                <c:pt idx="4311">
                  <c:v>M. Bruno</c:v>
                </c:pt>
                <c:pt idx="4312">
                  <c:v>J. Faussurier</c:v>
                </c:pt>
                <c:pt idx="4313">
                  <c:v>C. Wickham</c:v>
                </c:pt>
                <c:pt idx="4314">
                  <c:v>A. Abrashi</c:v>
                </c:pt>
                <c:pt idx="4315">
                  <c:v>K. Nakamura</c:v>
                </c:pt>
                <c:pt idx="4316">
                  <c:v>Suso Santana</c:v>
                </c:pt>
                <c:pt idx="4317">
                  <c:v>J. Bowen</c:v>
                </c:pt>
                <c:pt idx="4318">
                  <c:v>Garrido</c:v>
                </c:pt>
                <c:pt idx="4319">
                  <c:v>E. N'Dicka</c:v>
                </c:pt>
                <c:pt idx="4320">
                  <c:v>J. González</c:v>
                </c:pt>
                <c:pt idx="4321">
                  <c:v>M. Suárez</c:v>
                </c:pt>
                <c:pt idx="4322">
                  <c:v>Y. Andreu</c:v>
                </c:pt>
                <c:pt idx="4323">
                  <c:v>J. Obita</c:v>
                </c:pt>
                <c:pt idx="4324">
                  <c:v>Z. Erdal</c:v>
                </c:pt>
                <c:pt idx="4325">
                  <c:v>L. Capezzi</c:v>
                </c:pt>
                <c:pt idx="4326">
                  <c:v>Elsinho</c:v>
                </c:pt>
                <c:pt idx="4327">
                  <c:v>D. Asprilla</c:v>
                </c:pt>
                <c:pt idx="4328">
                  <c:v>S. Torrico</c:v>
                </c:pt>
                <c:pt idx="4329">
                  <c:v>Léo Gamalho</c:v>
                </c:pt>
                <c:pt idx="4330">
                  <c:v>J. Plašil</c:v>
                </c:pt>
                <c:pt idx="4331">
                  <c:v>T. Darikwa</c:v>
                </c:pt>
                <c:pt idx="4332">
                  <c:v>Guilherme Sityá</c:v>
                </c:pt>
                <c:pt idx="4333">
                  <c:v>Escassi</c:v>
                </c:pt>
                <c:pt idx="4334">
                  <c:v>G. Achilier</c:v>
                </c:pt>
                <c:pt idx="4335">
                  <c:v>Verza</c:v>
                </c:pt>
                <c:pt idx="4336">
                  <c:v>B. Salamon</c:v>
                </c:pt>
                <c:pt idx="4337">
                  <c:v>A. Forshaw</c:v>
                </c:pt>
                <c:pt idx="4338">
                  <c:v>J. Quiñones</c:v>
                </c:pt>
                <c:pt idx="4339">
                  <c:v>W. Camacho</c:v>
                </c:pt>
                <c:pt idx="4340">
                  <c:v>T. Buffel</c:v>
                </c:pt>
                <c:pt idx="4341">
                  <c:v>Xisco</c:v>
                </c:pt>
                <c:pt idx="4342">
                  <c:v>Adeilson Gesser</c:v>
                </c:pt>
                <c:pt idx="4343">
                  <c:v>Roderick Miranda</c:v>
                </c:pt>
                <c:pt idx="4344">
                  <c:v>N. Besara</c:v>
                </c:pt>
                <c:pt idx="4345">
                  <c:v>D. Zbozień</c:v>
                </c:pt>
                <c:pt idx="4346">
                  <c:v>J. Cuero</c:v>
                </c:pt>
                <c:pt idx="4347">
                  <c:v>R. Coly</c:v>
                </c:pt>
                <c:pt idx="4348">
                  <c:v>K. Müller</c:v>
                </c:pt>
                <c:pt idx="4349">
                  <c:v>R. Zozulya</c:v>
                </c:pt>
                <c:pt idx="4350">
                  <c:v>R. Mphahlele</c:v>
                </c:pt>
                <c:pt idx="4351">
                  <c:v>K. Lee</c:v>
                </c:pt>
                <c:pt idx="4352">
                  <c:v>B. Koita</c:v>
                </c:pt>
                <c:pt idx="4353">
                  <c:v>Heltinho Melo</c:v>
                </c:pt>
                <c:pt idx="4354">
                  <c:v>Nascimentardo</c:v>
                </c:pt>
                <c:pt idx="4355">
                  <c:v>P. Barrera</c:v>
                </c:pt>
                <c:pt idx="4356">
                  <c:v>R. Pucino</c:v>
                </c:pt>
                <c:pt idx="4357">
                  <c:v>Miguel Rodrigues</c:v>
                </c:pt>
                <c:pt idx="4358">
                  <c:v>C. Pinares</c:v>
                </c:pt>
                <c:pt idx="4359">
                  <c:v>A. Gonçalves</c:v>
                </c:pt>
                <c:pt idx="4360">
                  <c:v>K. Musona</c:v>
                </c:pt>
                <c:pt idx="4361">
                  <c:v>Tiago</c:v>
                </c:pt>
                <c:pt idx="4362">
                  <c:v>N. Leiva</c:v>
                </c:pt>
                <c:pt idx="4363">
                  <c:v>A. Schiavone</c:v>
                </c:pt>
                <c:pt idx="4364">
                  <c:v>Manuel da Costa</c:v>
                </c:pt>
                <c:pt idx="4365">
                  <c:v>S. Hierländer</c:v>
                </c:pt>
                <c:pt idx="4366">
                  <c:v>Bruno Alves</c:v>
                </c:pt>
                <c:pt idx="4367">
                  <c:v>J. Velázquez</c:v>
                </c:pt>
                <c:pt idx="4368">
                  <c:v>M. Chanot</c:v>
                </c:pt>
                <c:pt idx="4369">
                  <c:v>O. McBurnie</c:v>
                </c:pt>
                <c:pt idx="4370">
                  <c:v>J. Onomah</c:v>
                </c:pt>
                <c:pt idx="4371">
                  <c:v>M. Madl</c:v>
                </c:pt>
                <c:pt idx="4372">
                  <c:v>Cucurella</c:v>
                </c:pt>
                <c:pt idx="4373">
                  <c:v>C. Araujo</c:v>
                </c:pt>
                <c:pt idx="4374">
                  <c:v>M. Hartmann</c:v>
                </c:pt>
                <c:pt idx="4375">
                  <c:v>M. Spiranovic</c:v>
                </c:pt>
                <c:pt idx="4376">
                  <c:v>Chong Te Se</c:v>
                </c:pt>
                <c:pt idx="4377">
                  <c:v>M. Albornoz</c:v>
                </c:pt>
                <c:pt idx="4378">
                  <c:v>A. Nukan</c:v>
                </c:pt>
                <c:pt idx="4379">
                  <c:v>L. Szukała</c:v>
                </c:pt>
                <c:pt idx="4380">
                  <c:v>E. Perlaza</c:v>
                </c:pt>
                <c:pt idx="4381">
                  <c:v>M. Dal Hende</c:v>
                </c:pt>
                <c:pt idx="4382">
                  <c:v>Emerson Avintes</c:v>
                </c:pt>
                <c:pt idx="4383">
                  <c:v>Saberto Botelho</c:v>
                </c:pt>
                <c:pt idx="4384">
                  <c:v>J. Dahlin</c:v>
                </c:pt>
                <c:pt idx="4385">
                  <c:v>Martin Cordeia</c:v>
                </c:pt>
                <c:pt idx="4386">
                  <c:v>A. Oukidja</c:v>
                </c:pt>
                <c:pt idx="4387">
                  <c:v>B. Angulo</c:v>
                </c:pt>
                <c:pt idx="4388">
                  <c:v>S. Burchert</c:v>
                </c:pt>
                <c:pt idx="4389">
                  <c:v>Nélson Monte</c:v>
                </c:pt>
                <c:pt idx="4390">
                  <c:v>D. Rojas</c:v>
                </c:pt>
                <c:pt idx="4391">
                  <c:v>Charles</c:v>
                </c:pt>
                <c:pt idx="4392">
                  <c:v>H. Wolf</c:v>
                </c:pt>
                <c:pt idx="4393">
                  <c:v>E. Videla</c:v>
                </c:pt>
                <c:pt idx="4394">
                  <c:v>P. Ledesma</c:v>
                </c:pt>
                <c:pt idx="4395">
                  <c:v>R. van Drongelen</c:v>
                </c:pt>
                <c:pt idx="4396">
                  <c:v>F. Jensen</c:v>
                </c:pt>
                <c:pt idx="4397">
                  <c:v>Artur</c:v>
                </c:pt>
                <c:pt idx="4398">
                  <c:v>Edgar Costa</c:v>
                </c:pt>
                <c:pt idx="4399">
                  <c:v>S. Martínez</c:v>
                </c:pt>
                <c:pt idx="4400">
                  <c:v>D. Fisher</c:v>
                </c:pt>
                <c:pt idx="4401">
                  <c:v>L. Clarke</c:v>
                </c:pt>
                <c:pt idx="4402">
                  <c:v>T. Hubočan</c:v>
                </c:pt>
                <c:pt idx="4403">
                  <c:v>Dani Castellano</c:v>
                </c:pt>
                <c:pt idx="4404">
                  <c:v>Javi Castellano</c:v>
                </c:pt>
                <c:pt idx="4405">
                  <c:v>P. Olkowski</c:v>
                </c:pt>
                <c:pt idx="4406">
                  <c:v>M. Caligiuri</c:v>
                </c:pt>
                <c:pt idx="4407">
                  <c:v>Marlion Rolim</c:v>
                </c:pt>
                <c:pt idx="4408">
                  <c:v>D. Burn</c:v>
                </c:pt>
                <c:pt idx="4409">
                  <c:v>S. Schwab</c:v>
                </c:pt>
                <c:pt idx="4410">
                  <c:v>O. Aina</c:v>
                </c:pt>
                <c:pt idx="4411">
                  <c:v>A. Mina</c:v>
                </c:pt>
                <c:pt idx="4412">
                  <c:v>S. Guirassy</c:v>
                </c:pt>
                <c:pt idx="4413">
                  <c:v>L. Paqarada</c:v>
                </c:pt>
                <c:pt idx="4414">
                  <c:v>J. Sánchez</c:v>
                </c:pt>
                <c:pt idx="4415">
                  <c:v>J. Wallace</c:v>
                </c:pt>
                <c:pt idx="4416">
                  <c:v>Jota</c:v>
                </c:pt>
                <c:pt idx="4417">
                  <c:v>Jesús Imaz</c:v>
                </c:pt>
                <c:pt idx="4418">
                  <c:v>Dani Hernández</c:v>
                </c:pt>
                <c:pt idx="4419">
                  <c:v>K. Diatta</c:v>
                </c:pt>
                <c:pt idx="4420">
                  <c:v>X. Chavalerin</c:v>
                </c:pt>
                <c:pt idx="4421">
                  <c:v>G. Tzavellas</c:v>
                </c:pt>
                <c:pt idx="4422">
                  <c:v>O. Omoijuanfo</c:v>
                </c:pt>
                <c:pt idx="4423">
                  <c:v>S. Dimitrievski</c:v>
                </c:pt>
                <c:pt idx="4424">
                  <c:v>Eltildo Bessa</c:v>
                </c:pt>
                <c:pt idx="4425">
                  <c:v>B. Marshall</c:v>
                </c:pt>
                <c:pt idx="4426">
                  <c:v>N. Mendez-Laing</c:v>
                </c:pt>
                <c:pt idx="4427">
                  <c:v>Álex Martínez</c:v>
                </c:pt>
                <c:pt idx="4428">
                  <c:v>Z. Bakkali</c:v>
                </c:pt>
                <c:pt idx="4429">
                  <c:v>G. Gimbert</c:v>
                </c:pt>
                <c:pt idx="4430">
                  <c:v>M. Gajić</c:v>
                </c:pt>
                <c:pt idx="4431">
                  <c:v>S. Aigner</c:v>
                </c:pt>
                <c:pt idx="4432">
                  <c:v>P. Köpke</c:v>
                </c:pt>
                <c:pt idx="4433">
                  <c:v>F. Klos</c:v>
                </c:pt>
                <c:pt idx="4434">
                  <c:v>K. McLean</c:v>
                </c:pt>
                <c:pt idx="4435">
                  <c:v>M. Olsson</c:v>
                </c:pt>
                <c:pt idx="4436">
                  <c:v>C. Nyman</c:v>
                </c:pt>
                <c:pt idx="4437">
                  <c:v>O. Estupiñán</c:v>
                </c:pt>
                <c:pt idx="4438">
                  <c:v>B. Wright</c:v>
                </c:pt>
                <c:pt idx="4439">
                  <c:v>J. Bednarek</c:v>
                </c:pt>
                <c:pt idx="4440">
                  <c:v>L. Vibe</c:v>
                </c:pt>
                <c:pt idx="4441">
                  <c:v>O. Jiménez</c:v>
                </c:pt>
                <c:pt idx="4442">
                  <c:v>Alejandro Rodríguez</c:v>
                </c:pt>
                <c:pt idx="4443">
                  <c:v>T. Elphick</c:v>
                </c:pt>
                <c:pt idx="4444">
                  <c:v>David Ferreiro</c:v>
                </c:pt>
                <c:pt idx="4445">
                  <c:v>M. Gobbi</c:v>
                </c:pt>
                <c:pt idx="4446">
                  <c:v>R. Insigne</c:v>
                </c:pt>
                <c:pt idx="4447">
                  <c:v>N. Gyömbér</c:v>
                </c:pt>
                <c:pt idx="4448">
                  <c:v>Túlio Sandoiro</c:v>
                </c:pt>
                <c:pt idx="4449">
                  <c:v>Hélder Barbosa</c:v>
                </c:pt>
                <c:pt idx="4450">
                  <c:v>B. Sako</c:v>
                </c:pt>
                <c:pt idx="4451">
                  <c:v>M. Domizzi</c:v>
                </c:pt>
                <c:pt idx="4452">
                  <c:v>P. Oniangué</c:v>
                </c:pt>
                <c:pt idx="4453">
                  <c:v>P. Onuachu</c:v>
                </c:pt>
                <c:pt idx="4454">
                  <c:v>F. Balmont</c:v>
                </c:pt>
                <c:pt idx="4455">
                  <c:v>Antoñito</c:v>
                </c:pt>
                <c:pt idx="4456">
                  <c:v>A. Baby</c:v>
                </c:pt>
                <c:pt idx="4457">
                  <c:v>B. Petković</c:v>
                </c:pt>
                <c:pt idx="4458">
                  <c:v>Nélson Lenho</c:v>
                </c:pt>
                <c:pt idx="4459">
                  <c:v>Gumbau</c:v>
                </c:pt>
                <c:pt idx="4460">
                  <c:v>C. Aboagye</c:v>
                </c:pt>
                <c:pt idx="4461">
                  <c:v>Y. Erdoğan</c:v>
                </c:pt>
                <c:pt idx="4462">
                  <c:v>Paulinho</c:v>
                </c:pt>
                <c:pt idx="4463">
                  <c:v>J. Cooper</c:v>
                </c:pt>
                <c:pt idx="4464">
                  <c:v>S. Malone</c:v>
                </c:pt>
                <c:pt idx="4465">
                  <c:v>M. Maloča</c:v>
                </c:pt>
                <c:pt idx="4466">
                  <c:v>G. Berardi</c:v>
                </c:pt>
                <c:pt idx="4467">
                  <c:v>Samu García</c:v>
                </c:pt>
                <c:pt idx="4468">
                  <c:v>T. Derijck</c:v>
                </c:pt>
                <c:pt idx="4469">
                  <c:v>A. Khalili</c:v>
                </c:pt>
                <c:pt idx="4470">
                  <c:v>Y. Endo</c:v>
                </c:pt>
                <c:pt idx="4471">
                  <c:v>E. Kaçe</c:v>
                </c:pt>
                <c:pt idx="4472">
                  <c:v>D. Machado</c:v>
                </c:pt>
                <c:pt idx="4473">
                  <c:v>S. Plavšić</c:v>
                </c:pt>
                <c:pt idx="4474">
                  <c:v>H. Reed</c:v>
                </c:pt>
                <c:pt idx="4475">
                  <c:v>S. Klaiber</c:v>
                </c:pt>
                <c:pt idx="4476">
                  <c:v>J. Boga</c:v>
                </c:pt>
                <c:pt idx="4477">
                  <c:v>D. Contento</c:v>
                </c:pt>
                <c:pt idx="4478">
                  <c:v>S. Padoin</c:v>
                </c:pt>
                <c:pt idx="4479">
                  <c:v>D. Foulquier</c:v>
                </c:pt>
                <c:pt idx="4480">
                  <c:v>Paco Montañés</c:v>
                </c:pt>
                <c:pt idx="4481">
                  <c:v>T. Dingomé</c:v>
                </c:pt>
                <c:pt idx="4482">
                  <c:v>D. Kądzior</c:v>
                </c:pt>
                <c:pt idx="4483">
                  <c:v>E. Taşdemir</c:v>
                </c:pt>
                <c:pt idx="4484">
                  <c:v>P. Coutts</c:v>
                </c:pt>
                <c:pt idx="4485">
                  <c:v>D. Dumić</c:v>
                </c:pt>
                <c:pt idx="4486">
                  <c:v>Juan Carlos</c:v>
                </c:pt>
                <c:pt idx="4487">
                  <c:v>S. Privat</c:v>
                </c:pt>
                <c:pt idx="4488">
                  <c:v>G. Montiel</c:v>
                </c:pt>
                <c:pt idx="4489">
                  <c:v>João Gamboa</c:v>
                </c:pt>
                <c:pt idx="4490">
                  <c:v>A. Zhirov</c:v>
                </c:pt>
                <c:pt idx="4491">
                  <c:v>M. Tosetti</c:v>
                </c:pt>
                <c:pt idx="4492">
                  <c:v>André Milazisco</c:v>
                </c:pt>
                <c:pt idx="4493">
                  <c:v>M. Colin</c:v>
                </c:pt>
                <c:pt idx="4494">
                  <c:v>F. Jozefzoon</c:v>
                </c:pt>
                <c:pt idx="4495">
                  <c:v>D. Moor</c:v>
                </c:pt>
                <c:pt idx="4496">
                  <c:v>A. Turan</c:v>
                </c:pt>
                <c:pt idx="4497">
                  <c:v>O. Bayram</c:v>
                </c:pt>
                <c:pt idx="4498">
                  <c:v>S. Bossut</c:v>
                </c:pt>
                <c:pt idx="4499">
                  <c:v>J. Irvine</c:v>
                </c:pt>
                <c:pt idx="4500">
                  <c:v>D. Biraschi</c:v>
                </c:pt>
                <c:pt idx="4501">
                  <c:v>A. Bouchalakis</c:v>
                </c:pt>
                <c:pt idx="4502">
                  <c:v>A. Voglsammer</c:v>
                </c:pt>
                <c:pt idx="4503">
                  <c:v>Son Jun Ho</c:v>
                </c:pt>
                <c:pt idx="4504">
                  <c:v>A. El Said</c:v>
                </c:pt>
                <c:pt idx="4505">
                  <c:v>A. Yiadom</c:v>
                </c:pt>
                <c:pt idx="4506">
                  <c:v>W. Sobota</c:v>
                </c:pt>
                <c:pt idx="4507">
                  <c:v>I. Latovlevici</c:v>
                </c:pt>
                <c:pt idx="4508">
                  <c:v>B. Leal</c:v>
                </c:pt>
                <c:pt idx="4509">
                  <c:v>E. Zelazny</c:v>
                </c:pt>
                <c:pt idx="4510">
                  <c:v>A. Brignoli</c:v>
                </c:pt>
                <c:pt idx="4511">
                  <c:v>K. Narey</c:v>
                </c:pt>
                <c:pt idx="4512">
                  <c:v>M. Pugh</c:v>
                </c:pt>
                <c:pt idx="4513">
                  <c:v>S. McTominay</c:v>
                </c:pt>
                <c:pt idx="4514">
                  <c:v>Fabrício Baiano</c:v>
                </c:pt>
                <c:pt idx="4515">
                  <c:v>F. Navarro</c:v>
                </c:pt>
                <c:pt idx="4516">
                  <c:v>R. Bajić</c:v>
                </c:pt>
                <c:pt idx="4517">
                  <c:v>M. Le Bihan</c:v>
                </c:pt>
                <c:pt idx="4518">
                  <c:v>A. Rentería</c:v>
                </c:pt>
                <c:pt idx="4519">
                  <c:v>A. Leya Iseka</c:v>
                </c:pt>
                <c:pt idx="4520">
                  <c:v>André Moreira</c:v>
                </c:pt>
                <c:pt idx="4521">
                  <c:v>C. Gülselam</c:v>
                </c:pt>
                <c:pt idx="4522">
                  <c:v>M. Rodríguez</c:v>
                </c:pt>
                <c:pt idx="4523">
                  <c:v>G. Litteri</c:v>
                </c:pt>
                <c:pt idx="4524">
                  <c:v>Raphael Rossi</c:v>
                </c:pt>
                <c:pt idx="4525">
                  <c:v>B. Kamara</c:v>
                </c:pt>
                <c:pt idx="4526">
                  <c:v>R. Oshima</c:v>
                </c:pt>
                <c:pt idx="4527">
                  <c:v>L. Bruins</c:v>
                </c:pt>
                <c:pt idx="4528">
                  <c:v>N. Kebano</c:v>
                </c:pt>
                <c:pt idx="4529">
                  <c:v>Wiliam Santinho</c:v>
                </c:pt>
                <c:pt idx="4530">
                  <c:v>L. Sadiku</c:v>
                </c:pt>
                <c:pt idx="4531">
                  <c:v>Y. Barbet</c:v>
                </c:pt>
                <c:pt idx="4532">
                  <c:v>Javi Moyano</c:v>
                </c:pt>
                <c:pt idx="4533">
                  <c:v>J. McLaughlin</c:v>
                </c:pt>
                <c:pt idx="4534">
                  <c:v>M. Büchel</c:v>
                </c:pt>
                <c:pt idx="4535">
                  <c:v>B. Oviedo</c:v>
                </c:pt>
                <c:pt idx="4536">
                  <c:v>J. Osorio</c:v>
                </c:pt>
                <c:pt idx="4537">
                  <c:v>Wagner Orsinho</c:v>
                </c:pt>
                <c:pt idx="4538">
                  <c:v>J. Elías</c:v>
                </c:pt>
                <c:pt idx="4539">
                  <c:v>Evandro</c:v>
                </c:pt>
                <c:pt idx="4540">
                  <c:v>Manu Morlanes</c:v>
                </c:pt>
                <c:pt idx="4541">
                  <c:v>K. Großkreutz</c:v>
                </c:pt>
                <c:pt idx="4542">
                  <c:v>T. Kessler</c:v>
                </c:pt>
                <c:pt idx="4543">
                  <c:v>M. Beevers</c:v>
                </c:pt>
                <c:pt idx="4544">
                  <c:v>D. Gastaldello</c:v>
                </c:pt>
                <c:pt idx="4545">
                  <c:v>P. Faragò</c:v>
                </c:pt>
                <c:pt idx="4546">
                  <c:v>C. Ramírez</c:v>
                </c:pt>
                <c:pt idx="4547">
                  <c:v>I. Bennacer</c:v>
                </c:pt>
                <c:pt idx="4548">
                  <c:v>O. Coulibaly</c:v>
                </c:pt>
                <c:pt idx="4549">
                  <c:v>Alex Alegría</c:v>
                </c:pt>
                <c:pt idx="4550">
                  <c:v>C. Adjapong</c:v>
                </c:pt>
                <c:pt idx="4551">
                  <c:v>Dorado</c:v>
                </c:pt>
                <c:pt idx="4552">
                  <c:v>J. Walters</c:v>
                </c:pt>
                <c:pt idx="4553">
                  <c:v>A. De Sart</c:v>
                </c:pt>
                <c:pt idx="4554">
                  <c:v>Luisinho Conradi</c:v>
                </c:pt>
                <c:pt idx="4555">
                  <c:v>B. Özcan</c:v>
                </c:pt>
                <c:pt idx="4556">
                  <c:v>P. Bamford</c:v>
                </c:pt>
                <c:pt idx="4557">
                  <c:v>R. López</c:v>
                </c:pt>
                <c:pt idx="4558">
                  <c:v>F. Monteseirín</c:v>
                </c:pt>
                <c:pt idx="4559">
                  <c:v>A. Calabresi</c:v>
                </c:pt>
                <c:pt idx="4560">
                  <c:v>J. Léa Siliki</c:v>
                </c:pt>
                <c:pt idx="4561">
                  <c:v>J. De Sart</c:v>
                </c:pt>
                <c:pt idx="4562">
                  <c:v>M. Sylla</c:v>
                </c:pt>
                <c:pt idx="4563">
                  <c:v>K. Boli</c:v>
                </c:pt>
                <c:pt idx="4564">
                  <c:v>D. Avdijaj</c:v>
                </c:pt>
                <c:pt idx="4565">
                  <c:v>Nauzet</c:v>
                </c:pt>
                <c:pt idx="4566">
                  <c:v>G. Molins</c:v>
                </c:pt>
                <c:pt idx="4567">
                  <c:v>M. Hector</c:v>
                </c:pt>
                <c:pt idx="4568">
                  <c:v>S. Andersson</c:v>
                </c:pt>
                <c:pt idx="4569">
                  <c:v>F. Erpen</c:v>
                </c:pt>
                <c:pt idx="4570">
                  <c:v>F. Meza</c:v>
                </c:pt>
                <c:pt idx="4571">
                  <c:v>D. Lemos</c:v>
                </c:pt>
                <c:pt idx="4572">
                  <c:v>Z. Kuzmanović</c:v>
                </c:pt>
                <c:pt idx="4573">
                  <c:v>Lisandro Semedo</c:v>
                </c:pt>
                <c:pt idx="4574">
                  <c:v>J. Prior</c:v>
                </c:pt>
                <c:pt idx="4575">
                  <c:v>V. Salazar</c:v>
                </c:pt>
                <c:pt idx="4576">
                  <c:v>A. Diomande</c:v>
                </c:pt>
                <c:pt idx="4577">
                  <c:v>A. Niane</c:v>
                </c:pt>
                <c:pt idx="4578">
                  <c:v>Stephen Eustáquio</c:v>
                </c:pt>
                <c:pt idx="4579">
                  <c:v>W. Montoya</c:v>
                </c:pt>
                <c:pt idx="4580">
                  <c:v>Kadu</c:v>
                </c:pt>
                <c:pt idx="4581">
                  <c:v>D. Bentley</c:v>
                </c:pt>
                <c:pt idx="4582">
                  <c:v>B. Drągowski</c:v>
                </c:pt>
                <c:pt idx="4583">
                  <c:v>G. Mancini</c:v>
                </c:pt>
                <c:pt idx="4584">
                  <c:v>T. Clarke</c:v>
                </c:pt>
                <c:pt idx="4585">
                  <c:v>F. Boeckx</c:v>
                </c:pt>
                <c:pt idx="4586">
                  <c:v>Adryan</c:v>
                </c:pt>
                <c:pt idx="4587">
                  <c:v>M. Grüttner</c:v>
                </c:pt>
                <c:pt idx="4588">
                  <c:v>J. Cevallos</c:v>
                </c:pt>
                <c:pt idx="4589">
                  <c:v>L. Acosta</c:v>
                </c:pt>
                <c:pt idx="4590">
                  <c:v>M. Guendouzi</c:v>
                </c:pt>
                <c:pt idx="4591">
                  <c:v>F. Nita</c:v>
                </c:pt>
                <c:pt idx="4592">
                  <c:v>P. Ebert</c:v>
                </c:pt>
                <c:pt idx="4593">
                  <c:v>D. Marshall</c:v>
                </c:pt>
                <c:pt idx="4594">
                  <c:v>K. Peterson</c:v>
                </c:pt>
                <c:pt idx="4595">
                  <c:v>S. Lammers</c:v>
                </c:pt>
                <c:pt idx="4596">
                  <c:v>A. King</c:v>
                </c:pt>
                <c:pt idx="4597">
                  <c:v>P. Mwene</c:v>
                </c:pt>
                <c:pt idx="4598">
                  <c:v>Andrei Girotto</c:v>
                </c:pt>
                <c:pt idx="4599">
                  <c:v>Danilo Silva</c:v>
                </c:pt>
                <c:pt idx="4600">
                  <c:v>B. Kuscevic</c:v>
                </c:pt>
                <c:pt idx="4601">
                  <c:v>D. Sallói</c:v>
                </c:pt>
                <c:pt idx="4602">
                  <c:v>Ukra</c:v>
                </c:pt>
                <c:pt idx="4603">
                  <c:v>B. Acosta</c:v>
                </c:pt>
                <c:pt idx="4604">
                  <c:v>Tramontinaldo</c:v>
                </c:pt>
                <c:pt idx="4605">
                  <c:v>S. Hernández</c:v>
                </c:pt>
                <c:pt idx="4606">
                  <c:v>L. Lacroix</c:v>
                </c:pt>
                <c:pt idx="4607">
                  <c:v>A. Godoy</c:v>
                </c:pt>
                <c:pt idx="4608">
                  <c:v>N. McGinn</c:v>
                </c:pt>
                <c:pt idx="4609">
                  <c:v>T. Boyd</c:v>
                </c:pt>
                <c:pt idx="4610">
                  <c:v>M. Eikrem</c:v>
                </c:pt>
                <c:pt idx="4611">
                  <c:v>Kang Hyeon Mu</c:v>
                </c:pt>
                <c:pt idx="4612">
                  <c:v>H. Toledo</c:v>
                </c:pt>
                <c:pt idx="4613">
                  <c:v>M. Lacen</c:v>
                </c:pt>
                <c:pt idx="4614">
                  <c:v>E. Adu</c:v>
                </c:pt>
                <c:pt idx="4615">
                  <c:v>L. Antei</c:v>
                </c:pt>
                <c:pt idx="4616">
                  <c:v>Adriano</c:v>
                </c:pt>
                <c:pt idx="4617">
                  <c:v>N. Foor</c:v>
                </c:pt>
                <c:pt idx="4618">
                  <c:v>C. Quintana</c:v>
                </c:pt>
                <c:pt idx="4619">
                  <c:v>Ângelo Neto</c:v>
                </c:pt>
                <c:pt idx="4620">
                  <c:v>A. Tinnerholm</c:v>
                </c:pt>
                <c:pt idx="4621">
                  <c:v>V. Verre</c:v>
                </c:pt>
                <c:pt idx="4622">
                  <c:v>I. Provedel</c:v>
                </c:pt>
                <c:pt idx="4623">
                  <c:v>R. Herrera</c:v>
                </c:pt>
                <c:pt idx="4624">
                  <c:v>J. Féret</c:v>
                </c:pt>
                <c:pt idx="4625">
                  <c:v>J. Attamah</c:v>
                </c:pt>
                <c:pt idx="4626">
                  <c:v>Bremer</c:v>
                </c:pt>
                <c:pt idx="4627">
                  <c:v>Dorca</c:v>
                </c:pt>
                <c:pt idx="4628">
                  <c:v>Defendi</c:v>
                </c:pt>
                <c:pt idx="4629">
                  <c:v>Jonas</c:v>
                </c:pt>
                <c:pt idx="4630">
                  <c:v>P. Armero</c:v>
                </c:pt>
                <c:pt idx="4631">
                  <c:v>H. Van Der Bruggen</c:v>
                </c:pt>
                <c:pt idx="4632">
                  <c:v>L. Garritano</c:v>
                </c:pt>
                <c:pt idx="4633">
                  <c:v>K. Balanta</c:v>
                </c:pt>
                <c:pt idx="4634">
                  <c:v>Silvosinho</c:v>
                </c:pt>
                <c:pt idx="4635">
                  <c:v>Tony Muttinho</c:v>
                </c:pt>
                <c:pt idx="4636">
                  <c:v>D. Petratos</c:v>
                </c:pt>
                <c:pt idx="4637">
                  <c:v>Manu Barreiro</c:v>
                </c:pt>
                <c:pt idx="4638">
                  <c:v>R. Köse</c:v>
                </c:pt>
                <c:pt idx="4639">
                  <c:v>Oier</c:v>
                </c:pt>
                <c:pt idx="4640">
                  <c:v>N. Rimando</c:v>
                </c:pt>
                <c:pt idx="4641">
                  <c:v>J. Arzura</c:v>
                </c:pt>
                <c:pt idx="4642">
                  <c:v>S. Davis</c:v>
                </c:pt>
                <c:pt idx="4643">
                  <c:v>Nacho Vidal</c:v>
                </c:pt>
                <c:pt idx="4644">
                  <c:v>M. Samudio</c:v>
                </c:pt>
                <c:pt idx="4645">
                  <c:v>M. Martin</c:v>
                </c:pt>
                <c:pt idx="4646">
                  <c:v>F. Cubero</c:v>
                </c:pt>
                <c:pt idx="4647">
                  <c:v>R. Baca</c:v>
                </c:pt>
                <c:pt idx="4648">
                  <c:v>Ivo Pinto</c:v>
                </c:pt>
                <c:pt idx="4649">
                  <c:v>S. Doukara</c:v>
                </c:pt>
                <c:pt idx="4650">
                  <c:v>Y. Shakhov</c:v>
                </c:pt>
                <c:pt idx="4651">
                  <c:v>O. Çek</c:v>
                </c:pt>
                <c:pt idx="4652">
                  <c:v>O. Zinchenko</c:v>
                </c:pt>
                <c:pt idx="4653">
                  <c:v>S. Limbombe</c:v>
                </c:pt>
                <c:pt idx="4654">
                  <c:v>K. Galanopoulos</c:v>
                </c:pt>
                <c:pt idx="4655">
                  <c:v>Feng Xiaoting</c:v>
                </c:pt>
                <c:pt idx="4656">
                  <c:v>M. Jevtovic</c:v>
                </c:pt>
                <c:pt idx="4657">
                  <c:v>Arroyo</c:v>
                </c:pt>
                <c:pt idx="4658">
                  <c:v>Joel Pereira</c:v>
                </c:pt>
                <c:pt idx="4659">
                  <c:v>Xavier</c:v>
                </c:pt>
                <c:pt idx="4660">
                  <c:v>E. Remedi</c:v>
                </c:pt>
                <c:pt idx="4661">
                  <c:v>L. Mareček</c:v>
                </c:pt>
                <c:pt idx="4662">
                  <c:v>C. Martina</c:v>
                </c:pt>
                <c:pt idx="4663">
                  <c:v>K. Sugimoto</c:v>
                </c:pt>
                <c:pt idx="4664">
                  <c:v>A. Wilkinson</c:v>
                </c:pt>
                <c:pt idx="4665">
                  <c:v>Mano</c:v>
                </c:pt>
                <c:pt idx="4666">
                  <c:v>B. Rienstra</c:v>
                </c:pt>
                <c:pt idx="4667">
                  <c:v>Z. Kalmár</c:v>
                </c:pt>
                <c:pt idx="4668">
                  <c:v>P. Aquino</c:v>
                </c:pt>
                <c:pt idx="4669">
                  <c:v>R. Faty</c:v>
                </c:pt>
                <c:pt idx="4670">
                  <c:v>M. te Wierik</c:v>
                </c:pt>
                <c:pt idx="4671">
                  <c:v>J. Callsen-Bracker</c:v>
                </c:pt>
                <c:pt idx="4672">
                  <c:v>J. Isijara</c:v>
                </c:pt>
                <c:pt idx="4673">
                  <c:v>R. Torres</c:v>
                </c:pt>
                <c:pt idx="4674">
                  <c:v>M. Çelik</c:v>
                </c:pt>
                <c:pt idx="4675">
                  <c:v>B. Sharp</c:v>
                </c:pt>
                <c:pt idx="4676">
                  <c:v>T. Tomiyasu</c:v>
                </c:pt>
                <c:pt idx="4677">
                  <c:v>G. Thorne</c:v>
                </c:pt>
                <c:pt idx="4678">
                  <c:v>O. Rashid</c:v>
                </c:pt>
                <c:pt idx="4679">
                  <c:v>M. Al Owais</c:v>
                </c:pt>
                <c:pt idx="4680">
                  <c:v>S. Palacios</c:v>
                </c:pt>
                <c:pt idx="4681">
                  <c:v>D. Benlamri</c:v>
                </c:pt>
                <c:pt idx="4682">
                  <c:v>O. Haddadi</c:v>
                </c:pt>
                <c:pt idx="4683">
                  <c:v>N. Katić</c:v>
                </c:pt>
                <c:pt idx="4684">
                  <c:v>S. Thern</c:v>
                </c:pt>
                <c:pt idx="4685">
                  <c:v>N. Bitton</c:v>
                </c:pt>
                <c:pt idx="4686">
                  <c:v>A. Søderlund</c:v>
                </c:pt>
                <c:pt idx="4687">
                  <c:v>A. Ateef</c:v>
                </c:pt>
                <c:pt idx="4688">
                  <c:v>E. García</c:v>
                </c:pt>
                <c:pt idx="4689">
                  <c:v>Alexandre Guedes</c:v>
                </c:pt>
                <c:pt idx="4690">
                  <c:v>R. Hilbert</c:v>
                </c:pt>
                <c:pt idx="4691">
                  <c:v>Álvaro Lemos</c:v>
                </c:pt>
                <c:pt idx="4692">
                  <c:v>Flávio</c:v>
                </c:pt>
                <c:pt idx="4693">
                  <c:v>Pombaxinho</c:v>
                </c:pt>
                <c:pt idx="4694">
                  <c:v>R. Sawyers</c:v>
                </c:pt>
                <c:pt idx="4695">
                  <c:v>D. Lekić</c:v>
                </c:pt>
                <c:pt idx="4696">
                  <c:v>N. Champagne</c:v>
                </c:pt>
                <c:pt idx="4697">
                  <c:v>Fábio</c:v>
                </c:pt>
                <c:pt idx="4698">
                  <c:v>Deivid</c:v>
                </c:pt>
                <c:pt idx="4699">
                  <c:v>B. Hämäläinen</c:v>
                </c:pt>
                <c:pt idx="4700">
                  <c:v>S. Dubarbier</c:v>
                </c:pt>
                <c:pt idx="4701">
                  <c:v>L. Cavanda</c:v>
                </c:pt>
                <c:pt idx="4702">
                  <c:v>Patrick</c:v>
                </c:pt>
                <c:pt idx="4703">
                  <c:v>C. Cisneros</c:v>
                </c:pt>
                <c:pt idx="4704">
                  <c:v>J. Brownhill</c:v>
                </c:pt>
                <c:pt idx="4705">
                  <c:v>Heitinho Zanon</c:v>
                </c:pt>
                <c:pt idx="4706">
                  <c:v>J. Bolingi</c:v>
                </c:pt>
                <c:pt idx="4707">
                  <c:v>E. Conde</c:v>
                </c:pt>
                <c:pt idx="4708">
                  <c:v>T. Hemed</c:v>
                </c:pt>
                <c:pt idx="4709">
                  <c:v>L. Krajnc</c:v>
                </c:pt>
                <c:pt idx="4710">
                  <c:v>P. Terracciano</c:v>
                </c:pt>
                <c:pt idx="4711">
                  <c:v>N. Pasquini</c:v>
                </c:pt>
                <c:pt idx="4712">
                  <c:v>G. Acosta</c:v>
                </c:pt>
                <c:pt idx="4713">
                  <c:v>Fernando Boldrin</c:v>
                </c:pt>
                <c:pt idx="4714">
                  <c:v>Fidel</c:v>
                </c:pt>
                <c:pt idx="4715">
                  <c:v>M. Rodriguez</c:v>
                </c:pt>
                <c:pt idx="4716">
                  <c:v>K. Sema</c:v>
                </c:pt>
                <c:pt idx="4717">
                  <c:v>Y. Candelo</c:v>
                </c:pt>
                <c:pt idx="4718">
                  <c:v>R. García Guerreño</c:v>
                </c:pt>
                <c:pt idx="4719">
                  <c:v>A. Maitland-Niles</c:v>
                </c:pt>
                <c:pt idx="4720">
                  <c:v>Nathael Silbeira</c:v>
                </c:pt>
                <c:pt idx="4721">
                  <c:v>Marco Rocha</c:v>
                </c:pt>
                <c:pt idx="4722">
                  <c:v>S. Colombi</c:v>
                </c:pt>
                <c:pt idx="4723">
                  <c:v>Unai Medina</c:v>
                </c:pt>
                <c:pt idx="4724">
                  <c:v>Jair</c:v>
                </c:pt>
                <c:pt idx="4725">
                  <c:v>J. Lynch</c:v>
                </c:pt>
                <c:pt idx="4726">
                  <c:v>C. Fai</c:v>
                </c:pt>
                <c:pt idx="4727">
                  <c:v>M. Rygaard</c:v>
                </c:pt>
                <c:pt idx="4728">
                  <c:v>M. Djenepo</c:v>
                </c:pt>
                <c:pt idx="4729">
                  <c:v>M. Männel</c:v>
                </c:pt>
                <c:pt idx="4730">
                  <c:v>M. Dawson</c:v>
                </c:pt>
                <c:pt idx="4731">
                  <c:v>Cristian López</c:v>
                </c:pt>
                <c:pt idx="4732">
                  <c:v>A. Esiti</c:v>
                </c:pt>
                <c:pt idx="4733">
                  <c:v>O. Govea</c:v>
                </c:pt>
                <c:pt idx="4734">
                  <c:v>Eduardo Fonseira</c:v>
                </c:pt>
                <c:pt idx="4735">
                  <c:v>R. Beerens</c:v>
                </c:pt>
                <c:pt idx="4736">
                  <c:v>Sebas Coris</c:v>
                </c:pt>
                <c:pt idx="4737">
                  <c:v>B. Róchez</c:v>
                </c:pt>
                <c:pt idx="4738">
                  <c:v>Carlos Martínez</c:v>
                </c:pt>
                <c:pt idx="4739">
                  <c:v>Cao Yunding</c:v>
                </c:pt>
                <c:pt idx="4740">
                  <c:v>Eguaras</c:v>
                </c:pt>
                <c:pt idx="4741">
                  <c:v>O. Pérez</c:v>
                </c:pt>
                <c:pt idx="4742">
                  <c:v>J. Siebenhandl</c:v>
                </c:pt>
                <c:pt idx="4743">
                  <c:v>A. Kolomeytsev</c:v>
                </c:pt>
                <c:pt idx="4744">
                  <c:v>Crivellaro</c:v>
                </c:pt>
                <c:pt idx="4745">
                  <c:v>L. Lollo</c:v>
                </c:pt>
                <c:pt idx="4746">
                  <c:v>S. Maguire</c:v>
                </c:pt>
                <c:pt idx="4747">
                  <c:v>Cafú</c:v>
                </c:pt>
                <c:pt idx="4748">
                  <c:v>Zapater</c:v>
                </c:pt>
                <c:pt idx="4749">
                  <c:v>J. Botaka</c:v>
                </c:pt>
                <c:pt idx="4750">
                  <c:v>J. Böðvarsson</c:v>
                </c:pt>
                <c:pt idx="4751">
                  <c:v>N. Sarenren Bazee</c:v>
                </c:pt>
                <c:pt idx="4752">
                  <c:v>R. Bianco</c:v>
                </c:pt>
                <c:pt idx="4753">
                  <c:v>O. Adın</c:v>
                </c:pt>
                <c:pt idx="4754">
                  <c:v>A. Pešić</c:v>
                </c:pt>
                <c:pt idx="4755">
                  <c:v>G. Hendrickx</c:v>
                </c:pt>
                <c:pt idx="4756">
                  <c:v>J. Hochscheidt</c:v>
                </c:pt>
                <c:pt idx="4757">
                  <c:v>J. Cabezas</c:v>
                </c:pt>
                <c:pt idx="4758">
                  <c:v>Jony Reitosa</c:v>
                </c:pt>
                <c:pt idx="4759">
                  <c:v>P. Šteinbors</c:v>
                </c:pt>
                <c:pt idx="4760">
                  <c:v>K. Çörekçi</c:v>
                </c:pt>
                <c:pt idx="4761">
                  <c:v>J. Murphy</c:v>
                </c:pt>
                <c:pt idx="4762">
                  <c:v>R. Gagliolo</c:v>
                </c:pt>
                <c:pt idx="4763">
                  <c:v>D. Solanke</c:v>
                </c:pt>
                <c:pt idx="4764">
                  <c:v>F. Sacko</c:v>
                </c:pt>
                <c:pt idx="4765">
                  <c:v>J. Sýkora</c:v>
                </c:pt>
                <c:pt idx="4766">
                  <c:v>D. de Buen</c:v>
                </c:pt>
                <c:pt idx="4767">
                  <c:v>F. Veseli</c:v>
                </c:pt>
                <c:pt idx="4768">
                  <c:v>A. González</c:v>
                </c:pt>
                <c:pt idx="4769">
                  <c:v>D. John</c:v>
                </c:pt>
                <c:pt idx="4770">
                  <c:v>D. Ousted</c:v>
                </c:pt>
                <c:pt idx="4771">
                  <c:v>A. Preciado</c:v>
                </c:pt>
                <c:pt idx="4772">
                  <c:v>Filipe Chaby</c:v>
                </c:pt>
                <c:pt idx="4773">
                  <c:v>F. Torijano</c:v>
                </c:pt>
                <c:pt idx="4774">
                  <c:v>J. Valenzuela</c:v>
                </c:pt>
                <c:pt idx="4775">
                  <c:v>Barbosaldinho</c:v>
                </c:pt>
                <c:pt idx="4776">
                  <c:v>Santi Comesaña</c:v>
                </c:pt>
                <c:pt idx="4777">
                  <c:v>Luís Machado</c:v>
                </c:pt>
                <c:pt idx="4778">
                  <c:v>Han Chan Hee</c:v>
                </c:pt>
                <c:pt idx="4779">
                  <c:v>D. Geiger</c:v>
                </c:pt>
                <c:pt idx="4780">
                  <c:v>F. Bradarić</c:v>
                </c:pt>
                <c:pt idx="4781">
                  <c:v>L. Figueroa</c:v>
                </c:pt>
                <c:pt idx="4782">
                  <c:v>K. Stuhr-Ellegaard</c:v>
                </c:pt>
                <c:pt idx="4783">
                  <c:v>F. Zampano</c:v>
                </c:pt>
                <c:pt idx="4784">
                  <c:v>U. Hünemeier</c:v>
                </c:pt>
                <c:pt idx="4785">
                  <c:v>A. Canelo</c:v>
                </c:pt>
                <c:pt idx="4786">
                  <c:v>F. Ogier</c:v>
                </c:pt>
                <c:pt idx="4787">
                  <c:v>Luiz Antônio</c:v>
                </c:pt>
                <c:pt idx="4788">
                  <c:v>J. Maclaren</c:v>
                </c:pt>
                <c:pt idx="4789">
                  <c:v>G. Þórarinsson</c:v>
                </c:pt>
                <c:pt idx="4790">
                  <c:v>B. Leroy</c:v>
                </c:pt>
                <c:pt idx="4791">
                  <c:v>M. Sampirisi</c:v>
                </c:pt>
                <c:pt idx="4792">
                  <c:v>C. Higuita</c:v>
                </c:pt>
                <c:pt idx="4793">
                  <c:v>Wilson Manafá</c:v>
                </c:pt>
                <c:pt idx="4794">
                  <c:v>B. Barišić</c:v>
                </c:pt>
                <c:pt idx="4795">
                  <c:v>João Lucas</c:v>
                </c:pt>
                <c:pt idx="4796">
                  <c:v>V. Kadlec</c:v>
                </c:pt>
                <c:pt idx="4797">
                  <c:v>S. Lundevall</c:v>
                </c:pt>
                <c:pt idx="4798">
                  <c:v>Alberto Benito</c:v>
                </c:pt>
                <c:pt idx="4799">
                  <c:v>H. Mendyl</c:v>
                </c:pt>
                <c:pt idx="4800">
                  <c:v>J. Paintsil</c:v>
                </c:pt>
                <c:pt idx="4801">
                  <c:v>T. Martínez</c:v>
                </c:pt>
                <c:pt idx="4802">
                  <c:v>M. Thorsby</c:v>
                </c:pt>
                <c:pt idx="4803">
                  <c:v>B. Berisha</c:v>
                </c:pt>
                <c:pt idx="4804">
                  <c:v>Ramón Folch</c:v>
                </c:pt>
                <c:pt idx="4805">
                  <c:v>S. Janko</c:v>
                </c:pt>
                <c:pt idx="4806">
                  <c:v>Nano</c:v>
                </c:pt>
                <c:pt idx="4807">
                  <c:v>C. Ganea</c:v>
                </c:pt>
                <c:pt idx="4808">
                  <c:v>Braga</c:v>
                </c:pt>
                <c:pt idx="4809">
                  <c:v>A. Hutton</c:v>
                </c:pt>
                <c:pt idx="4810">
                  <c:v>G. Campi</c:v>
                </c:pt>
                <c:pt idx="4811">
                  <c:v>De las Cuevas</c:v>
                </c:pt>
                <c:pt idx="4812">
                  <c:v>A. Feick</c:v>
                </c:pt>
                <c:pt idx="4813">
                  <c:v>Edson Farias</c:v>
                </c:pt>
                <c:pt idx="4814">
                  <c:v>Lucas Possignolo</c:v>
                </c:pt>
                <c:pt idx="4815">
                  <c:v>G. Makaridze</c:v>
                </c:pt>
                <c:pt idx="4816">
                  <c:v>Kim Bo Kyung</c:v>
                </c:pt>
                <c:pt idx="4817">
                  <c:v>M. Michel</c:v>
                </c:pt>
                <c:pt idx="4818">
                  <c:v>O. Kemen</c:v>
                </c:pt>
                <c:pt idx="4819">
                  <c:v>M. Saito</c:v>
                </c:pt>
                <c:pt idx="4820">
                  <c:v>M. Kelemen</c:v>
                </c:pt>
                <c:pt idx="4821">
                  <c:v>Lourival Dinisco</c:v>
                </c:pt>
                <c:pt idx="4822">
                  <c:v>Jairo Farnias</c:v>
                </c:pt>
                <c:pt idx="4823">
                  <c:v>P. Anton</c:v>
                </c:pt>
                <c:pt idx="4824">
                  <c:v>S. Popov</c:v>
                </c:pt>
                <c:pt idx="4825">
                  <c:v>Y. Kakitani</c:v>
                </c:pt>
                <c:pt idx="4826">
                  <c:v>E. Rolland</c:v>
                </c:pt>
                <c:pt idx="4827">
                  <c:v>G. Suazo</c:v>
                </c:pt>
                <c:pt idx="4828">
                  <c:v>E. Falkenburg</c:v>
                </c:pt>
                <c:pt idx="4829">
                  <c:v>L. Landre</c:v>
                </c:pt>
                <c:pt idx="4830">
                  <c:v>S. Vergini</c:v>
                </c:pt>
                <c:pt idx="4831">
                  <c:v>Carlos Gutiérrez</c:v>
                </c:pt>
                <c:pt idx="4832">
                  <c:v>J. Bokila</c:v>
                </c:pt>
                <c:pt idx="4833">
                  <c:v>T. Kristensen</c:v>
                </c:pt>
                <c:pt idx="4834">
                  <c:v>G. Bellusci</c:v>
                </c:pt>
                <c:pt idx="4835">
                  <c:v>H. Nielsen</c:v>
                </c:pt>
                <c:pt idx="4836">
                  <c:v>C. Ramirez</c:v>
                </c:pt>
                <c:pt idx="4837">
                  <c:v>D. Cabrera</c:v>
                </c:pt>
                <c:pt idx="4838">
                  <c:v>G. Mackay-Steven</c:v>
                </c:pt>
                <c:pt idx="4839">
                  <c:v>F. Platte</c:v>
                </c:pt>
                <c:pt idx="4840">
                  <c:v>P. Pentke</c:v>
                </c:pt>
                <c:pt idx="4841">
                  <c:v>M. Liendl</c:v>
                </c:pt>
                <c:pt idx="4842">
                  <c:v>F. Seymour</c:v>
                </c:pt>
                <c:pt idx="4843">
                  <c:v>R. Ripart</c:v>
                </c:pt>
                <c:pt idx="4844">
                  <c:v>Gerard Valentín</c:v>
                </c:pt>
                <c:pt idx="4845">
                  <c:v>F. Schultz</c:v>
                </c:pt>
                <c:pt idx="4846">
                  <c:v>L. Trałka</c:v>
                </c:pt>
                <c:pt idx="4847">
                  <c:v>A. Dona Ndoh</c:v>
                </c:pt>
                <c:pt idx="4848">
                  <c:v>M. Yattara</c:v>
                </c:pt>
                <c:pt idx="4849">
                  <c:v>R. Nelson</c:v>
                </c:pt>
                <c:pt idx="4850">
                  <c:v>M. Torrén</c:v>
                </c:pt>
                <c:pt idx="4851">
                  <c:v>S. Kerk</c:v>
                </c:pt>
                <c:pt idx="4852">
                  <c:v>B. Davies</c:v>
                </c:pt>
                <c:pt idx="4853">
                  <c:v>Iago</c:v>
                </c:pt>
                <c:pt idx="4854">
                  <c:v>Victor Fachinhas</c:v>
                </c:pt>
                <c:pt idx="4855">
                  <c:v>K. Leerdam</c:v>
                </c:pt>
                <c:pt idx="4856">
                  <c:v>Javi Ros</c:v>
                </c:pt>
                <c:pt idx="4857">
                  <c:v>C. Şahin</c:v>
                </c:pt>
                <c:pt idx="4858">
                  <c:v>M. Matos</c:v>
                </c:pt>
                <c:pt idx="4859">
                  <c:v>William</c:v>
                </c:pt>
                <c:pt idx="4860">
                  <c:v>J. Delaplace</c:v>
                </c:pt>
                <c:pt idx="4861">
                  <c:v>C. Janker</c:v>
                </c:pt>
                <c:pt idx="4862">
                  <c:v>B. Heynen</c:v>
                </c:pt>
                <c:pt idx="4863">
                  <c:v>Bismark</c:v>
                </c:pt>
                <c:pt idx="4864">
                  <c:v>Ortuño</c:v>
                </c:pt>
                <c:pt idx="4865">
                  <c:v>M. Azira</c:v>
                </c:pt>
                <c:pt idx="4866">
                  <c:v>J. Rodríguez</c:v>
                </c:pt>
                <c:pt idx="4867">
                  <c:v>F. González</c:v>
                </c:pt>
                <c:pt idx="4868">
                  <c:v>M. Falzerano</c:v>
                </c:pt>
                <c:pt idx="4869">
                  <c:v>C. Ascues</c:v>
                </c:pt>
                <c:pt idx="4870">
                  <c:v>Akapo</c:v>
                </c:pt>
                <c:pt idx="4871">
                  <c:v>M. Friedrich</c:v>
                </c:pt>
                <c:pt idx="4872">
                  <c:v>David Fernández</c:v>
                </c:pt>
                <c:pt idx="4873">
                  <c:v>R. Ziegler</c:v>
                </c:pt>
                <c:pt idx="4874">
                  <c:v>A. Ábalos</c:v>
                </c:pt>
                <c:pt idx="4875">
                  <c:v>V. Sarı</c:v>
                </c:pt>
                <c:pt idx="4876">
                  <c:v>D. Keet</c:v>
                </c:pt>
                <c:pt idx="4877">
                  <c:v>N. Leyes</c:v>
                </c:pt>
                <c:pt idx="4878">
                  <c:v>P. Hatzidiakos</c:v>
                </c:pt>
                <c:pt idx="4879">
                  <c:v>J. Makengo</c:v>
                </c:pt>
                <c:pt idx="4880">
                  <c:v>D. Opare</c:v>
                </c:pt>
                <c:pt idx="4881">
                  <c:v>D. Schmidt</c:v>
                </c:pt>
                <c:pt idx="4882">
                  <c:v>L. Castaignos</c:v>
                </c:pt>
                <c:pt idx="4883">
                  <c:v>R. Azeez</c:v>
                </c:pt>
                <c:pt idx="4884">
                  <c:v>D. Antolić</c:v>
                </c:pt>
                <c:pt idx="4885">
                  <c:v>D. Jevtić</c:v>
                </c:pt>
                <c:pt idx="4886">
                  <c:v>Y. Kobayashi</c:v>
                </c:pt>
                <c:pt idx="4887">
                  <c:v>E. Seka</c:v>
                </c:pt>
                <c:pt idx="4888">
                  <c:v>M. Volta</c:v>
                </c:pt>
                <c:pt idx="4889">
                  <c:v>Aridane</c:v>
                </c:pt>
                <c:pt idx="4890">
                  <c:v>B. Schenkeveld</c:v>
                </c:pt>
                <c:pt idx="4891">
                  <c:v>Allan Ardaújo</c:v>
                </c:pt>
                <c:pt idx="4892">
                  <c:v>M. Bero</c:v>
                </c:pt>
                <c:pt idx="4893">
                  <c:v>C. Chantôme</c:v>
                </c:pt>
                <c:pt idx="4894">
                  <c:v>D. Hoesen</c:v>
                </c:pt>
                <c:pt idx="4895">
                  <c:v>A. Machado</c:v>
                </c:pt>
                <c:pt idx="4896">
                  <c:v>Rodolfo</c:v>
                </c:pt>
                <c:pt idx="4897">
                  <c:v>M. Targett</c:v>
                </c:pt>
                <c:pt idx="4898">
                  <c:v>R. Dwamena</c:v>
                </c:pt>
                <c:pt idx="4899">
                  <c:v>K. Laribi</c:v>
                </c:pt>
                <c:pt idx="4900">
                  <c:v>Bruno Nascimento</c:v>
                </c:pt>
                <c:pt idx="4901">
                  <c:v>J. Souttar</c:v>
                </c:pt>
                <c:pt idx="4902">
                  <c:v>L. Faravelli</c:v>
                </c:pt>
                <c:pt idx="4903">
                  <c:v>O. Okwonkwo</c:v>
                </c:pt>
                <c:pt idx="4904">
                  <c:v>D. Zuma</c:v>
                </c:pt>
                <c:pt idx="4905">
                  <c:v>J. Busk</c:v>
                </c:pt>
                <c:pt idx="4906">
                  <c:v>D. Delgado</c:v>
                </c:pt>
                <c:pt idx="4907">
                  <c:v>N. Mihajlović</c:v>
                </c:pt>
                <c:pt idx="4908">
                  <c:v>Lucas Áfrico</c:v>
                </c:pt>
                <c:pt idx="4909">
                  <c:v>D. Lévêque</c:v>
                </c:pt>
                <c:pt idx="4910">
                  <c:v>R. Himmelmann</c:v>
                </c:pt>
                <c:pt idx="4911">
                  <c:v>Y. Kashiwagi</c:v>
                </c:pt>
                <c:pt idx="4912">
                  <c:v>A. Rrahmani</c:v>
                </c:pt>
                <c:pt idx="4913">
                  <c:v>P. Sagna</c:v>
                </c:pt>
                <c:pt idx="4914">
                  <c:v>J. Archer</c:v>
                </c:pt>
                <c:pt idx="4915">
                  <c:v>M. Pedersen</c:v>
                </c:pt>
                <c:pt idx="4916">
                  <c:v>P. Helland</c:v>
                </c:pt>
                <c:pt idx="4917">
                  <c:v>Y. Moreno</c:v>
                </c:pt>
                <c:pt idx="4918">
                  <c:v>K. Hämäläinen</c:v>
                </c:pt>
                <c:pt idx="4919">
                  <c:v>S. Pocognoli</c:v>
                </c:pt>
                <c:pt idx="4920">
                  <c:v>G. Leadbitter</c:v>
                </c:pt>
                <c:pt idx="4921">
                  <c:v>H. Quiñones</c:v>
                </c:pt>
                <c:pt idx="4922">
                  <c:v>Ansel Barnisco</c:v>
                </c:pt>
                <c:pt idx="4923">
                  <c:v>I. El Adoua</c:v>
                </c:pt>
                <c:pt idx="4924">
                  <c:v>J. Angulo</c:v>
                </c:pt>
                <c:pt idx="4925">
                  <c:v>J. Berthomier</c:v>
                </c:pt>
                <c:pt idx="4926">
                  <c:v>E. Rolón</c:v>
                </c:pt>
                <c:pt idx="4927">
                  <c:v>A. Frączczak</c:v>
                </c:pt>
                <c:pt idx="4928">
                  <c:v>R. Wolski</c:v>
                </c:pt>
                <c:pt idx="4929">
                  <c:v>J. Pearce</c:v>
                </c:pt>
                <c:pt idx="4930">
                  <c:v>N. Moro</c:v>
                </c:pt>
                <c:pt idx="4931">
                  <c:v>B. Aouacheria</c:v>
                </c:pt>
                <c:pt idx="4932">
                  <c:v>J. McEachran</c:v>
                </c:pt>
                <c:pt idx="4933">
                  <c:v>P. Wszołek</c:v>
                </c:pt>
                <c:pt idx="4934">
                  <c:v>L. Baker</c:v>
                </c:pt>
                <c:pt idx="4935">
                  <c:v>Alfonso Herrero</c:v>
                </c:pt>
                <c:pt idx="4936">
                  <c:v>A. Măţel</c:v>
                </c:pt>
                <c:pt idx="4937">
                  <c:v>K. Rosenberry</c:v>
                </c:pt>
                <c:pt idx="4938">
                  <c:v>L. Thy</c:v>
                </c:pt>
                <c:pt idx="4939">
                  <c:v>Koo Ja Ryong</c:v>
                </c:pt>
                <c:pt idx="4940">
                  <c:v>D. Fry</c:v>
                </c:pt>
                <c:pt idx="4941">
                  <c:v>R. Leeuwin</c:v>
                </c:pt>
                <c:pt idx="4942">
                  <c:v>R. Fernández</c:v>
                </c:pt>
                <c:pt idx="4943">
                  <c:v>A. Timofeev</c:v>
                </c:pt>
                <c:pt idx="4944">
                  <c:v>Rodrigo Pinho</c:v>
                </c:pt>
                <c:pt idx="4945">
                  <c:v>H. Vaca</c:v>
                </c:pt>
                <c:pt idx="4946">
                  <c:v>J. Worrall</c:v>
                </c:pt>
                <c:pt idx="4947">
                  <c:v>A. El Jadeyaoui</c:v>
                </c:pt>
                <c:pt idx="4948">
                  <c:v>M. Eriksson</c:v>
                </c:pt>
                <c:pt idx="4949">
                  <c:v>Y. Kalfa</c:v>
                </c:pt>
                <c:pt idx="4950">
                  <c:v>C. Vilches</c:v>
                </c:pt>
                <c:pt idx="4951">
                  <c:v>C. Dessers</c:v>
                </c:pt>
                <c:pt idx="4952">
                  <c:v>A. Kara</c:v>
                </c:pt>
                <c:pt idx="4953">
                  <c:v>C. Dunkley</c:v>
                </c:pt>
                <c:pt idx="4954">
                  <c:v>F. Deli</c:v>
                </c:pt>
                <c:pt idx="4955">
                  <c:v>Jefferson Santos</c:v>
                </c:pt>
                <c:pt idx="4956">
                  <c:v>Kim Seung Dae</c:v>
                </c:pt>
                <c:pt idx="4957">
                  <c:v>M. Mancienne</c:v>
                </c:pt>
                <c:pt idx="4958">
                  <c:v>C. Gardner</c:v>
                </c:pt>
                <c:pt idx="4959">
                  <c:v>M. Danielson</c:v>
                </c:pt>
                <c:pt idx="4960">
                  <c:v>A. Seculin</c:v>
                </c:pt>
                <c:pt idx="4961">
                  <c:v>O. Hüsing</c:v>
                </c:pt>
                <c:pt idx="4962">
                  <c:v>A. Totovytskyi</c:v>
                </c:pt>
                <c:pt idx="4963">
                  <c:v>Fede Vico</c:v>
                </c:pt>
                <c:pt idx="4964">
                  <c:v>R. Robayo</c:v>
                </c:pt>
                <c:pt idx="4965">
                  <c:v>M. Gori</c:v>
                </c:pt>
                <c:pt idx="4966">
                  <c:v>Miguel Torres</c:v>
                </c:pt>
                <c:pt idx="4967">
                  <c:v>Montoro</c:v>
                </c:pt>
                <c:pt idx="4968">
                  <c:v>N. Paz</c:v>
                </c:pt>
                <c:pt idx="4969">
                  <c:v>U. Uçar</c:v>
                </c:pt>
                <c:pt idx="4970">
                  <c:v>D. Blum</c:v>
                </c:pt>
                <c:pt idx="4971">
                  <c:v>M. Hefele</c:v>
                </c:pt>
                <c:pt idx="4972">
                  <c:v>C. Bieler</c:v>
                </c:pt>
                <c:pt idx="4973">
                  <c:v>S. Johnson</c:v>
                </c:pt>
                <c:pt idx="4974">
                  <c:v>K. Coulibaly</c:v>
                </c:pt>
                <c:pt idx="4975">
                  <c:v>Saúl</c:v>
                </c:pt>
                <c:pt idx="4976">
                  <c:v>I. Dia</c:v>
                </c:pt>
                <c:pt idx="4977">
                  <c:v>B. Myhill</c:v>
                </c:pt>
                <c:pt idx="4978">
                  <c:v>D. Kuciak</c:v>
                </c:pt>
                <c:pt idx="4979">
                  <c:v>Pablo Marí</c:v>
                </c:pt>
                <c:pt idx="4980">
                  <c:v>Moon Seon Min</c:v>
                </c:pt>
                <c:pt idx="4981">
                  <c:v>K. Steppe</c:v>
                </c:pt>
                <c:pt idx="4982">
                  <c:v>C. Insaurralde</c:v>
                </c:pt>
                <c:pt idx="4983">
                  <c:v>J. Domínguez</c:v>
                </c:pt>
                <c:pt idx="4984">
                  <c:v>L. Gregory</c:v>
                </c:pt>
                <c:pt idx="4985">
                  <c:v>M. Mittelstädt</c:v>
                </c:pt>
                <c:pt idx="4986">
                  <c:v>M. Romero</c:v>
                </c:pt>
                <c:pt idx="4987">
                  <c:v>D. Damjanović</c:v>
                </c:pt>
                <c:pt idx="4988">
                  <c:v>Alam Basteirinho</c:v>
                </c:pt>
                <c:pt idx="4989">
                  <c:v>Lee Seung Woo</c:v>
                </c:pt>
                <c:pt idx="4990">
                  <c:v>N. Gorosito</c:v>
                </c:pt>
                <c:pt idx="4991">
                  <c:v>M. Trávník</c:v>
                </c:pt>
                <c:pt idx="4992">
                  <c:v>G. Gardner</c:v>
                </c:pt>
                <c:pt idx="4993">
                  <c:v>Lee Seung Gi</c:v>
                </c:pt>
                <c:pt idx="4994">
                  <c:v>C. Forsyth</c:v>
                </c:pt>
                <c:pt idx="4995">
                  <c:v>D. Lenihan</c:v>
                </c:pt>
                <c:pt idx="4996">
                  <c:v>F. Klein</c:v>
                </c:pt>
                <c:pt idx="4997">
                  <c:v>A. Weber</c:v>
                </c:pt>
                <c:pt idx="4998">
                  <c:v>F. Haugen</c:v>
                </c:pt>
                <c:pt idx="4999">
                  <c:v>T. Bruns</c:v>
                </c:pt>
                <c:pt idx="5000">
                  <c:v>C. González</c:v>
                </c:pt>
                <c:pt idx="5001">
                  <c:v>M. Coronel</c:v>
                </c:pt>
                <c:pt idx="5002">
                  <c:v>M. Schuhen</c:v>
                </c:pt>
                <c:pt idx="5003">
                  <c:v>J. Knudsen</c:v>
                </c:pt>
                <c:pt idx="5004">
                  <c:v>Q. Martinus</c:v>
                </c:pt>
                <c:pt idx="5005">
                  <c:v>G. Gianniotas</c:v>
                </c:pt>
                <c:pt idx="5006">
                  <c:v>F. De Paul</c:v>
                </c:pt>
                <c:pt idx="5007">
                  <c:v>Kangin Lee</c:v>
                </c:pt>
                <c:pt idx="5008">
                  <c:v>N. Carreño</c:v>
                </c:pt>
                <c:pt idx="5009">
                  <c:v>J. Sánchez</c:v>
                </c:pt>
                <c:pt idx="5010">
                  <c:v>Lee Jae Sung</c:v>
                </c:pt>
                <c:pt idx="5011">
                  <c:v>Kim Eun Sun</c:v>
                </c:pt>
                <c:pt idx="5012">
                  <c:v>D. Moreno</c:v>
                </c:pt>
                <c:pt idx="5013">
                  <c:v>A. Isaksson</c:v>
                </c:pt>
                <c:pt idx="5014">
                  <c:v>V. van Crooij</c:v>
                </c:pt>
                <c:pt idx="5015">
                  <c:v>M. D'Alessandro</c:v>
                </c:pt>
                <c:pt idx="5016">
                  <c:v>R. Windbichler</c:v>
                </c:pt>
                <c:pt idx="5017">
                  <c:v>C. Corvalán</c:v>
                </c:pt>
                <c:pt idx="5018">
                  <c:v>R. Raldes</c:v>
                </c:pt>
                <c:pt idx="5019">
                  <c:v>C. Adam</c:v>
                </c:pt>
                <c:pt idx="5020">
                  <c:v>Renaldo Justinho</c:v>
                </c:pt>
                <c:pt idx="5021">
                  <c:v>Y. Wissa</c:v>
                </c:pt>
                <c:pt idx="5022">
                  <c:v>A. Saldívar</c:v>
                </c:pt>
                <c:pt idx="5023">
                  <c:v>A. Stoian</c:v>
                </c:pt>
                <c:pt idx="5024">
                  <c:v>N. Obiora</c:v>
                </c:pt>
                <c:pt idx="5025">
                  <c:v>S. Salger</c:v>
                </c:pt>
                <c:pt idx="5026">
                  <c:v>B. Meling</c:v>
                </c:pt>
                <c:pt idx="5027">
                  <c:v>Macarinho Louro</c:v>
                </c:pt>
                <c:pt idx="5028">
                  <c:v>S. Ireland</c:v>
                </c:pt>
                <c:pt idx="5029">
                  <c:v>S. De Ridder</c:v>
                </c:pt>
                <c:pt idx="5030">
                  <c:v>M. Coutadeur</c:v>
                </c:pt>
                <c:pt idx="5031">
                  <c:v>W. Grigg</c:v>
                </c:pt>
                <c:pt idx="5032">
                  <c:v>K. Barbarouses</c:v>
                </c:pt>
                <c:pt idx="5033">
                  <c:v>Ricardo Ferreira</c:v>
                </c:pt>
                <c:pt idx="5034">
                  <c:v>G. Belaud</c:v>
                </c:pt>
                <c:pt idx="5035">
                  <c:v>Clerc</c:v>
                </c:pt>
                <c:pt idx="5036">
                  <c:v>L. Mugni</c:v>
                </c:pt>
                <c:pt idx="5037">
                  <c:v>A. Faurlín</c:v>
                </c:pt>
                <c:pt idx="5038">
                  <c:v>M. Barbieri</c:v>
                </c:pt>
                <c:pt idx="5039">
                  <c:v>Javi Guerra</c:v>
                </c:pt>
                <c:pt idx="5040">
                  <c:v>R. Braña</c:v>
                </c:pt>
                <c:pt idx="5041">
                  <c:v>L. Benegas</c:v>
                </c:pt>
                <c:pt idx="5042">
                  <c:v>S. Hogan</c:v>
                </c:pt>
                <c:pt idx="5043">
                  <c:v>Pêpê</c:v>
                </c:pt>
                <c:pt idx="5044">
                  <c:v>Park Joo Ho</c:v>
                </c:pt>
                <c:pt idx="5045">
                  <c:v>R. Maiello</c:v>
                </c:pt>
                <c:pt idx="5046">
                  <c:v>B. Guillaume</c:v>
                </c:pt>
                <c:pt idx="5047">
                  <c:v>Vinicius Trieiro</c:v>
                </c:pt>
                <c:pt idx="5048">
                  <c:v>Christian Fernández</c:v>
                </c:pt>
                <c:pt idx="5049">
                  <c:v>F. Fragapane</c:v>
                </c:pt>
                <c:pt idx="5050">
                  <c:v>A. Chipciu</c:v>
                </c:pt>
                <c:pt idx="5051">
                  <c:v>E. Koulouris</c:v>
                </c:pt>
                <c:pt idx="5052">
                  <c:v>Raphael Paneira</c:v>
                </c:pt>
                <c:pt idx="5053">
                  <c:v>C. Espinoza</c:v>
                </c:pt>
                <c:pt idx="5054">
                  <c:v>C. Borja</c:v>
                </c:pt>
                <c:pt idx="5055">
                  <c:v>M. Pouraliganji</c:v>
                </c:pt>
                <c:pt idx="5056">
                  <c:v>Jailson Oliva</c:v>
                </c:pt>
                <c:pt idx="5057">
                  <c:v>Jordi Mboula</c:v>
                </c:pt>
                <c:pt idx="5058">
                  <c:v>F. Hasani</c:v>
                </c:pt>
                <c:pt idx="5059">
                  <c:v>J. Sambia</c:v>
                </c:pt>
                <c:pt idx="5060">
                  <c:v>Jorge Sáenz</c:v>
                </c:pt>
                <c:pt idx="5061">
                  <c:v>P. Mahlambi</c:v>
                </c:pt>
                <c:pt idx="5062">
                  <c:v>D. McGoldrick</c:v>
                </c:pt>
                <c:pt idx="5063">
                  <c:v>G. Kagelmacher</c:v>
                </c:pt>
                <c:pt idx="5064">
                  <c:v>N. Leali</c:v>
                </c:pt>
                <c:pt idx="5065">
                  <c:v>M. Pospíšil</c:v>
                </c:pt>
                <c:pt idx="5066">
                  <c:v>A. Aguerre</c:v>
                </c:pt>
                <c:pt idx="5067">
                  <c:v>M. Robak</c:v>
                </c:pt>
                <c:pt idx="5068">
                  <c:v>Javi Márquez</c:v>
                </c:pt>
                <c:pt idx="5069">
                  <c:v>C. Ramos</c:v>
                </c:pt>
                <c:pt idx="5070">
                  <c:v>T. Bunbury</c:v>
                </c:pt>
                <c:pt idx="5071">
                  <c:v>D. Cvetinović</c:v>
                </c:pt>
                <c:pt idx="5072">
                  <c:v>L. Ajorque</c:v>
                </c:pt>
                <c:pt idx="5073">
                  <c:v>R. Nissen Kristensen</c:v>
                </c:pt>
                <c:pt idx="5074">
                  <c:v>T. Hiariej</c:v>
                </c:pt>
                <c:pt idx="5075">
                  <c:v>J. Marveaux</c:v>
                </c:pt>
                <c:pt idx="5076">
                  <c:v>M. Kone</c:v>
                </c:pt>
                <c:pt idx="5077">
                  <c:v>F. Holland</c:v>
                </c:pt>
                <c:pt idx="5078">
                  <c:v>C. Suárez</c:v>
                </c:pt>
                <c:pt idx="5079">
                  <c:v>B. Safari</c:v>
                </c:pt>
                <c:pt idx="5080">
                  <c:v>M. Varnier</c:v>
                </c:pt>
                <c:pt idx="5081">
                  <c:v>B. Kadrii</c:v>
                </c:pt>
                <c:pt idx="5082">
                  <c:v>J. Paredes</c:v>
                </c:pt>
                <c:pt idx="5083">
                  <c:v>Aitor García</c:v>
                </c:pt>
                <c:pt idx="5084">
                  <c:v>L. Spalvis</c:v>
                </c:pt>
                <c:pt idx="5085">
                  <c:v>M. Stoppelkamp</c:v>
                </c:pt>
                <c:pt idx="5086">
                  <c:v>T. Itō</c:v>
                </c:pt>
                <c:pt idx="5087">
                  <c:v>Nenê</c:v>
                </c:pt>
                <c:pt idx="5088">
                  <c:v>C. Strohdiek</c:v>
                </c:pt>
                <c:pt idx="5089">
                  <c:v>J. Brabec</c:v>
                </c:pt>
                <c:pt idx="5090">
                  <c:v>S. Çikalleshi</c:v>
                </c:pt>
                <c:pt idx="5091">
                  <c:v>L. García</c:v>
                </c:pt>
                <c:pt idx="5092">
                  <c:v>M. Wasilewski</c:v>
                </c:pt>
                <c:pt idx="5093">
                  <c:v>S. Griesbeck</c:v>
                </c:pt>
                <c:pt idx="5094">
                  <c:v>J. Benítez</c:v>
                </c:pt>
                <c:pt idx="5095">
                  <c:v>Diogildo Peixe</c:v>
                </c:pt>
                <c:pt idx="5096">
                  <c:v>N. Ibáñez</c:v>
                </c:pt>
                <c:pt idx="5097">
                  <c:v>I. Uche</c:v>
                </c:pt>
                <c:pt idx="5098">
                  <c:v>D. Dessena</c:v>
                </c:pt>
                <c:pt idx="5099">
                  <c:v>R. Ovelar</c:v>
                </c:pt>
                <c:pt idx="5100">
                  <c:v>V. Mannone</c:v>
                </c:pt>
                <c:pt idx="5101">
                  <c:v>J. Gillet</c:v>
                </c:pt>
                <c:pt idx="5102">
                  <c:v>L. Venuti</c:v>
                </c:pt>
                <c:pt idx="5103">
                  <c:v>J. Meneses</c:v>
                </c:pt>
                <c:pt idx="5104">
                  <c:v>G. Maniatis</c:v>
                </c:pt>
                <c:pt idx="5105">
                  <c:v>A. Mabil</c:v>
                </c:pt>
                <c:pt idx="5106">
                  <c:v>M. Olivera</c:v>
                </c:pt>
                <c:pt idx="5107">
                  <c:v>J. Madueña</c:v>
                </c:pt>
                <c:pt idx="5108">
                  <c:v>R. Kurzawa</c:v>
                </c:pt>
                <c:pt idx="5109">
                  <c:v>F. Pellegrino</c:v>
                </c:pt>
                <c:pt idx="5110">
                  <c:v>N. Ampomah</c:v>
                </c:pt>
                <c:pt idx="5111">
                  <c:v>C. Fuentes</c:v>
                </c:pt>
                <c:pt idx="5112">
                  <c:v>O. Burke</c:v>
                </c:pt>
                <c:pt idx="5113">
                  <c:v>Sandro Manoel</c:v>
                </c:pt>
                <c:pt idx="5114">
                  <c:v>K. Dowell</c:v>
                </c:pt>
                <c:pt idx="5115">
                  <c:v>N. Leguizamón</c:v>
                </c:pt>
                <c:pt idx="5116">
                  <c:v>G. Espinoza</c:v>
                </c:pt>
                <c:pt idx="5117">
                  <c:v>A. Balić</c:v>
                </c:pt>
                <c:pt idx="5118">
                  <c:v>M. Dos Santos</c:v>
                </c:pt>
                <c:pt idx="5119">
                  <c:v>Breno Bemposta</c:v>
                </c:pt>
                <c:pt idx="5120">
                  <c:v>B. Capon</c:v>
                </c:pt>
                <c:pt idx="5121">
                  <c:v>C. Hudson-Odoi</c:v>
                </c:pt>
                <c:pt idx="5122">
                  <c:v>Ruiz de Galarreta</c:v>
                </c:pt>
                <c:pt idx="5123">
                  <c:v>V. Osimhen</c:v>
                </c:pt>
                <c:pt idx="5124">
                  <c:v>Mauro Júnior</c:v>
                </c:pt>
                <c:pt idx="5125">
                  <c:v>M. Casierra</c:v>
                </c:pt>
                <c:pt idx="5126">
                  <c:v>L. Cáceda</c:v>
                </c:pt>
                <c:pt idx="5127">
                  <c:v>B. Nieuwkoop</c:v>
                </c:pt>
                <c:pt idx="5128">
                  <c:v>M. Cash</c:v>
                </c:pt>
                <c:pt idx="5129">
                  <c:v>P. Huntington</c:v>
                </c:pt>
                <c:pt idx="5130">
                  <c:v>A. Paločević</c:v>
                </c:pt>
                <c:pt idx="5131">
                  <c:v>L. Sequeira</c:v>
                </c:pt>
                <c:pt idx="5132">
                  <c:v>A. Bouka Moutou</c:v>
                </c:pt>
                <c:pt idx="5133">
                  <c:v>I. Saadi</c:v>
                </c:pt>
                <c:pt idx="5134">
                  <c:v>J. Shackell</c:v>
                </c:pt>
                <c:pt idx="5135">
                  <c:v>D. Wheater</c:v>
                </c:pt>
                <c:pt idx="5136">
                  <c:v>L. Tomlin</c:v>
                </c:pt>
                <c:pt idx="5137">
                  <c:v>N. Viola</c:v>
                </c:pt>
                <c:pt idx="5138">
                  <c:v>O. Shevchenko</c:v>
                </c:pt>
                <c:pt idx="5139">
                  <c:v>Marlinito Dias</c:v>
                </c:pt>
                <c:pt idx="5140">
                  <c:v>Marc Cardona</c:v>
                </c:pt>
                <c:pt idx="5141">
                  <c:v>J. Rivierez</c:v>
                </c:pt>
                <c:pt idx="5142">
                  <c:v>A. Crescenzi</c:v>
                </c:pt>
                <c:pt idx="5143">
                  <c:v>José Arnáiz</c:v>
                </c:pt>
                <c:pt idx="5144">
                  <c:v>L. Giannetti</c:v>
                </c:pt>
                <c:pt idx="5145">
                  <c:v>R. Boffin</c:v>
                </c:pt>
                <c:pt idx="5146">
                  <c:v>R. Ramírez</c:v>
                </c:pt>
                <c:pt idx="5147">
                  <c:v>D. von Ballmoos</c:v>
                </c:pt>
                <c:pt idx="5148">
                  <c:v>T. Carson</c:v>
                </c:pt>
                <c:pt idx="5149">
                  <c:v>T. Tawatha</c:v>
                </c:pt>
                <c:pt idx="5150">
                  <c:v>J. Martins Pereira</c:v>
                </c:pt>
                <c:pt idx="5151">
                  <c:v>P. Gallagher</c:v>
                </c:pt>
                <c:pt idx="5152">
                  <c:v>M. Morrison</c:v>
                </c:pt>
                <c:pt idx="5153">
                  <c:v>C. Fierro</c:v>
                </c:pt>
                <c:pt idx="5154">
                  <c:v>Bruno Moreira</c:v>
                </c:pt>
                <c:pt idx="5155">
                  <c:v>F. Ayité</c:v>
                </c:pt>
                <c:pt idx="5156">
                  <c:v>F. Zuculini</c:v>
                </c:pt>
                <c:pt idx="5157">
                  <c:v>J. Morrow</c:v>
                </c:pt>
                <c:pt idx="5158">
                  <c:v>Vítor Gonçalves</c:v>
                </c:pt>
                <c:pt idx="5159">
                  <c:v>Wei Shihao</c:v>
                </c:pt>
                <c:pt idx="5160">
                  <c:v>J. Cuffaut</c:v>
                </c:pt>
                <c:pt idx="5161">
                  <c:v>Y. Touzghar</c:v>
                </c:pt>
                <c:pt idx="5162">
                  <c:v>L. Evans</c:v>
                </c:pt>
                <c:pt idx="5163">
                  <c:v>Luan Sendeiro</c:v>
                </c:pt>
                <c:pt idx="5164">
                  <c:v>Iriome</c:v>
                </c:pt>
                <c:pt idx="5165">
                  <c:v>J. Cortés</c:v>
                </c:pt>
                <c:pt idx="5166">
                  <c:v>E. Bologna</c:v>
                </c:pt>
                <c:pt idx="5167">
                  <c:v>A. Batalla</c:v>
                </c:pt>
                <c:pt idx="5168">
                  <c:v>M. Formica</c:v>
                </c:pt>
                <c:pt idx="5169">
                  <c:v>J. Robinson</c:v>
                </c:pt>
                <c:pt idx="5170">
                  <c:v>Matheus Cunha</c:v>
                </c:pt>
                <c:pt idx="5171">
                  <c:v>M. George</c:v>
                </c:pt>
                <c:pt idx="5172">
                  <c:v>Nino</c:v>
                </c:pt>
                <c:pt idx="5173">
                  <c:v>X. Kouassi</c:v>
                </c:pt>
                <c:pt idx="5174">
                  <c:v>G. Kerk</c:v>
                </c:pt>
                <c:pt idx="5175">
                  <c:v>J. Bacuna</c:v>
                </c:pt>
                <c:pt idx="5176">
                  <c:v>Y. Boli</c:v>
                </c:pt>
                <c:pt idx="5177">
                  <c:v>Lasure</c:v>
                </c:pt>
                <c:pt idx="5178">
                  <c:v>J. Van Rankin</c:v>
                </c:pt>
                <c:pt idx="5179">
                  <c:v>S. Luperto</c:v>
                </c:pt>
                <c:pt idx="5180">
                  <c:v>Pita</c:v>
                </c:pt>
                <c:pt idx="5181">
                  <c:v>Dani Jiménez</c:v>
                </c:pt>
                <c:pt idx="5182">
                  <c:v>J. Williams</c:v>
                </c:pt>
                <c:pt idx="5183">
                  <c:v>Philipe Sampaio</c:v>
                </c:pt>
                <c:pt idx="5184">
                  <c:v>D. Sow</c:v>
                </c:pt>
                <c:pt idx="5185">
                  <c:v>Sevinho Santos</c:v>
                </c:pt>
                <c:pt idx="5186">
                  <c:v>M. Pajač</c:v>
                </c:pt>
                <c:pt idx="5187">
                  <c:v>J. Domínguez</c:v>
                </c:pt>
                <c:pt idx="5188">
                  <c:v>J. Wurtz</c:v>
                </c:pt>
                <c:pt idx="5189">
                  <c:v>Derley</c:v>
                </c:pt>
                <c:pt idx="5190">
                  <c:v>C. Coosemans</c:v>
                </c:pt>
                <c:pt idx="5191">
                  <c:v>Gabriel Xavier</c:v>
                </c:pt>
                <c:pt idx="5192">
                  <c:v>H. Moukoudi</c:v>
                </c:pt>
                <c:pt idx="5193">
                  <c:v>N. Dyer</c:v>
                </c:pt>
                <c:pt idx="5194">
                  <c:v>H. Menosse</c:v>
                </c:pt>
                <c:pt idx="5195">
                  <c:v>César Arzo</c:v>
                </c:pt>
                <c:pt idx="5196">
                  <c:v>M. Manotas</c:v>
                </c:pt>
                <c:pt idx="5197">
                  <c:v>Waguininho</c:v>
                </c:pt>
                <c:pt idx="5198">
                  <c:v>A. Jędrzejczyk</c:v>
                </c:pt>
                <c:pt idx="5199">
                  <c:v>C. Diandy</c:v>
                </c:pt>
                <c:pt idx="5200">
                  <c:v>J. Toledo</c:v>
                </c:pt>
                <c:pt idx="5201">
                  <c:v>W. Zahibo</c:v>
                </c:pt>
                <c:pt idx="5202">
                  <c:v>J. Dudziak</c:v>
                </c:pt>
                <c:pt idx="5203">
                  <c:v>P. Franco</c:v>
                </c:pt>
                <c:pt idx="5204">
                  <c:v>R. Jenssen</c:v>
                </c:pt>
                <c:pt idx="5205">
                  <c:v>Dodô</c:v>
                </c:pt>
                <c:pt idx="5206">
                  <c:v>M. Donald</c:v>
                </c:pt>
                <c:pt idx="5207">
                  <c:v>A. Sissoko</c:v>
                </c:pt>
                <c:pt idx="5208">
                  <c:v>Renato Chaves</c:v>
                </c:pt>
                <c:pt idx="5209">
                  <c:v>M. Odubajo</c:v>
                </c:pt>
                <c:pt idx="5210">
                  <c:v>W. Vaulks</c:v>
                </c:pt>
                <c:pt idx="5211">
                  <c:v>Y. Al Shehri</c:v>
                </c:pt>
                <c:pt idx="5212">
                  <c:v>D. Cerén</c:v>
                </c:pt>
                <c:pt idx="5213">
                  <c:v>E. Arango</c:v>
                </c:pt>
                <c:pt idx="5214">
                  <c:v>C. Mandanne</c:v>
                </c:pt>
                <c:pt idx="5215">
                  <c:v>C. Traoré</c:v>
                </c:pt>
                <c:pt idx="5216">
                  <c:v>F. Acuña</c:v>
                </c:pt>
                <c:pt idx="5217">
                  <c:v>D. Aleksić</c:v>
                </c:pt>
                <c:pt idx="5218">
                  <c:v>L. Boyce</c:v>
                </c:pt>
                <c:pt idx="5219">
                  <c:v>J. Scowen</c:v>
                </c:pt>
                <c:pt idx="5220">
                  <c:v>J. Murillo</c:v>
                </c:pt>
                <c:pt idx="5221">
                  <c:v>J. San Román</c:v>
                </c:pt>
                <c:pt idx="5222">
                  <c:v>S. Štilić</c:v>
                </c:pt>
                <c:pt idx="5223">
                  <c:v>M. Yıldırım</c:v>
                </c:pt>
                <c:pt idx="5224">
                  <c:v>Gus Ledes</c:v>
                </c:pt>
                <c:pt idx="5225">
                  <c:v>R. Alioui</c:v>
                </c:pt>
                <c:pt idx="5226">
                  <c:v>V. Huerta</c:v>
                </c:pt>
                <c:pt idx="5227">
                  <c:v>S. Kaya</c:v>
                </c:pt>
                <c:pt idx="5228">
                  <c:v>S. Delev</c:v>
                </c:pt>
                <c:pt idx="5229">
                  <c:v>K. Ehizibue</c:v>
                </c:pt>
                <c:pt idx="5230">
                  <c:v>D. Larsson</c:v>
                </c:pt>
                <c:pt idx="5231">
                  <c:v>B. Urribarri</c:v>
                </c:pt>
                <c:pt idx="5232">
                  <c:v>D. Williams</c:v>
                </c:pt>
                <c:pt idx="5233">
                  <c:v>J. García</c:v>
                </c:pt>
                <c:pt idx="5234">
                  <c:v>L. Cattermole</c:v>
                </c:pt>
                <c:pt idx="5235">
                  <c:v>P. Álvarez</c:v>
                </c:pt>
                <c:pt idx="5236">
                  <c:v>A. Putsila</c:v>
                </c:pt>
                <c:pt idx="5237">
                  <c:v>K. Kanatsızkuş</c:v>
                </c:pt>
                <c:pt idx="5238">
                  <c:v>Momo</c:v>
                </c:pt>
                <c:pt idx="5239">
                  <c:v>E. Godoy</c:v>
                </c:pt>
                <c:pt idx="5240">
                  <c:v>C. Bovo</c:v>
                </c:pt>
                <c:pt idx="5241">
                  <c:v>J. Meredith</c:v>
                </c:pt>
                <c:pt idx="5242">
                  <c:v>B. Henning</c:v>
                </c:pt>
                <c:pt idx="5243">
                  <c:v>O. Petrák</c:v>
                </c:pt>
                <c:pt idx="5244">
                  <c:v>B. Röcker</c:v>
                </c:pt>
                <c:pt idx="5245">
                  <c:v>R. Cardozo</c:v>
                </c:pt>
                <c:pt idx="5246">
                  <c:v>M. Duelund</c:v>
                </c:pt>
                <c:pt idx="5247">
                  <c:v>M. Seuntjens</c:v>
                </c:pt>
                <c:pt idx="5248">
                  <c:v>Nilson Padilho</c:v>
                </c:pt>
                <c:pt idx="5249">
                  <c:v>G. Gómez</c:v>
                </c:pt>
                <c:pt idx="5250">
                  <c:v>Dai Lin</c:v>
                </c:pt>
                <c:pt idx="5251">
                  <c:v>M. Budimir</c:v>
                </c:pt>
                <c:pt idx="5252">
                  <c:v>Javi Lara</c:v>
                </c:pt>
                <c:pt idx="5253">
                  <c:v>Alef</c:v>
                </c:pt>
                <c:pt idx="5254">
                  <c:v>J. Palacios</c:v>
                </c:pt>
                <c:pt idx="5255">
                  <c:v>C. Henao</c:v>
                </c:pt>
                <c:pt idx="5256">
                  <c:v>C. Yambéré</c:v>
                </c:pt>
                <c:pt idx="5257">
                  <c:v>O. Dramé</c:v>
                </c:pt>
                <c:pt idx="5258">
                  <c:v>S. Michel</c:v>
                </c:pt>
                <c:pt idx="5259">
                  <c:v>S. Özcan</c:v>
                </c:pt>
                <c:pt idx="5260">
                  <c:v>M. Correia</c:v>
                </c:pt>
                <c:pt idx="5261">
                  <c:v>J. Harrison</c:v>
                </c:pt>
                <c:pt idx="5262">
                  <c:v>F. Diabaté</c:v>
                </c:pt>
                <c:pt idx="5263">
                  <c:v>E. Torres</c:v>
                </c:pt>
                <c:pt idx="5264">
                  <c:v>R. Improta</c:v>
                </c:pt>
                <c:pt idx="5265">
                  <c:v>N. Hauptmann</c:v>
                </c:pt>
                <c:pt idx="5266">
                  <c:v>A. Bouhaddouz</c:v>
                </c:pt>
                <c:pt idx="5267">
                  <c:v>S. Ubilla</c:v>
                </c:pt>
                <c:pt idx="5268">
                  <c:v>Francisco Ramos</c:v>
                </c:pt>
                <c:pt idx="5269">
                  <c:v>J. Roa</c:v>
                </c:pt>
                <c:pt idx="5270">
                  <c:v>K. N'Doram</c:v>
                </c:pt>
                <c:pt idx="5271">
                  <c:v>J. Torunarigha</c:v>
                </c:pt>
                <c:pt idx="5272">
                  <c:v>C. Deac</c:v>
                </c:pt>
                <c:pt idx="5273">
                  <c:v>Marc Gual</c:v>
                </c:pt>
                <c:pt idx="5274">
                  <c:v>B. Samudio</c:v>
                </c:pt>
                <c:pt idx="5275">
                  <c:v>S. Bassong</c:v>
                </c:pt>
                <c:pt idx="5276">
                  <c:v>S. Manolev</c:v>
                </c:pt>
                <c:pt idx="5277">
                  <c:v>A. Letellier</c:v>
                </c:pt>
                <c:pt idx="5278">
                  <c:v>I. Ezekiel</c:v>
                </c:pt>
                <c:pt idx="5279">
                  <c:v>C. Oliveira Souza</c:v>
                </c:pt>
                <c:pt idx="5280">
                  <c:v>J. Palmieri</c:v>
                </c:pt>
                <c:pt idx="5281">
                  <c:v>M. Larrondo</c:v>
                </c:pt>
                <c:pt idx="5282">
                  <c:v>J. Colback</c:v>
                </c:pt>
                <c:pt idx="5283">
                  <c:v>T. Kister</c:v>
                </c:pt>
                <c:pt idx="5284">
                  <c:v>N. Omladič</c:v>
                </c:pt>
                <c:pt idx="5285">
                  <c:v>P. Cuadra</c:v>
                </c:pt>
                <c:pt idx="5286">
                  <c:v>I. Plastun</c:v>
                </c:pt>
                <c:pt idx="5287">
                  <c:v>W. Dutoit</c:v>
                </c:pt>
                <c:pt idx="5288">
                  <c:v>M. Matvienko</c:v>
                </c:pt>
                <c:pt idx="5289">
                  <c:v>A. Chatzigiovanis</c:v>
                </c:pt>
                <c:pt idx="5290">
                  <c:v>M. Ardemagni</c:v>
                </c:pt>
                <c:pt idx="5291">
                  <c:v>A. Pearce</c:v>
                </c:pt>
                <c:pt idx="5292">
                  <c:v>E. Imorou</c:v>
                </c:pt>
                <c:pt idx="5293">
                  <c:v>M. Franke</c:v>
                </c:pt>
                <c:pt idx="5294">
                  <c:v>F. Falco</c:v>
                </c:pt>
                <c:pt idx="5295">
                  <c:v>L. Villalba</c:v>
                </c:pt>
                <c:pt idx="5296">
                  <c:v>Tiago Lopes</c:v>
                </c:pt>
                <c:pt idx="5297">
                  <c:v>Diogo Viana</c:v>
                </c:pt>
                <c:pt idx="5298">
                  <c:v>M. El Kabir</c:v>
                </c:pt>
                <c:pt idx="5299">
                  <c:v>O. Nguette</c:v>
                </c:pt>
                <c:pt idx="5300">
                  <c:v>A. Engin</c:v>
                </c:pt>
                <c:pt idx="5301">
                  <c:v>J. Ortiz</c:v>
                </c:pt>
                <c:pt idx="5302">
                  <c:v>S. Khelifi</c:v>
                </c:pt>
                <c:pt idx="5303">
                  <c:v>J. Reine-Adélaïde</c:v>
                </c:pt>
                <c:pt idx="5304">
                  <c:v>K. Kronholm</c:v>
                </c:pt>
                <c:pt idx="5305">
                  <c:v>N. Ninković</c:v>
                </c:pt>
                <c:pt idx="5306">
                  <c:v>M. Gakpa</c:v>
                </c:pt>
                <c:pt idx="5307">
                  <c:v>Eber Bessa</c:v>
                </c:pt>
                <c:pt idx="5308">
                  <c:v>C. Valencia</c:v>
                </c:pt>
                <c:pt idx="5309">
                  <c:v>B. Mokulu</c:v>
                </c:pt>
                <c:pt idx="5310">
                  <c:v>D. Johnson</c:v>
                </c:pt>
                <c:pt idx="5311">
                  <c:v>D. Marney</c:v>
                </c:pt>
                <c:pt idx="5312">
                  <c:v>M. Kieftenbeld</c:v>
                </c:pt>
                <c:pt idx="5313">
                  <c:v>P. Heise</c:v>
                </c:pt>
                <c:pt idx="5314">
                  <c:v>A. Rudko</c:v>
                </c:pt>
                <c:pt idx="5315">
                  <c:v>L. Mchedlidze</c:v>
                </c:pt>
                <c:pt idx="5316">
                  <c:v>H. Al Moqahwi</c:v>
                </c:pt>
                <c:pt idx="5317">
                  <c:v>S. Fletcher</c:v>
                </c:pt>
                <c:pt idx="5318">
                  <c:v>K. Danso</c:v>
                </c:pt>
                <c:pt idx="5319">
                  <c:v>C. Tiffert</c:v>
                </c:pt>
                <c:pt idx="5320">
                  <c:v>T. Asano</c:v>
                </c:pt>
                <c:pt idx="5321">
                  <c:v>G. Torres</c:v>
                </c:pt>
                <c:pt idx="5322">
                  <c:v>S. Napoleoni</c:v>
                </c:pt>
                <c:pt idx="5323">
                  <c:v>A. Konradsen</c:v>
                </c:pt>
                <c:pt idx="5324">
                  <c:v>K. Günter</c:v>
                </c:pt>
                <c:pt idx="5325">
                  <c:v>S. Medojević</c:v>
                </c:pt>
                <c:pt idx="5326">
                  <c:v>Anuar</c:v>
                </c:pt>
                <c:pt idx="5327">
                  <c:v>Sastre</c:v>
                </c:pt>
                <c:pt idx="5328">
                  <c:v>G. Pinzi</c:v>
                </c:pt>
                <c:pt idx="5329">
                  <c:v>Jona</c:v>
                </c:pt>
                <c:pt idx="5330">
                  <c:v>Daniel Amora</c:v>
                </c:pt>
                <c:pt idx="5331">
                  <c:v>P. Toranzo</c:v>
                </c:pt>
                <c:pt idx="5332">
                  <c:v>Carlinhos</c:v>
                </c:pt>
                <c:pt idx="5333">
                  <c:v>E. Hestad</c:v>
                </c:pt>
                <c:pt idx="5334">
                  <c:v>Fernando</c:v>
                </c:pt>
                <c:pt idx="5335">
                  <c:v>S. Adamyan</c:v>
                </c:pt>
                <c:pt idx="5336">
                  <c:v>Fede</c:v>
                </c:pt>
                <c:pt idx="5337">
                  <c:v>Nathan Otávio</c:v>
                </c:pt>
                <c:pt idx="5338">
                  <c:v>M. Wittek</c:v>
                </c:pt>
                <c:pt idx="5339">
                  <c:v>Rafa Navarro</c:v>
                </c:pt>
                <c:pt idx="5340">
                  <c:v>N. Taylor</c:v>
                </c:pt>
                <c:pt idx="5341">
                  <c:v>M. Schäffler</c:v>
                </c:pt>
                <c:pt idx="5342">
                  <c:v>E. Ávila</c:v>
                </c:pt>
                <c:pt idx="5343">
                  <c:v>A. Mazzotta</c:v>
                </c:pt>
                <c:pt idx="5344">
                  <c:v>P. Frankowski</c:v>
                </c:pt>
                <c:pt idx="5345">
                  <c:v>P. Budkivskyi</c:v>
                </c:pt>
                <c:pt idx="5346">
                  <c:v>J. Flum</c:v>
                </c:pt>
                <c:pt idx="5347">
                  <c:v>Y. Ngbakoto</c:v>
                </c:pt>
                <c:pt idx="5348">
                  <c:v>R. Bonevacia</c:v>
                </c:pt>
                <c:pt idx="5349">
                  <c:v>K. Shibasaki</c:v>
                </c:pt>
                <c:pt idx="5350">
                  <c:v>D. Lainez</c:v>
                </c:pt>
                <c:pt idx="5351">
                  <c:v>M. Navarrete</c:v>
                </c:pt>
                <c:pt idx="5352">
                  <c:v>F. Valiani</c:v>
                </c:pt>
                <c:pt idx="5353">
                  <c:v>J. Maghoma</c:v>
                </c:pt>
                <c:pt idx="5354">
                  <c:v>Alex López</c:v>
                </c:pt>
                <c:pt idx="5355">
                  <c:v>Hernán</c:v>
                </c:pt>
                <c:pt idx="5356">
                  <c:v>A. Werner</c:v>
                </c:pt>
                <c:pt idx="5357">
                  <c:v>B. Bjarnason</c:v>
                </c:pt>
                <c:pt idx="5358">
                  <c:v>Pichu Atienza</c:v>
                </c:pt>
                <c:pt idx="5359">
                  <c:v>F. Campos</c:v>
                </c:pt>
                <c:pt idx="5360">
                  <c:v>Christian Rivera</c:v>
                </c:pt>
                <c:pt idx="5361">
                  <c:v>Johannesson</c:v>
                </c:pt>
                <c:pt idx="5362">
                  <c:v>C. Acevedo</c:v>
                </c:pt>
                <c:pt idx="5363">
                  <c:v>A. Budimir</c:v>
                </c:pt>
                <c:pt idx="5364">
                  <c:v>J. Troisi</c:v>
                </c:pt>
                <c:pt idx="5365">
                  <c:v>A. Tuia</c:v>
                </c:pt>
                <c:pt idx="5366">
                  <c:v>V. Pálsson</c:v>
                </c:pt>
                <c:pt idx="5367">
                  <c:v>M. Tahrat</c:v>
                </c:pt>
                <c:pt idx="5368">
                  <c:v>E. Korkmaz</c:v>
                </c:pt>
                <c:pt idx="5369">
                  <c:v>Jeong Jae Yong</c:v>
                </c:pt>
                <c:pt idx="5370">
                  <c:v>L. Mousset</c:v>
                </c:pt>
                <c:pt idx="5371">
                  <c:v>C. Michelin</c:v>
                </c:pt>
                <c:pt idx="5372">
                  <c:v>F. Ojo</c:v>
                </c:pt>
                <c:pt idx="5373">
                  <c:v>Jeong Woon</c:v>
                </c:pt>
                <c:pt idx="5374">
                  <c:v>M. Bodmer</c:v>
                </c:pt>
                <c:pt idx="5375">
                  <c:v>K. Smith</c:v>
                </c:pt>
                <c:pt idx="5376">
                  <c:v>A. Wisdom</c:v>
                </c:pt>
                <c:pt idx="5377">
                  <c:v>S. Doi</c:v>
                </c:pt>
                <c:pt idx="5378">
                  <c:v>Thiago Carleto</c:v>
                </c:pt>
                <c:pt idx="5379">
                  <c:v>D. Stracqualursi</c:v>
                </c:pt>
                <c:pt idx="5380">
                  <c:v>C. Maxwell</c:v>
                </c:pt>
                <c:pt idx="5381">
                  <c:v>Alberto Martín</c:v>
                </c:pt>
                <c:pt idx="5382">
                  <c:v>S. Birnbaum</c:v>
                </c:pt>
                <c:pt idx="5383">
                  <c:v>J. Dilrosun</c:v>
                </c:pt>
                <c:pt idx="5384">
                  <c:v>A. Kali</c:v>
                </c:pt>
                <c:pt idx="5385">
                  <c:v>D. Fox</c:v>
                </c:pt>
                <c:pt idx="5386">
                  <c:v>L. Castro</c:v>
                </c:pt>
                <c:pt idx="5387">
                  <c:v>I. Nedelcearu</c:v>
                </c:pt>
                <c:pt idx="5388">
                  <c:v>A. Orión</c:v>
                </c:pt>
                <c:pt idx="5389">
                  <c:v>D. Milošević</c:v>
                </c:pt>
                <c:pt idx="5390">
                  <c:v>J. Minala</c:v>
                </c:pt>
                <c:pt idx="5391">
                  <c:v>S. Çinaz</c:v>
                </c:pt>
                <c:pt idx="5392">
                  <c:v>A. Turan</c:v>
                </c:pt>
                <c:pt idx="5393">
                  <c:v>S. Dursun</c:v>
                </c:pt>
                <c:pt idx="5394">
                  <c:v>C. Leemans</c:v>
                </c:pt>
                <c:pt idx="5395">
                  <c:v>Kwon Soon Hyung</c:v>
                </c:pt>
                <c:pt idx="5396">
                  <c:v>Errasti</c:v>
                </c:pt>
                <c:pt idx="5397">
                  <c:v>M. Camporese</c:v>
                </c:pt>
                <c:pt idx="5398">
                  <c:v>M. Al Buraik</c:v>
                </c:pt>
                <c:pt idx="5399">
                  <c:v>J. de Wijs</c:v>
                </c:pt>
                <c:pt idx="5400">
                  <c:v>Murilo Freitas</c:v>
                </c:pt>
                <c:pt idx="5401">
                  <c:v>W. Rémy</c:v>
                </c:pt>
                <c:pt idx="5402">
                  <c:v>C. Valenzuela</c:v>
                </c:pt>
                <c:pt idx="5403">
                  <c:v>F. Pizzini</c:v>
                </c:pt>
                <c:pt idx="5404">
                  <c:v>A. Ignjovski</c:v>
                </c:pt>
                <c:pt idx="5405">
                  <c:v>M. El-Munir</c:v>
                </c:pt>
                <c:pt idx="5406">
                  <c:v>R. Del Castillo</c:v>
                </c:pt>
                <c:pt idx="5407">
                  <c:v>M. Diaby</c:v>
                </c:pt>
                <c:pt idx="5408">
                  <c:v>G. Garza</c:v>
                </c:pt>
                <c:pt idx="5409">
                  <c:v>L. Jans</c:v>
                </c:pt>
                <c:pt idx="5410">
                  <c:v>Aguza</c:v>
                </c:pt>
                <c:pt idx="5411">
                  <c:v>R. Fernández</c:v>
                </c:pt>
                <c:pt idx="5412">
                  <c:v>N. Wells</c:v>
                </c:pt>
                <c:pt idx="5413">
                  <c:v>D. Croce</c:v>
                </c:pt>
                <c:pt idx="5414">
                  <c:v>E. Loeschbor</c:v>
                </c:pt>
                <c:pt idx="5415">
                  <c:v>P. Schuurs</c:v>
                </c:pt>
                <c:pt idx="5416">
                  <c:v>B. Kololli</c:v>
                </c:pt>
                <c:pt idx="5417">
                  <c:v>K. Sigþórsson</c:v>
                </c:pt>
                <c:pt idx="5418">
                  <c:v>M. Koné</c:v>
                </c:pt>
                <c:pt idx="5419">
                  <c:v>R. Fiamozzi</c:v>
                </c:pt>
                <c:pt idx="5420">
                  <c:v>L. Pico</c:v>
                </c:pt>
                <c:pt idx="5421">
                  <c:v>E. Bello</c:v>
                </c:pt>
                <c:pt idx="5422">
                  <c:v>Salvador Agra</c:v>
                </c:pt>
                <c:pt idx="5423">
                  <c:v>P. McNair</c:v>
                </c:pt>
                <c:pt idx="5424">
                  <c:v>D. Rodríguez</c:v>
                </c:pt>
                <c:pt idx="5425">
                  <c:v>M. Stiepermann</c:v>
                </c:pt>
                <c:pt idx="5426">
                  <c:v>J. Fulton</c:v>
                </c:pt>
                <c:pt idx="5427">
                  <c:v>L. Abram</c:v>
                </c:pt>
                <c:pt idx="5428">
                  <c:v>Z. Gano</c:v>
                </c:pt>
                <c:pt idx="5429">
                  <c:v>L. Mazzoni</c:v>
                </c:pt>
                <c:pt idx="5430">
                  <c:v>Y. M'Changama</c:v>
                </c:pt>
                <c:pt idx="5431">
                  <c:v>T. Mings</c:v>
                </c:pt>
                <c:pt idx="5432">
                  <c:v>K. Árnason</c:v>
                </c:pt>
                <c:pt idx="5433">
                  <c:v>U. Bozok</c:v>
                </c:pt>
                <c:pt idx="5434">
                  <c:v>Borja Fernández</c:v>
                </c:pt>
                <c:pt idx="5435">
                  <c:v>H. Bazile</c:v>
                </c:pt>
                <c:pt idx="5436">
                  <c:v>G. Carey</c:v>
                </c:pt>
                <c:pt idx="5437">
                  <c:v>P. Souaré</c:v>
                </c:pt>
                <c:pt idx="5438">
                  <c:v>Verdasca</c:v>
                </c:pt>
                <c:pt idx="5439">
                  <c:v>J. Vigón</c:v>
                </c:pt>
                <c:pt idx="5440">
                  <c:v>Edsinho Torres</c:v>
                </c:pt>
                <c:pt idx="5441">
                  <c:v>S. Kaneko</c:v>
                </c:pt>
                <c:pt idx="5442">
                  <c:v>D. Batubinsika</c:v>
                </c:pt>
                <c:pt idx="5443">
                  <c:v>F. Giefer</c:v>
                </c:pt>
                <c:pt idx="5444">
                  <c:v>H. Wahl</c:v>
                </c:pt>
                <c:pt idx="5445">
                  <c:v>M. Albæk</c:v>
                </c:pt>
                <c:pt idx="5446">
                  <c:v>Juan Dominguez</c:v>
                </c:pt>
                <c:pt idx="5447">
                  <c:v>C. Avevor</c:v>
                </c:pt>
                <c:pt idx="5448">
                  <c:v>David Costas</c:v>
                </c:pt>
                <c:pt idx="5449">
                  <c:v>M. Faraoni</c:v>
                </c:pt>
                <c:pt idx="5450">
                  <c:v>L. Mendoza</c:v>
                </c:pt>
                <c:pt idx="5451">
                  <c:v>S. Romagnoli</c:v>
                </c:pt>
                <c:pt idx="5452">
                  <c:v>A. Ngando</c:v>
                </c:pt>
                <c:pt idx="5453">
                  <c:v>B. Vidal</c:v>
                </c:pt>
                <c:pt idx="5454">
                  <c:v>C. Buonaiuto</c:v>
                </c:pt>
                <c:pt idx="5455">
                  <c:v>L. Jutkiewicz</c:v>
                </c:pt>
                <c:pt idx="5456">
                  <c:v>Li Xuepeng</c:v>
                </c:pt>
                <c:pt idx="5457">
                  <c:v>Fábio Sturgeon</c:v>
                </c:pt>
                <c:pt idx="5458">
                  <c:v>K. Mahachi</c:v>
                </c:pt>
                <c:pt idx="5459">
                  <c:v>D. Barbona</c:v>
                </c:pt>
                <c:pt idx="5460">
                  <c:v>M. Silva</c:v>
                </c:pt>
                <c:pt idx="5461">
                  <c:v>G. Voboril</c:v>
                </c:pt>
                <c:pt idx="5462">
                  <c:v>Kim Jong Woo</c:v>
                </c:pt>
                <c:pt idx="5463">
                  <c:v>M. Terrazzino</c:v>
                </c:pt>
                <c:pt idx="5464">
                  <c:v>A. Ferrari</c:v>
                </c:pt>
                <c:pt idx="5465">
                  <c:v>Rafa Mir</c:v>
                </c:pt>
                <c:pt idx="5466">
                  <c:v>P. Iemmello</c:v>
                </c:pt>
                <c:pt idx="5467">
                  <c:v>M. Cerato</c:v>
                </c:pt>
                <c:pt idx="5468">
                  <c:v>Aleix García</c:v>
                </c:pt>
                <c:pt idx="5469">
                  <c:v>O. Linnér</c:v>
                </c:pt>
                <c:pt idx="5470">
                  <c:v>Platiny</c:v>
                </c:pt>
                <c:pt idx="5471">
                  <c:v>D. Petrić</c:v>
                </c:pt>
                <c:pt idx="5472">
                  <c:v>A. Meijers</c:v>
                </c:pt>
                <c:pt idx="5473">
                  <c:v>Jeong Seung Hyun</c:v>
                </c:pt>
                <c:pt idx="5474">
                  <c:v>Flávio Rebeilo</c:v>
                </c:pt>
                <c:pt idx="5475">
                  <c:v>E. Tercero</c:v>
                </c:pt>
                <c:pt idx="5476">
                  <c:v>Kalindi</c:v>
                </c:pt>
                <c:pt idx="5477">
                  <c:v>L. Kübler</c:v>
                </c:pt>
                <c:pt idx="5478">
                  <c:v>M. Caballero</c:v>
                </c:pt>
                <c:pt idx="5479">
                  <c:v>A. Rocha</c:v>
                </c:pt>
                <c:pt idx="5480">
                  <c:v>M. Ingvartsen</c:v>
                </c:pt>
                <c:pt idx="5481">
                  <c:v>N. Moiraghi</c:v>
                </c:pt>
                <c:pt idx="5482">
                  <c:v>C. Wondolowski</c:v>
                </c:pt>
                <c:pt idx="5483">
                  <c:v>M. Petržela</c:v>
                </c:pt>
                <c:pt idx="5484">
                  <c:v>A. Cissokho</c:v>
                </c:pt>
                <c:pt idx="5485">
                  <c:v>P. Bauer</c:v>
                </c:pt>
                <c:pt idx="5486">
                  <c:v>J. López</c:v>
                </c:pt>
                <c:pt idx="5487">
                  <c:v>C. Quintero</c:v>
                </c:pt>
                <c:pt idx="5488">
                  <c:v>R. Wallace</c:v>
                </c:pt>
                <c:pt idx="5489">
                  <c:v>P. Alvarado</c:v>
                </c:pt>
                <c:pt idx="5490">
                  <c:v>A. Micai</c:v>
                </c:pt>
                <c:pt idx="5491">
                  <c:v>H. Veerman</c:v>
                </c:pt>
                <c:pt idx="5492">
                  <c:v>A. Salvi</c:v>
                </c:pt>
                <c:pt idx="5493">
                  <c:v>B. Khuzwayo</c:v>
                </c:pt>
                <c:pt idx="5494">
                  <c:v>R. Loaiza</c:v>
                </c:pt>
                <c:pt idx="5495">
                  <c:v>Hugo Vieira</c:v>
                </c:pt>
                <c:pt idx="5496">
                  <c:v>P. Türpitz</c:v>
                </c:pt>
                <c:pt idx="5497">
                  <c:v>N. Đurđić</c:v>
                </c:pt>
                <c:pt idx="5498">
                  <c:v>K. Overmeire</c:v>
                </c:pt>
                <c:pt idx="5499">
                  <c:v>H. Campagnaro</c:v>
                </c:pt>
                <c:pt idx="5500">
                  <c:v>F. Mancinelli</c:v>
                </c:pt>
                <c:pt idx="5501">
                  <c:v>F. Ondoa</c:v>
                </c:pt>
                <c:pt idx="5502">
                  <c:v>G. Ward</c:v>
                </c:pt>
                <c:pt idx="5503">
                  <c:v>Campillo</c:v>
                </c:pt>
                <c:pt idx="5504">
                  <c:v>E. Bush</c:v>
                </c:pt>
                <c:pt idx="5505">
                  <c:v>J. Silbeira</c:v>
                </c:pt>
                <c:pt idx="5506">
                  <c:v>F. Jungwirth</c:v>
                </c:pt>
                <c:pt idx="5507">
                  <c:v>I. Bel Hassani</c:v>
                </c:pt>
                <c:pt idx="5508">
                  <c:v>André Santos</c:v>
                </c:pt>
                <c:pt idx="5509">
                  <c:v>B. Johnson</c:v>
                </c:pt>
                <c:pt idx="5510">
                  <c:v>Cotán</c:v>
                </c:pt>
                <c:pt idx="5511">
                  <c:v>Artur Jorge</c:v>
                </c:pt>
                <c:pt idx="5512">
                  <c:v>T. Malacia</c:v>
                </c:pt>
                <c:pt idx="5513">
                  <c:v>M. van Buren</c:v>
                </c:pt>
                <c:pt idx="5514">
                  <c:v>Daguinho Parrela</c:v>
                </c:pt>
                <c:pt idx="5515">
                  <c:v>D. Beasley</c:v>
                </c:pt>
                <c:pt idx="5516">
                  <c:v>C. Zimmermann</c:v>
                </c:pt>
                <c:pt idx="5517">
                  <c:v>Ademilson</c:v>
                </c:pt>
                <c:pt idx="5518">
                  <c:v>Jorginho</c:v>
                </c:pt>
                <c:pt idx="5519">
                  <c:v>Lee Chung Yong</c:v>
                </c:pt>
                <c:pt idx="5520">
                  <c:v>C. Eiting</c:v>
                </c:pt>
                <c:pt idx="5521">
                  <c:v>F. Ballas</c:v>
                </c:pt>
                <c:pt idx="5522">
                  <c:v>J. Komar</c:v>
                </c:pt>
                <c:pt idx="5523">
                  <c:v>Y. Gomis</c:v>
                </c:pt>
                <c:pt idx="5524">
                  <c:v>Rodrigo</c:v>
                </c:pt>
                <c:pt idx="5525">
                  <c:v>S. Winnall</c:v>
                </c:pt>
                <c:pt idx="5526">
                  <c:v>T. Delaine</c:v>
                </c:pt>
                <c:pt idx="5527">
                  <c:v>L. Quintana</c:v>
                </c:pt>
                <c:pt idx="5528">
                  <c:v>Rogério</c:v>
                </c:pt>
                <c:pt idx="5529">
                  <c:v>L. Nielsen</c:v>
                </c:pt>
                <c:pt idx="5530">
                  <c:v>D. Batth</c:v>
                </c:pt>
                <c:pt idx="5531">
                  <c:v>J. Giraudon</c:v>
                </c:pt>
                <c:pt idx="5532">
                  <c:v>Vítor Bruno</c:v>
                </c:pt>
                <c:pt idx="5533">
                  <c:v>K. Watanabe</c:v>
                </c:pt>
                <c:pt idx="5534">
                  <c:v>V. Ulloa</c:v>
                </c:pt>
                <c:pt idx="5535">
                  <c:v>Zhang Linpeng</c:v>
                </c:pt>
                <c:pt idx="5536">
                  <c:v>T. Eisfeld</c:v>
                </c:pt>
                <c:pt idx="5537">
                  <c:v>J. Cristaldo</c:v>
                </c:pt>
                <c:pt idx="5538">
                  <c:v>Bernardo Motinho</c:v>
                </c:pt>
                <c:pt idx="5539">
                  <c:v>C. Walton</c:v>
                </c:pt>
                <c:pt idx="5540">
                  <c:v>Sergi Palencia</c:v>
                </c:pt>
                <c:pt idx="5541">
                  <c:v>V. Lampropoulos</c:v>
                </c:pt>
                <c:pt idx="5542">
                  <c:v>L. Tremolada</c:v>
                </c:pt>
                <c:pt idx="5543">
                  <c:v>M. Pátkai</c:v>
                </c:pt>
                <c:pt idx="5544">
                  <c:v>F. Al Ansari</c:v>
                </c:pt>
                <c:pt idx="5545">
                  <c:v>José Semedo</c:v>
                </c:pt>
                <c:pt idx="5546">
                  <c:v>G. Giakoumakis</c:v>
                </c:pt>
                <c:pt idx="5547">
                  <c:v>M. Leovac</c:v>
                </c:pt>
                <c:pt idx="5548">
                  <c:v>T. Figueroa</c:v>
                </c:pt>
                <c:pt idx="5549">
                  <c:v>Pol Llonch</c:v>
                </c:pt>
                <c:pt idx="5550">
                  <c:v>B. Angulo</c:v>
                </c:pt>
                <c:pt idx="5551">
                  <c:v>E. Bennett</c:v>
                </c:pt>
                <c:pt idx="5552">
                  <c:v>C. Nhamoinesu</c:v>
                </c:pt>
                <c:pt idx="5553">
                  <c:v>B. Rabello</c:v>
                </c:pt>
                <c:pt idx="5554">
                  <c:v>J. Insaurralde</c:v>
                </c:pt>
                <c:pt idx="5555">
                  <c:v>A. Bernardini</c:v>
                </c:pt>
                <c:pt idx="5556">
                  <c:v>J. Walker</c:v>
                </c:pt>
                <c:pt idx="5557">
                  <c:v>A. Sørloth</c:v>
                </c:pt>
                <c:pt idx="5558">
                  <c:v>David Raya</c:v>
                </c:pt>
                <c:pt idx="5559">
                  <c:v>M. Cassierra</c:v>
                </c:pt>
                <c:pt idx="5560">
                  <c:v>A. Tchouaméni</c:v>
                </c:pt>
                <c:pt idx="5561">
                  <c:v>J. Siebatcheu</c:v>
                </c:pt>
                <c:pt idx="5562">
                  <c:v>V. Angban</c:v>
                </c:pt>
                <c:pt idx="5563">
                  <c:v>Edu Expósito</c:v>
                </c:pt>
                <c:pt idx="5564">
                  <c:v>A. Nordin</c:v>
                </c:pt>
                <c:pt idx="5565">
                  <c:v>Rodri</c:v>
                </c:pt>
                <c:pt idx="5566">
                  <c:v>M. Pisano</c:v>
                </c:pt>
                <c:pt idx="5567">
                  <c:v>G. Whelan</c:v>
                </c:pt>
                <c:pt idx="5568">
                  <c:v>M. Parkhurst</c:v>
                </c:pt>
                <c:pt idx="5569">
                  <c:v>J. Zárate</c:v>
                </c:pt>
                <c:pt idx="5570">
                  <c:v>P. Kanstrup</c:v>
                </c:pt>
                <c:pt idx="5571">
                  <c:v>G. Scognamiglio</c:v>
                </c:pt>
                <c:pt idx="5572">
                  <c:v>E. Ersoy</c:v>
                </c:pt>
                <c:pt idx="5573">
                  <c:v>L. Licht</c:v>
                </c:pt>
                <c:pt idx="5574">
                  <c:v>Borja Herrera</c:v>
                </c:pt>
                <c:pt idx="5575">
                  <c:v>E. Brignola</c:v>
                </c:pt>
                <c:pt idx="5576">
                  <c:v>M. Maddison</c:v>
                </c:pt>
                <c:pt idx="5577">
                  <c:v>M. Cavion</c:v>
                </c:pt>
                <c:pt idx="5578">
                  <c:v>C. Mosquera</c:v>
                </c:pt>
                <c:pt idx="5579">
                  <c:v>R. Gudiño</c:v>
                </c:pt>
                <c:pt idx="5580">
                  <c:v>V. Malcorra</c:v>
                </c:pt>
                <c:pt idx="5581">
                  <c:v>Milton Menceiros</c:v>
                </c:pt>
                <c:pt idx="5582">
                  <c:v>Jamiro Monteiro</c:v>
                </c:pt>
                <c:pt idx="5583">
                  <c:v>L. Bridcutt</c:v>
                </c:pt>
                <c:pt idx="5584">
                  <c:v>Luisinho</c:v>
                </c:pt>
                <c:pt idx="5585">
                  <c:v>E. Elmas</c:v>
                </c:pt>
                <c:pt idx="5586">
                  <c:v>N. Pérez</c:v>
                </c:pt>
                <c:pt idx="5587">
                  <c:v>D. Ndlovu</c:v>
                </c:pt>
                <c:pt idx="5588">
                  <c:v>Y. Reyna</c:v>
                </c:pt>
                <c:pt idx="5589">
                  <c:v>D. Kownacki</c:v>
                </c:pt>
                <c:pt idx="5590">
                  <c:v>H. Faik</c:v>
                </c:pt>
                <c:pt idx="5591">
                  <c:v>C. Mepham</c:v>
                </c:pt>
                <c:pt idx="5592">
                  <c:v>D. Rudd</c:v>
                </c:pt>
                <c:pt idx="5593">
                  <c:v>Bruno Gallo</c:v>
                </c:pt>
                <c:pt idx="5594">
                  <c:v>M. Peybernès</c:v>
                </c:pt>
                <c:pt idx="5595">
                  <c:v>D. Böde</c:v>
                </c:pt>
                <c:pt idx="5596">
                  <c:v>T. Schröck</c:v>
                </c:pt>
                <c:pt idx="5597">
                  <c:v>I. Brown</c:v>
                </c:pt>
                <c:pt idx="5598">
                  <c:v>J. Morris</c:v>
                </c:pt>
                <c:pt idx="5599">
                  <c:v>J. Taravel</c:v>
                </c:pt>
                <c:pt idx="5600">
                  <c:v>A. Lusamba</c:v>
                </c:pt>
                <c:pt idx="5601">
                  <c:v>Felipe</c:v>
                </c:pt>
                <c:pt idx="5602">
                  <c:v>Z. Touré</c:v>
                </c:pt>
                <c:pt idx="5603">
                  <c:v>I. Hajrović</c:v>
                </c:pt>
                <c:pt idx="5604">
                  <c:v>T. Kempe</c:v>
                </c:pt>
                <c:pt idx="5605">
                  <c:v>V. Giraldo</c:v>
                </c:pt>
                <c:pt idx="5606">
                  <c:v>A. Wooten</c:v>
                </c:pt>
                <c:pt idx="5607">
                  <c:v>U. Đurđević</c:v>
                </c:pt>
                <c:pt idx="5608">
                  <c:v>A. Bastía</c:v>
                </c:pt>
                <c:pt idx="5609">
                  <c:v>S. Allagui</c:v>
                </c:pt>
                <c:pt idx="5610">
                  <c:v>M. Müller</c:v>
                </c:pt>
                <c:pt idx="5611">
                  <c:v>P. Galdames</c:v>
                </c:pt>
                <c:pt idx="5612">
                  <c:v>O. Benítez</c:v>
                </c:pt>
                <c:pt idx="5613">
                  <c:v>E. Löwen</c:v>
                </c:pt>
                <c:pt idx="5614">
                  <c:v>A. Fathi</c:v>
                </c:pt>
                <c:pt idx="5615">
                  <c:v>I. Sylla</c:v>
                </c:pt>
                <c:pt idx="5616">
                  <c:v>A. Tziolis</c:v>
                </c:pt>
                <c:pt idx="5617">
                  <c:v>J. Une Larsson</c:v>
                </c:pt>
                <c:pt idx="5618">
                  <c:v>Pedro Pinto</c:v>
                </c:pt>
                <c:pt idx="5619">
                  <c:v>G. Hairemans</c:v>
                </c:pt>
                <c:pt idx="5620">
                  <c:v>E. Oztumer</c:v>
                </c:pt>
                <c:pt idx="5621">
                  <c:v>S. Mugoša</c:v>
                </c:pt>
                <c:pt idx="5622">
                  <c:v>O. Oularé</c:v>
                </c:pt>
                <c:pt idx="5623">
                  <c:v>T. Sparv</c:v>
                </c:pt>
                <c:pt idx="5624">
                  <c:v>Matheus</c:v>
                </c:pt>
                <c:pt idx="5625">
                  <c:v>M. Jurman</c:v>
                </c:pt>
                <c:pt idx="5626">
                  <c:v>F. Malbašić</c:v>
                </c:pt>
                <c:pt idx="5627">
                  <c:v>N. Domínguez</c:v>
                </c:pt>
                <c:pt idx="5628">
                  <c:v>J. Ramaré</c:v>
                </c:pt>
                <c:pt idx="5629">
                  <c:v>Yang Han Been</c:v>
                </c:pt>
                <c:pt idx="5630">
                  <c:v>S. Magnasco</c:v>
                </c:pt>
                <c:pt idx="5631">
                  <c:v>L. Mancuso</c:v>
                </c:pt>
                <c:pt idx="5632">
                  <c:v>Nuno André Coelho</c:v>
                </c:pt>
                <c:pt idx="5633">
                  <c:v>E. Ambrose</c:v>
                </c:pt>
                <c:pt idx="5634">
                  <c:v>S. Kitsiou</c:v>
                </c:pt>
                <c:pt idx="5635">
                  <c:v>Eltson Marques</c:v>
                </c:pt>
                <c:pt idx="5636">
                  <c:v>C. De Norre</c:v>
                </c:pt>
                <c:pt idx="5637">
                  <c:v>Eloi Amagat</c:v>
                </c:pt>
                <c:pt idx="5638">
                  <c:v>R. Abdullah</c:v>
                </c:pt>
                <c:pt idx="5639">
                  <c:v>M. Ordóñez</c:v>
                </c:pt>
                <c:pt idx="5640">
                  <c:v>L. Robertone</c:v>
                </c:pt>
                <c:pt idx="5641">
                  <c:v>I. Mathew</c:v>
                </c:pt>
                <c:pt idx="5642">
                  <c:v>P. Velthuizen</c:v>
                </c:pt>
                <c:pt idx="5643">
                  <c:v>K. Erasmus</c:v>
                </c:pt>
                <c:pt idx="5644">
                  <c:v>K. Mokotjo</c:v>
                </c:pt>
                <c:pt idx="5645">
                  <c:v>C. Guzmán</c:v>
                </c:pt>
                <c:pt idx="5646">
                  <c:v>A. Fink</c:v>
                </c:pt>
                <c:pt idx="5647">
                  <c:v>D. Łukasik</c:v>
                </c:pt>
                <c:pt idx="5648">
                  <c:v>J. Chunga</c:v>
                </c:pt>
                <c:pt idx="5649">
                  <c:v>C. Lombardi</c:v>
                </c:pt>
                <c:pt idx="5650">
                  <c:v>E. Hackman</c:v>
                </c:pt>
                <c:pt idx="5651">
                  <c:v>Aleix Febas</c:v>
                </c:pt>
                <c:pt idx="5652">
                  <c:v>A. Isak</c:v>
                </c:pt>
                <c:pt idx="5653">
                  <c:v>R. Munsy</c:v>
                </c:pt>
                <c:pt idx="5654">
                  <c:v>E. Hussain</c:v>
                </c:pt>
                <c:pt idx="5655">
                  <c:v>Magno</c:v>
                </c:pt>
                <c:pt idx="5656">
                  <c:v>N. Bodurov</c:v>
                </c:pt>
                <c:pt idx="5657">
                  <c:v>Álvaro Peña</c:v>
                </c:pt>
                <c:pt idx="5658">
                  <c:v>B. Riveros</c:v>
                </c:pt>
                <c:pt idx="5659">
                  <c:v>J. Villota</c:v>
                </c:pt>
                <c:pt idx="5660">
                  <c:v>V. Fındıklı</c:v>
                </c:pt>
                <c:pt idx="5661">
                  <c:v>L. Chambers</c:v>
                </c:pt>
                <c:pt idx="5662">
                  <c:v>D. Batallini</c:v>
                </c:pt>
                <c:pt idx="5663">
                  <c:v>Z. Zlámal</c:v>
                </c:pt>
                <c:pt idx="5664">
                  <c:v>D. Odoi</c:v>
                </c:pt>
                <c:pt idx="5665">
                  <c:v>Juanjo</c:v>
                </c:pt>
                <c:pt idx="5666">
                  <c:v>M. Jahfali</c:v>
                </c:pt>
                <c:pt idx="5667">
                  <c:v>M. Bunn</c:v>
                </c:pt>
                <c:pt idx="5668">
                  <c:v>David Batanero</c:v>
                </c:pt>
                <c:pt idx="5669">
                  <c:v>M. Lukač</c:v>
                </c:pt>
                <c:pt idx="5670">
                  <c:v>M. Wilson</c:v>
                </c:pt>
                <c:pt idx="5671">
                  <c:v>A. Jansen</c:v>
                </c:pt>
                <c:pt idx="5672">
                  <c:v>A. Sobiech</c:v>
                </c:pt>
                <c:pt idx="5673">
                  <c:v>L. Manyama</c:v>
                </c:pt>
                <c:pt idx="5674">
                  <c:v>S. Morison</c:v>
                </c:pt>
                <c:pt idx="5675">
                  <c:v>A. Sepúlveda</c:v>
                </c:pt>
                <c:pt idx="5676">
                  <c:v>R. Murawski</c:v>
                </c:pt>
                <c:pt idx="5677">
                  <c:v>Pinillos</c:v>
                </c:pt>
                <c:pt idx="5678">
                  <c:v>P. Celeban</c:v>
                </c:pt>
                <c:pt idx="5679">
                  <c:v>J. Williams</c:v>
                </c:pt>
                <c:pt idx="5680">
                  <c:v>N. Fernández</c:v>
                </c:pt>
                <c:pt idx="5681">
                  <c:v>S. Taniguchi</c:v>
                </c:pt>
                <c:pt idx="5682">
                  <c:v>A. Bogdán</c:v>
                </c:pt>
                <c:pt idx="5683">
                  <c:v>M. Ritter</c:v>
                </c:pt>
                <c:pt idx="5684">
                  <c:v>L. Ridgewell</c:v>
                </c:pt>
                <c:pt idx="5685">
                  <c:v>C. Labrín</c:v>
                </c:pt>
                <c:pt idx="5686">
                  <c:v>S. Eduok</c:v>
                </c:pt>
                <c:pt idx="5687">
                  <c:v>J. Buijs</c:v>
                </c:pt>
                <c:pt idx="5688">
                  <c:v>M. Olsson</c:v>
                </c:pt>
                <c:pt idx="5689">
                  <c:v>M. Murillo</c:v>
                </c:pt>
                <c:pt idx="5690">
                  <c:v>A. Spörle</c:v>
                </c:pt>
                <c:pt idx="5691">
                  <c:v>J. Rodríguez</c:v>
                </c:pt>
                <c:pt idx="5692">
                  <c:v>B. Halimi</c:v>
                </c:pt>
                <c:pt idx="5693">
                  <c:v>O. Ruisalvo</c:v>
                </c:pt>
                <c:pt idx="5694">
                  <c:v>K. Mac Allister</c:v>
                </c:pt>
                <c:pt idx="5695">
                  <c:v>V. Rüfli</c:v>
                </c:pt>
                <c:pt idx="5696">
                  <c:v>A. Aseri</c:v>
                </c:pt>
                <c:pt idx="5697">
                  <c:v>J. Greguš</c:v>
                </c:pt>
                <c:pt idx="5698">
                  <c:v>D. Ward</c:v>
                </c:pt>
                <c:pt idx="5699">
                  <c:v>F. Hartherz</c:v>
                </c:pt>
                <c:pt idx="5700">
                  <c:v>Allan</c:v>
                </c:pt>
                <c:pt idx="5701">
                  <c:v>Luis Felipe</c:v>
                </c:pt>
                <c:pt idx="5702">
                  <c:v>F. Kiss</c:v>
                </c:pt>
                <c:pt idx="5703">
                  <c:v>U. Ceylan</c:v>
                </c:pt>
                <c:pt idx="5704">
                  <c:v>P. Filipović</c:v>
                </c:pt>
                <c:pt idx="5705">
                  <c:v>Cifu</c:v>
                </c:pt>
                <c:pt idx="5706">
                  <c:v>F. Álvarez</c:v>
                </c:pt>
                <c:pt idx="5707">
                  <c:v>Caio Tafarell</c:v>
                </c:pt>
                <c:pt idx="5708">
                  <c:v>E. Eze</c:v>
                </c:pt>
                <c:pt idx="5709">
                  <c:v>A. Balzano</c:v>
                </c:pt>
                <c:pt idx="5710">
                  <c:v>J. Olsson</c:v>
                </c:pt>
                <c:pt idx="5711">
                  <c:v>J. Lefort</c:v>
                </c:pt>
                <c:pt idx="5712">
                  <c:v>I. Höhn</c:v>
                </c:pt>
                <c:pt idx="5713">
                  <c:v>J. Gyau</c:v>
                </c:pt>
                <c:pt idx="5714">
                  <c:v>M. Al Sahlawi</c:v>
                </c:pt>
                <c:pt idx="5715">
                  <c:v>Alberto</c:v>
                </c:pt>
                <c:pt idx="5716">
                  <c:v>Luciano Cacheira</c:v>
                </c:pt>
                <c:pt idx="5717">
                  <c:v>M. Gaus</c:v>
                </c:pt>
                <c:pt idx="5718">
                  <c:v>C. Lampe</c:v>
                </c:pt>
                <c:pt idx="5719">
                  <c:v>A. Vellios</c:v>
                </c:pt>
                <c:pt idx="5720">
                  <c:v>J. Sánchez</c:v>
                </c:pt>
                <c:pt idx="5721">
                  <c:v>F. Fielding</c:v>
                </c:pt>
                <c:pt idx="5722">
                  <c:v>N. Theuerkauf</c:v>
                </c:pt>
                <c:pt idx="5723">
                  <c:v>M. Sadlok</c:v>
                </c:pt>
                <c:pt idx="5724">
                  <c:v>H. Olvera</c:v>
                </c:pt>
                <c:pt idx="5725">
                  <c:v>S. Mosquera</c:v>
                </c:pt>
                <c:pt idx="5726">
                  <c:v>V. Kalitvintsev</c:v>
                </c:pt>
                <c:pt idx="5727">
                  <c:v>S. Papagiannopoulos</c:v>
                </c:pt>
                <c:pt idx="5728">
                  <c:v>I. Pettersson</c:v>
                </c:pt>
                <c:pt idx="5729">
                  <c:v>C. Evans</c:v>
                </c:pt>
                <c:pt idx="5730">
                  <c:v>A. Richards</c:v>
                </c:pt>
                <c:pt idx="5731">
                  <c:v>S. Dursun</c:v>
                </c:pt>
                <c:pt idx="5732">
                  <c:v>R. Leipertz</c:v>
                </c:pt>
                <c:pt idx="5733">
                  <c:v>R. Pasveer</c:v>
                </c:pt>
                <c:pt idx="5734">
                  <c:v>D. Daube</c:v>
                </c:pt>
                <c:pt idx="5735">
                  <c:v>Iñaki Astiz</c:v>
                </c:pt>
                <c:pt idx="5736">
                  <c:v>S. Bigalke</c:v>
                </c:pt>
                <c:pt idx="5737">
                  <c:v>M. Silvestri</c:v>
                </c:pt>
                <c:pt idx="5738">
                  <c:v>S. Muwashar</c:v>
                </c:pt>
                <c:pt idx="5739">
                  <c:v>A. Powell</c:v>
                </c:pt>
                <c:pt idx="5740">
                  <c:v>P. Kirkevold</c:v>
                </c:pt>
                <c:pt idx="5741">
                  <c:v>S. Roudet</c:v>
                </c:pt>
                <c:pt idx="5742">
                  <c:v>S. Gonther</c:v>
                </c:pt>
                <c:pt idx="5743">
                  <c:v>I. Ghaleb</c:v>
                </c:pt>
                <c:pt idx="5744">
                  <c:v>P. Sotiriou</c:v>
                </c:pt>
                <c:pt idx="5745">
                  <c:v>W. Faes</c:v>
                </c:pt>
                <c:pt idx="5746">
                  <c:v>S. Tecl</c:v>
                </c:pt>
                <c:pt idx="5747">
                  <c:v>M. Guanini</c:v>
                </c:pt>
                <c:pt idx="5748">
                  <c:v>J. Brix-Damborg</c:v>
                </c:pt>
                <c:pt idx="5749">
                  <c:v>M. de los Santos</c:v>
                </c:pt>
                <c:pt idx="5750">
                  <c:v>F. Andrada</c:v>
                </c:pt>
                <c:pt idx="5751">
                  <c:v>Z. Youssouf</c:v>
                </c:pt>
                <c:pt idx="5752">
                  <c:v>S. Ciss</c:v>
                </c:pt>
                <c:pt idx="5753">
                  <c:v>S. Mockenhaupt</c:v>
                </c:pt>
                <c:pt idx="5754">
                  <c:v>N. Cozza</c:v>
                </c:pt>
                <c:pt idx="5755">
                  <c:v>M. Valoti</c:v>
                </c:pt>
                <c:pt idx="5756">
                  <c:v>Y. Salmier</c:v>
                </c:pt>
                <c:pt idx="5757">
                  <c:v>C. Benschop</c:v>
                </c:pt>
                <c:pt idx="5758">
                  <c:v>Gégé</c:v>
                </c:pt>
                <c:pt idx="5759">
                  <c:v>L. Morosini</c:v>
                </c:pt>
                <c:pt idx="5760">
                  <c:v>Sandeiro Leal</c:v>
                </c:pt>
                <c:pt idx="5761">
                  <c:v>M. Pongračić</c:v>
                </c:pt>
                <c:pt idx="5762">
                  <c:v>L. Ibáñez</c:v>
                </c:pt>
                <c:pt idx="5763">
                  <c:v>M. O'Halloran</c:v>
                </c:pt>
                <c:pt idx="5764">
                  <c:v>M. van Duinen</c:v>
                </c:pt>
                <c:pt idx="5765">
                  <c:v>R. Zwinkels</c:v>
                </c:pt>
                <c:pt idx="5766">
                  <c:v>F. Mazzeo</c:v>
                </c:pt>
                <c:pt idx="5767">
                  <c:v>C. Auzqui</c:v>
                </c:pt>
                <c:pt idx="5768">
                  <c:v>J. Quintero</c:v>
                </c:pt>
                <c:pt idx="5769">
                  <c:v>B. Watson</c:v>
                </c:pt>
                <c:pt idx="5770">
                  <c:v>Gustavo Cascardo</c:v>
                </c:pt>
                <c:pt idx="5771">
                  <c:v>T. Bradshaw</c:v>
                </c:pt>
                <c:pt idx="5772">
                  <c:v>J. Pelupessy</c:v>
                </c:pt>
                <c:pt idx="5773">
                  <c:v>J. Fojut</c:v>
                </c:pt>
                <c:pt idx="5774">
                  <c:v>M. Brighi</c:v>
                </c:pt>
                <c:pt idx="5775">
                  <c:v>L. Boussaha</c:v>
                </c:pt>
                <c:pt idx="5776">
                  <c:v>D. Bomheuer</c:v>
                </c:pt>
                <c:pt idx="5777">
                  <c:v>B. Sangaré</c:v>
                </c:pt>
                <c:pt idx="5778">
                  <c:v>Y. Cabral</c:v>
                </c:pt>
                <c:pt idx="5779">
                  <c:v>S. Breitkreuz</c:v>
                </c:pt>
                <c:pt idx="5780">
                  <c:v>K. Rowe</c:v>
                </c:pt>
                <c:pt idx="5781">
                  <c:v>Roldão Riso</c:v>
                </c:pt>
                <c:pt idx="5782">
                  <c:v>C. Rizzuto</c:v>
                </c:pt>
                <c:pt idx="5783">
                  <c:v>D. van Mieghem</c:v>
                </c:pt>
                <c:pt idx="5784">
                  <c:v>A. El Messaoudi</c:v>
                </c:pt>
                <c:pt idx="5785">
                  <c:v>Y. Cabrera</c:v>
                </c:pt>
                <c:pt idx="5786">
                  <c:v>S. Ay</c:v>
                </c:pt>
                <c:pt idx="5787">
                  <c:v>A. Gojak</c:v>
                </c:pt>
                <c:pt idx="5788">
                  <c:v>L. Gülen</c:v>
                </c:pt>
                <c:pt idx="5789">
                  <c:v>N. Eliasson</c:v>
                </c:pt>
                <c:pt idx="5790">
                  <c:v>Y. Komai</c:v>
                </c:pt>
                <c:pt idx="5791">
                  <c:v>S. Marinos</c:v>
                </c:pt>
                <c:pt idx="5792">
                  <c:v>D. Verhulst</c:v>
                </c:pt>
                <c:pt idx="5793">
                  <c:v>Núrio</c:v>
                </c:pt>
                <c:pt idx="5794">
                  <c:v>S. Sparagna</c:v>
                </c:pt>
                <c:pt idx="5795">
                  <c:v>H. Halldórsson</c:v>
                </c:pt>
                <c:pt idx="5796">
                  <c:v>M. Prietl</c:v>
                </c:pt>
                <c:pt idx="5797">
                  <c:v>Nono</c:v>
                </c:pt>
                <c:pt idx="5798">
                  <c:v>J. Berget</c:v>
                </c:pt>
                <c:pt idx="5799">
                  <c:v>M. Jacobs</c:v>
                </c:pt>
                <c:pt idx="5800">
                  <c:v>J. Brillante</c:v>
                </c:pt>
                <c:pt idx="5801">
                  <c:v>P. van Anholt</c:v>
                </c:pt>
                <c:pt idx="5802">
                  <c:v>P. Ziereis</c:v>
                </c:pt>
                <c:pt idx="5803">
                  <c:v>R. Bezjak</c:v>
                </c:pt>
                <c:pt idx="5804">
                  <c:v>A. Vega</c:v>
                </c:pt>
                <c:pt idx="5805">
                  <c:v>S. Bentivoglio</c:v>
                </c:pt>
                <c:pt idx="5806">
                  <c:v>Juan Muñoz</c:v>
                </c:pt>
                <c:pt idx="5807">
                  <c:v>Linares</c:v>
                </c:pt>
                <c:pt idx="5808">
                  <c:v>S. De Petter</c:v>
                </c:pt>
                <c:pt idx="5809">
                  <c:v>Renatao Baumer</c:v>
                </c:pt>
                <c:pt idx="5810">
                  <c:v>A. Ivan</c:v>
                </c:pt>
                <c:pt idx="5811">
                  <c:v>I. Šunjić</c:v>
                </c:pt>
                <c:pt idx="5812">
                  <c:v>S. Andrist</c:v>
                </c:pt>
                <c:pt idx="5813">
                  <c:v>Q. Cornette</c:v>
                </c:pt>
                <c:pt idx="5814">
                  <c:v>Carvamelinho</c:v>
                </c:pt>
                <c:pt idx="5815">
                  <c:v>R. Oudin</c:v>
                </c:pt>
                <c:pt idx="5816">
                  <c:v>C. Stengs</c:v>
                </c:pt>
                <c:pt idx="5817">
                  <c:v>I. González</c:v>
                </c:pt>
                <c:pt idx="5818">
                  <c:v>S. Dallas</c:v>
                </c:pt>
                <c:pt idx="5819">
                  <c:v>S. Walsh</c:v>
                </c:pt>
                <c:pt idx="5820">
                  <c:v>U. Radaković</c:v>
                </c:pt>
                <c:pt idx="5821">
                  <c:v>P. Schobesberger</c:v>
                </c:pt>
                <c:pt idx="5822">
                  <c:v>Jaimosa Cavaco</c:v>
                </c:pt>
                <c:pt idx="5823">
                  <c:v>M. Turner</c:v>
                </c:pt>
                <c:pt idx="5824">
                  <c:v>Alfaro</c:v>
                </c:pt>
                <c:pt idx="5825">
                  <c:v>M. Havel</c:v>
                </c:pt>
                <c:pt idx="5826">
                  <c:v>J. Hegeler</c:v>
                </c:pt>
                <c:pt idx="5827">
                  <c:v>M. Fares</c:v>
                </c:pt>
                <c:pt idx="5828">
                  <c:v>C. Techera</c:v>
                </c:pt>
                <c:pt idx="5829">
                  <c:v>F. Tomori</c:v>
                </c:pt>
                <c:pt idx="5830">
                  <c:v>H. Takahashi</c:v>
                </c:pt>
                <c:pt idx="5831">
                  <c:v>A. Rivas</c:v>
                </c:pt>
                <c:pt idx="5832">
                  <c:v>J. Mosquera</c:v>
                </c:pt>
                <c:pt idx="5833">
                  <c:v>A. Linde</c:v>
                </c:pt>
                <c:pt idx="5834">
                  <c:v>C. Bonilla</c:v>
                </c:pt>
                <c:pt idx="5835">
                  <c:v>Diego Capel</c:v>
                </c:pt>
                <c:pt idx="5836">
                  <c:v>Leandrinho</c:v>
                </c:pt>
                <c:pt idx="5837">
                  <c:v>Susaeta</c:v>
                </c:pt>
                <c:pt idx="5838">
                  <c:v>M. Zimmermann</c:v>
                </c:pt>
                <c:pt idx="5839">
                  <c:v>E. Demir</c:v>
                </c:pt>
                <c:pt idx="5840">
                  <c:v>Marco Sangalli</c:v>
                </c:pt>
                <c:pt idx="5841">
                  <c:v>T. Hayashi</c:v>
                </c:pt>
                <c:pt idx="5842">
                  <c:v>R. Bormuth</c:v>
                </c:pt>
                <c:pt idx="5843">
                  <c:v>E. Hernández</c:v>
                </c:pt>
                <c:pt idx="5844">
                  <c:v>B. Martella</c:v>
                </c:pt>
                <c:pt idx="5845">
                  <c:v>E. Oikonomou</c:v>
                </c:pt>
                <c:pt idx="5846">
                  <c:v>L. Choutesiotis</c:v>
                </c:pt>
                <c:pt idx="5847">
                  <c:v>J. Blaswich</c:v>
                </c:pt>
                <c:pt idx="5848">
                  <c:v>J. Huth</c:v>
                </c:pt>
                <c:pt idx="5849">
                  <c:v>I. Sackey</c:v>
                </c:pt>
                <c:pt idx="5850">
                  <c:v>Jang Hyeon Soo</c:v>
                </c:pt>
                <c:pt idx="5851">
                  <c:v>A. Rosati</c:v>
                </c:pt>
                <c:pt idx="5852">
                  <c:v>J. Cabrera</c:v>
                </c:pt>
                <c:pt idx="5853">
                  <c:v>Anderson Lopes</c:v>
                </c:pt>
                <c:pt idx="5854">
                  <c:v>N. Byrne</c:v>
                </c:pt>
                <c:pt idx="5855">
                  <c:v>A. Trajkovski</c:v>
                </c:pt>
                <c:pt idx="5856">
                  <c:v>Alex Geijo</c:v>
                </c:pt>
                <c:pt idx="5857">
                  <c:v>Iván Sánchez</c:v>
                </c:pt>
                <c:pt idx="5858">
                  <c:v>J. Carranza</c:v>
                </c:pt>
                <c:pt idx="5859">
                  <c:v>E. Ocansey</c:v>
                </c:pt>
                <c:pt idx="5860">
                  <c:v>B. Uphoff</c:v>
                </c:pt>
                <c:pt idx="5861">
                  <c:v>Wu Xi</c:v>
                </c:pt>
                <c:pt idx="5862">
                  <c:v>C. Skuse</c:v>
                </c:pt>
                <c:pt idx="5863">
                  <c:v>E. Rexhbeçaj</c:v>
                </c:pt>
                <c:pt idx="5864">
                  <c:v>G. Åsen</c:v>
                </c:pt>
                <c:pt idx="5865">
                  <c:v>M. Laba</c:v>
                </c:pt>
                <c:pt idx="5866">
                  <c:v>G. Carabajal</c:v>
                </c:pt>
                <c:pt idx="5867">
                  <c:v>T. Fontaine</c:v>
                </c:pt>
                <c:pt idx="5868">
                  <c:v>J. Villafaña</c:v>
                </c:pt>
                <c:pt idx="5869">
                  <c:v>B. Tashchy</c:v>
                </c:pt>
                <c:pt idx="5870">
                  <c:v>J. Vaughan</c:v>
                </c:pt>
                <c:pt idx="5871">
                  <c:v>J. Moya</c:v>
                </c:pt>
                <c:pt idx="5872">
                  <c:v>N. Sangaré</c:v>
                </c:pt>
                <c:pt idx="5873">
                  <c:v>Kim Kwang Suk</c:v>
                </c:pt>
                <c:pt idx="5874">
                  <c:v>M. Rojas</c:v>
                </c:pt>
                <c:pt idx="5875">
                  <c:v>E. Taşkıran</c:v>
                </c:pt>
                <c:pt idx="5876">
                  <c:v>M. Gersbeck</c:v>
                </c:pt>
                <c:pt idx="5877">
                  <c:v>U. Çiftçi</c:v>
                </c:pt>
                <c:pt idx="5878">
                  <c:v>Lucas Galvão</c:v>
                </c:pt>
                <c:pt idx="5879">
                  <c:v>B. Riascos</c:v>
                </c:pt>
                <c:pt idx="5880">
                  <c:v>E. Saveljich</c:v>
                </c:pt>
                <c:pt idx="5881">
                  <c:v>Tang Miao</c:v>
                </c:pt>
                <c:pt idx="5882">
                  <c:v>J. Mees</c:v>
                </c:pt>
                <c:pt idx="5883">
                  <c:v>C. Cáceda</c:v>
                </c:pt>
                <c:pt idx="5884">
                  <c:v>O. Fernández</c:v>
                </c:pt>
                <c:pt idx="5885">
                  <c:v>Jeffrén</c:v>
                </c:pt>
                <c:pt idx="5886">
                  <c:v>K. Manneh</c:v>
                </c:pt>
                <c:pt idx="5887">
                  <c:v>G. Larsonneur</c:v>
                </c:pt>
                <c:pt idx="5888">
                  <c:v>O. Kúdela</c:v>
                </c:pt>
                <c:pt idx="5889">
                  <c:v>E. Bourgaud</c:v>
                </c:pt>
                <c:pt idx="5890">
                  <c:v>P. Huspek</c:v>
                </c:pt>
                <c:pt idx="5891">
                  <c:v>G. Maluleka</c:v>
                </c:pt>
                <c:pt idx="5892">
                  <c:v>T. Jurić</c:v>
                </c:pt>
                <c:pt idx="5893">
                  <c:v>F. Scaglia</c:v>
                </c:pt>
                <c:pt idx="5894">
                  <c:v>David Rodríguez</c:v>
                </c:pt>
                <c:pt idx="5895">
                  <c:v>H. Kekana</c:v>
                </c:pt>
                <c:pt idx="5896">
                  <c:v>C. Dibon</c:v>
                </c:pt>
                <c:pt idx="5897">
                  <c:v>R. Petretta</c:v>
                </c:pt>
                <c:pt idx="5898">
                  <c:v>M. Scozzarella</c:v>
                </c:pt>
                <c:pt idx="5899">
                  <c:v>M. Kaye</c:v>
                </c:pt>
                <c:pt idx="5900">
                  <c:v>Y. Toyokawa</c:v>
                </c:pt>
                <c:pt idx="5901">
                  <c:v>L. Bittante</c:v>
                </c:pt>
                <c:pt idx="5902">
                  <c:v>E. Velarde</c:v>
                </c:pt>
                <c:pt idx="5903">
                  <c:v>D. Jones</c:v>
                </c:pt>
                <c:pt idx="5904">
                  <c:v>M. Cahais</c:v>
                </c:pt>
                <c:pt idx="5905">
                  <c:v>M. Olivera</c:v>
                </c:pt>
                <c:pt idx="5906">
                  <c:v>M. Sax</c:v>
                </c:pt>
                <c:pt idx="5907">
                  <c:v>A. Mühling</c:v>
                </c:pt>
                <c:pt idx="5908">
                  <c:v>P. Bråtveit</c:v>
                </c:pt>
                <c:pt idx="5909">
                  <c:v>F. Píriz</c:v>
                </c:pt>
                <c:pt idx="5910">
                  <c:v>Ricardo Lopes</c:v>
                </c:pt>
                <c:pt idx="5911">
                  <c:v>P. Hamel</c:v>
                </c:pt>
                <c:pt idx="5912">
                  <c:v>K. Mączyński</c:v>
                </c:pt>
                <c:pt idx="5913">
                  <c:v>M. Hamdy</c:v>
                </c:pt>
                <c:pt idx="5914">
                  <c:v>R. Pröpper</c:v>
                </c:pt>
                <c:pt idx="5915">
                  <c:v>C. N'Doye</c:v>
                </c:pt>
                <c:pt idx="5916">
                  <c:v>Fernando Karanga</c:v>
                </c:pt>
                <c:pt idx="5917">
                  <c:v>C. Carter-Vickers</c:v>
                </c:pt>
                <c:pt idx="5918">
                  <c:v>E. Cobbaut</c:v>
                </c:pt>
                <c:pt idx="5919">
                  <c:v>M. Dąbrowski</c:v>
                </c:pt>
                <c:pt idx="5920">
                  <c:v>F. Picault</c:v>
                </c:pt>
                <c:pt idx="5921">
                  <c:v>R. Romo</c:v>
                </c:pt>
                <c:pt idx="5922">
                  <c:v>A. Corzo</c:v>
                </c:pt>
                <c:pt idx="5923">
                  <c:v>L. Dickmann</c:v>
                </c:pt>
                <c:pt idx="5924">
                  <c:v>Luis Pérez</c:v>
                </c:pt>
                <c:pt idx="5925">
                  <c:v>A. Barkok</c:v>
                </c:pt>
                <c:pt idx="5926">
                  <c:v>M. Watkins</c:v>
                </c:pt>
                <c:pt idx="5927">
                  <c:v>H. Arslan</c:v>
                </c:pt>
                <c:pt idx="5928">
                  <c:v>A. Camargo</c:v>
                </c:pt>
                <c:pt idx="5929">
                  <c:v>F. Müller</c:v>
                </c:pt>
                <c:pt idx="5930">
                  <c:v>B. Behrendt</c:v>
                </c:pt>
                <c:pt idx="5931">
                  <c:v>L. Zingerle</c:v>
                </c:pt>
                <c:pt idx="5932">
                  <c:v>Mei Fang</c:v>
                </c:pt>
                <c:pt idx="5933">
                  <c:v>M. Svanberg</c:v>
                </c:pt>
                <c:pt idx="5934">
                  <c:v>D. Bernhardt</c:v>
                </c:pt>
                <c:pt idx="5935">
                  <c:v>K. D'Haene</c:v>
                </c:pt>
                <c:pt idx="5936">
                  <c:v>J. Malagón</c:v>
                </c:pt>
                <c:pt idx="5937">
                  <c:v>Paulo Fajarda</c:v>
                </c:pt>
                <c:pt idx="5938">
                  <c:v>Germán</c:v>
                </c:pt>
                <c:pt idx="5939">
                  <c:v>B. Idowu</c:v>
                </c:pt>
                <c:pt idx="5940">
                  <c:v>B. Mkhwanazi</c:v>
                </c:pt>
                <c:pt idx="5941">
                  <c:v>Toché</c:v>
                </c:pt>
                <c:pt idx="5942">
                  <c:v>Hélder Ferreira</c:v>
                </c:pt>
                <c:pt idx="5943">
                  <c:v>G. Mandjeck</c:v>
                </c:pt>
                <c:pt idx="5944">
                  <c:v>S. Morsy</c:v>
                </c:pt>
                <c:pt idx="5945">
                  <c:v>T. Antonis</c:v>
                </c:pt>
                <c:pt idx="5946">
                  <c:v>M. Duffy</c:v>
                </c:pt>
                <c:pt idx="5947">
                  <c:v>A. Ndour</c:v>
                </c:pt>
                <c:pt idx="5948">
                  <c:v>Rafael Costa</c:v>
                </c:pt>
                <c:pt idx="5949">
                  <c:v>K. Walker-Peters</c:v>
                </c:pt>
                <c:pt idx="5950">
                  <c:v>C. Luna</c:v>
                </c:pt>
                <c:pt idx="5951">
                  <c:v>J. Bidwell</c:v>
                </c:pt>
                <c:pt idx="5952">
                  <c:v>F. Noguera</c:v>
                </c:pt>
                <c:pt idx="5953">
                  <c:v>T. Weah</c:v>
                </c:pt>
                <c:pt idx="5954">
                  <c:v>J. Paganoni</c:v>
                </c:pt>
                <c:pt idx="5955">
                  <c:v>A. Collin</c:v>
                </c:pt>
                <c:pt idx="5956">
                  <c:v>Ripa</c:v>
                </c:pt>
                <c:pt idx="5957">
                  <c:v>Galán</c:v>
                </c:pt>
                <c:pt idx="5958">
                  <c:v>M. Bolados</c:v>
                </c:pt>
                <c:pt idx="5959">
                  <c:v>Sandro Maceira</c:v>
                </c:pt>
                <c:pt idx="5960">
                  <c:v>R. Ibarra</c:v>
                </c:pt>
                <c:pt idx="5961">
                  <c:v>N. Al Shamrani</c:v>
                </c:pt>
                <c:pt idx="5962">
                  <c:v>R. Holmes</c:v>
                </c:pt>
                <c:pt idx="5963">
                  <c:v>J. Cordoval</c:v>
                </c:pt>
                <c:pt idx="5964">
                  <c:v>M. Radović</c:v>
                </c:pt>
                <c:pt idx="5965">
                  <c:v>G. Zigoni</c:v>
                </c:pt>
                <c:pt idx="5966">
                  <c:v>J. Corona</c:v>
                </c:pt>
                <c:pt idx="5967">
                  <c:v>W. Bruin</c:v>
                </c:pt>
                <c:pt idx="5968">
                  <c:v>J. Glad</c:v>
                </c:pt>
                <c:pt idx="5969">
                  <c:v>D. Gordon</c:v>
                </c:pt>
                <c:pt idx="5970">
                  <c:v>P. Rodríguez</c:v>
                </c:pt>
                <c:pt idx="5971">
                  <c:v>E. Konsa</c:v>
                </c:pt>
                <c:pt idx="5972">
                  <c:v>O. Darfalou</c:v>
                </c:pt>
                <c:pt idx="5973">
                  <c:v>L. Murphy</c:v>
                </c:pt>
                <c:pt idx="5974">
                  <c:v>Chuli</c:v>
                </c:pt>
                <c:pt idx="5975">
                  <c:v>D. Suzuki</c:v>
                </c:pt>
                <c:pt idx="5976">
                  <c:v>A. Gholizadeh</c:v>
                </c:pt>
                <c:pt idx="5977">
                  <c:v>I. Ouali</c:v>
                </c:pt>
                <c:pt idx="5978">
                  <c:v>B. Holman</c:v>
                </c:pt>
                <c:pt idx="5979">
                  <c:v>J. Gyamerah</c:v>
                </c:pt>
                <c:pt idx="5980">
                  <c:v>Cai Huikang</c:v>
                </c:pt>
                <c:pt idx="5981">
                  <c:v>M. Pittón</c:v>
                </c:pt>
                <c:pt idx="5982">
                  <c:v>T. Kuszczak</c:v>
                </c:pt>
                <c:pt idx="5983">
                  <c:v>L. Blessing</c:v>
                </c:pt>
                <c:pt idx="5984">
                  <c:v>D. Meyler</c:v>
                </c:pt>
                <c:pt idx="5985">
                  <c:v>J. Czerwiński</c:v>
                </c:pt>
                <c:pt idx="5986">
                  <c:v>R. Vilchis</c:v>
                </c:pt>
                <c:pt idx="5987">
                  <c:v>G. Valsvik</c:v>
                </c:pt>
                <c:pt idx="5988">
                  <c:v>A. Giannou</c:v>
                </c:pt>
                <c:pt idx="5989">
                  <c:v>J. Hobbs</c:v>
                </c:pt>
                <c:pt idx="5990">
                  <c:v>R. Gíslason</c:v>
                </c:pt>
                <c:pt idx="5991">
                  <c:v>C. M'Bengue</c:v>
                </c:pt>
                <c:pt idx="5992">
                  <c:v>I. Jiménez</c:v>
                </c:pt>
                <c:pt idx="5993">
                  <c:v>A. Al Khaibari</c:v>
                </c:pt>
                <c:pt idx="5994">
                  <c:v>S. Yatabaré</c:v>
                </c:pt>
                <c:pt idx="5995">
                  <c:v>J. Lowe</c:v>
                </c:pt>
                <c:pt idx="5996">
                  <c:v>E. Jelenič</c:v>
                </c:pt>
                <c:pt idx="5997">
                  <c:v>M. Abero</c:v>
                </c:pt>
                <c:pt idx="5998">
                  <c:v>A. Teikeu</c:v>
                </c:pt>
                <c:pt idx="5999">
                  <c:v>E. Castillo</c:v>
                </c:pt>
                <c:pt idx="6000">
                  <c:v>M. Wagué</c:v>
                </c:pt>
                <c:pt idx="6001">
                  <c:v>P. Klandt</c:v>
                </c:pt>
                <c:pt idx="6002">
                  <c:v>Farley</c:v>
                </c:pt>
                <c:pt idx="6003">
                  <c:v>Luís Martins</c:v>
                </c:pt>
                <c:pt idx="6004">
                  <c:v>S. Riether</c:v>
                </c:pt>
                <c:pt idx="6005">
                  <c:v>L. Diarte</c:v>
                </c:pt>
                <c:pt idx="6006">
                  <c:v>G. Bojanich</c:v>
                </c:pt>
                <c:pt idx="6007">
                  <c:v>B. Mansilla</c:v>
                </c:pt>
                <c:pt idx="6008">
                  <c:v>Fran Villalba</c:v>
                </c:pt>
                <c:pt idx="6009">
                  <c:v>L. Peltier</c:v>
                </c:pt>
                <c:pt idx="6010">
                  <c:v>M. Knaller</c:v>
                </c:pt>
                <c:pt idx="6011">
                  <c:v>Baena</c:v>
                </c:pt>
                <c:pt idx="6012">
                  <c:v>P. Ziegler</c:v>
                </c:pt>
                <c:pt idx="6013">
                  <c:v>S. Wangberg</c:v>
                </c:pt>
                <c:pt idx="6014">
                  <c:v>N. Thomsen</c:v>
                </c:pt>
                <c:pt idx="6015">
                  <c:v>D. Boer</c:v>
                </c:pt>
                <c:pt idx="6016">
                  <c:v>D. Hernández</c:v>
                </c:pt>
                <c:pt idx="6017">
                  <c:v>A. Šporar</c:v>
                </c:pt>
                <c:pt idx="6018">
                  <c:v>J. Jantscher</c:v>
                </c:pt>
                <c:pt idx="6019">
                  <c:v>E. Huws</c:v>
                </c:pt>
                <c:pt idx="6020">
                  <c:v>U. Matić</c:v>
                </c:pt>
                <c:pt idx="6021">
                  <c:v>A. Ashraf</c:v>
                </c:pt>
                <c:pt idx="6022">
                  <c:v>W. Bakhashwain</c:v>
                </c:pt>
                <c:pt idx="6023">
                  <c:v>H. Aiesh</c:v>
                </c:pt>
                <c:pt idx="6024">
                  <c:v>S. Prevljak</c:v>
                </c:pt>
                <c:pt idx="6025">
                  <c:v>A. Aldrete</c:v>
                </c:pt>
                <c:pt idx="6026">
                  <c:v>L. De Bock</c:v>
                </c:pt>
                <c:pt idx="6027">
                  <c:v>J. Hunt</c:v>
                </c:pt>
                <c:pt idx="6028">
                  <c:v>L. Ceballos</c:v>
                </c:pt>
                <c:pt idx="6029">
                  <c:v>Javi Muñoz</c:v>
                </c:pt>
                <c:pt idx="6030">
                  <c:v>Alson Botelho</c:v>
                </c:pt>
                <c:pt idx="6031">
                  <c:v>O. De Wolf</c:v>
                </c:pt>
                <c:pt idx="6032">
                  <c:v>J. Arp</c:v>
                </c:pt>
                <c:pt idx="6033">
                  <c:v>J. Ardaiz</c:v>
                </c:pt>
                <c:pt idx="6034">
                  <c:v>L. Moult</c:v>
                </c:pt>
                <c:pt idx="6035">
                  <c:v>Arthur Caike</c:v>
                </c:pt>
                <c:pt idx="6036">
                  <c:v>I. Rivas</c:v>
                </c:pt>
                <c:pt idx="6037">
                  <c:v>N. Onuoha</c:v>
                </c:pt>
                <c:pt idx="6038">
                  <c:v>Mika</c:v>
                </c:pt>
                <c:pt idx="6039">
                  <c:v>V. Klonaridis</c:v>
                </c:pt>
                <c:pt idx="6040">
                  <c:v>C. Stanković</c:v>
                </c:pt>
                <c:pt idx="6041">
                  <c:v>M. Gómez</c:v>
                </c:pt>
                <c:pt idx="6042">
                  <c:v>L. Klünter</c:v>
                </c:pt>
                <c:pt idx="6043">
                  <c:v>A. Farrell</c:v>
                </c:pt>
                <c:pt idx="6044">
                  <c:v>G. Tutino</c:v>
                </c:pt>
                <c:pt idx="6045">
                  <c:v>E. Kouassi</c:v>
                </c:pt>
                <c:pt idx="6046">
                  <c:v>I. Cardona</c:v>
                </c:pt>
                <c:pt idx="6047">
                  <c:v>G. Bruno</c:v>
                </c:pt>
                <c:pt idx="6048">
                  <c:v>D. Accam</c:v>
                </c:pt>
                <c:pt idx="6049">
                  <c:v>Pablo Valcarce</c:v>
                </c:pt>
                <c:pt idx="6050">
                  <c:v>Filipe Ferreira</c:v>
                </c:pt>
                <c:pt idx="6051">
                  <c:v>E. Triverio</c:v>
                </c:pt>
                <c:pt idx="6052">
                  <c:v>Wellington</c:v>
                </c:pt>
                <c:pt idx="6053">
                  <c:v>B. Nehrig</c:v>
                </c:pt>
                <c:pt idx="6054">
                  <c:v>F. Campbell</c:v>
                </c:pt>
                <c:pt idx="6055">
                  <c:v>M. Yatabaré</c:v>
                </c:pt>
                <c:pt idx="6056">
                  <c:v>E. Lenjani</c:v>
                </c:pt>
                <c:pt idx="6057">
                  <c:v>F. Bredlow</c:v>
                </c:pt>
                <c:pt idx="6058">
                  <c:v>Y. Takahagi</c:v>
                </c:pt>
                <c:pt idx="6059">
                  <c:v>D. Arzani</c:v>
                </c:pt>
                <c:pt idx="6060">
                  <c:v>A. Bencharki</c:v>
                </c:pt>
                <c:pt idx="6061">
                  <c:v>B. Ampuero</c:v>
                </c:pt>
                <c:pt idx="6062">
                  <c:v>G. Puşcaş</c:v>
                </c:pt>
                <c:pt idx="6063">
                  <c:v>C. Chávez</c:v>
                </c:pt>
                <c:pt idx="6064">
                  <c:v>V. Marcel</c:v>
                </c:pt>
                <c:pt idx="6065">
                  <c:v>I. Pillud</c:v>
                </c:pt>
                <c:pt idx="6066">
                  <c:v>B. Dja Djédjé</c:v>
                </c:pt>
                <c:pt idx="6067">
                  <c:v>M. Bakić</c:v>
                </c:pt>
                <c:pt idx="6068">
                  <c:v>P. Sané</c:v>
                </c:pt>
                <c:pt idx="6069">
                  <c:v>J. Clarke-Salter</c:v>
                </c:pt>
                <c:pt idx="6070">
                  <c:v>I. Radu</c:v>
                </c:pt>
                <c:pt idx="6071">
                  <c:v>D. Gibson</c:v>
                </c:pt>
                <c:pt idx="6072">
                  <c:v>H. Özmert</c:v>
                </c:pt>
                <c:pt idx="6073">
                  <c:v>L. Spendlhofer</c:v>
                </c:pt>
                <c:pt idx="6074">
                  <c:v>Pomares</c:v>
                </c:pt>
                <c:pt idx="6075">
                  <c:v>A. Costa</c:v>
                </c:pt>
                <c:pt idx="6076">
                  <c:v>Pedro Porro</c:v>
                </c:pt>
                <c:pt idx="6077">
                  <c:v>Y. Stark</c:v>
                </c:pt>
                <c:pt idx="6078">
                  <c:v>M. Tanković</c:v>
                </c:pt>
                <c:pt idx="6079">
                  <c:v>R. Lindgren</c:v>
                </c:pt>
                <c:pt idx="6080">
                  <c:v>Raúl Llorente</c:v>
                </c:pt>
                <c:pt idx="6081">
                  <c:v>M. García</c:v>
                </c:pt>
                <c:pt idx="6082">
                  <c:v>M. Kucharczyk</c:v>
                </c:pt>
                <c:pt idx="6083">
                  <c:v>M. Havenaar</c:v>
                </c:pt>
                <c:pt idx="6084">
                  <c:v>F. Bahlouli</c:v>
                </c:pt>
                <c:pt idx="6085">
                  <c:v>C. Roberts</c:v>
                </c:pt>
                <c:pt idx="6086">
                  <c:v>Servando</c:v>
                </c:pt>
                <c:pt idx="6087">
                  <c:v>Lucas João</c:v>
                </c:pt>
                <c:pt idx="6088">
                  <c:v>K. Kodro</c:v>
                </c:pt>
                <c:pt idx="6089">
                  <c:v>Lucas Tagliapietra</c:v>
                </c:pt>
                <c:pt idx="6090">
                  <c:v>G. Maroni</c:v>
                </c:pt>
                <c:pt idx="6091">
                  <c:v>O. Altman</c:v>
                </c:pt>
                <c:pt idx="6092">
                  <c:v>J. Legear</c:v>
                </c:pt>
                <c:pt idx="6093">
                  <c:v>Crislan</c:v>
                </c:pt>
                <c:pt idx="6094">
                  <c:v>S. Hakšabanovič</c:v>
                </c:pt>
                <c:pt idx="6095">
                  <c:v>M. Christiansen</c:v>
                </c:pt>
                <c:pt idx="6096">
                  <c:v>D. Sundgren</c:v>
                </c:pt>
                <c:pt idx="6097">
                  <c:v>A. Parot</c:v>
                </c:pt>
                <c:pt idx="6098">
                  <c:v>M. Petković</c:v>
                </c:pt>
                <c:pt idx="6099">
                  <c:v>C. Charisis</c:v>
                </c:pt>
                <c:pt idx="6100">
                  <c:v>Diogo Coelho</c:v>
                </c:pt>
                <c:pt idx="6101">
                  <c:v>M. Ibarra</c:v>
                </c:pt>
                <c:pt idx="6102">
                  <c:v>Riqui Puig</c:v>
                </c:pt>
                <c:pt idx="6103">
                  <c:v>M. Pereira</c:v>
                </c:pt>
                <c:pt idx="6104">
                  <c:v>Ilori</c:v>
                </c:pt>
                <c:pt idx="6105">
                  <c:v>M. Zeffane</c:v>
                </c:pt>
                <c:pt idx="6106">
                  <c:v>Tomás Podstawski</c:v>
                </c:pt>
                <c:pt idx="6107">
                  <c:v>Jo Sung Jin</c:v>
                </c:pt>
                <c:pt idx="6108">
                  <c:v>H. Yamada</c:v>
                </c:pt>
                <c:pt idx="6109">
                  <c:v>Antonaldo Laforte</c:v>
                </c:pt>
                <c:pt idx="6110">
                  <c:v>C. Beck</c:v>
                </c:pt>
                <c:pt idx="6111">
                  <c:v>E. Rivière</c:v>
                </c:pt>
                <c:pt idx="6112">
                  <c:v>I. Parlak</c:v>
                </c:pt>
                <c:pt idx="6113">
                  <c:v>B. Montenegro</c:v>
                </c:pt>
                <c:pt idx="6114">
                  <c:v>V. Demarconnay</c:v>
                </c:pt>
                <c:pt idx="6115">
                  <c:v>A. Ajagun</c:v>
                </c:pt>
                <c:pt idx="6116">
                  <c:v>G. Madine</c:v>
                </c:pt>
                <c:pt idx="6117">
                  <c:v>F. Cordero</c:v>
                </c:pt>
                <c:pt idx="6118">
                  <c:v>R. Stearman</c:v>
                </c:pt>
                <c:pt idx="6119">
                  <c:v>H. ter Avest</c:v>
                </c:pt>
                <c:pt idx="6120">
                  <c:v>J. Medina</c:v>
                </c:pt>
                <c:pt idx="6121">
                  <c:v>V. Anita</c:v>
                </c:pt>
                <c:pt idx="6122">
                  <c:v>C. McManaman</c:v>
                </c:pt>
                <c:pt idx="6123">
                  <c:v>Oriol Rosell</c:v>
                </c:pt>
                <c:pt idx="6124">
                  <c:v>Paulo Daineiro</c:v>
                </c:pt>
                <c:pt idx="6125">
                  <c:v>R. Vincelot</c:v>
                </c:pt>
                <c:pt idx="6126">
                  <c:v>R. Lenis</c:v>
                </c:pt>
                <c:pt idx="6127">
                  <c:v>M. Mier</c:v>
                </c:pt>
                <c:pt idx="6128">
                  <c:v>Y. de Lanlay</c:v>
                </c:pt>
                <c:pt idx="6129">
                  <c:v>J. Gómez</c:v>
                </c:pt>
                <c:pt idx="6130">
                  <c:v>I. Lichnovsky</c:v>
                </c:pt>
                <c:pt idx="6131">
                  <c:v>C. Muñoz</c:v>
                </c:pt>
                <c:pt idx="6132">
                  <c:v>J. MacDonald</c:v>
                </c:pt>
                <c:pt idx="6133">
                  <c:v>G. Boyd</c:v>
                </c:pt>
                <c:pt idx="6134">
                  <c:v>E. Lichaj</c:v>
                </c:pt>
                <c:pt idx="6135">
                  <c:v>M. Wittek</c:v>
                </c:pt>
                <c:pt idx="6136">
                  <c:v>C. Jenkinson</c:v>
                </c:pt>
                <c:pt idx="6137">
                  <c:v>A. Öztürk</c:v>
                </c:pt>
                <c:pt idx="6138">
                  <c:v>J. Pérez</c:v>
                </c:pt>
                <c:pt idx="6139">
                  <c:v>Zhang Chengdong</c:v>
                </c:pt>
                <c:pt idx="6140">
                  <c:v>F. Renzetti</c:v>
                </c:pt>
                <c:pt idx="6141">
                  <c:v>B. Paulsen</c:v>
                </c:pt>
                <c:pt idx="6142">
                  <c:v>F. Aristeguieta</c:v>
                </c:pt>
                <c:pt idx="6143">
                  <c:v>A. Ramos</c:v>
                </c:pt>
                <c:pt idx="6144">
                  <c:v>V. Nelsson</c:v>
                </c:pt>
                <c:pt idx="6145">
                  <c:v>Ever Sineiro</c:v>
                </c:pt>
                <c:pt idx="6146">
                  <c:v>M. Costanzo</c:v>
                </c:pt>
                <c:pt idx="6147">
                  <c:v>Yohan Tavares</c:v>
                </c:pt>
                <c:pt idx="6148">
                  <c:v>D. Texeira</c:v>
                </c:pt>
                <c:pt idx="6149">
                  <c:v>D. Toth</c:v>
                </c:pt>
                <c:pt idx="6150">
                  <c:v>L. Barrera</c:v>
                </c:pt>
                <c:pt idx="6151">
                  <c:v>K. Bua</c:v>
                </c:pt>
                <c:pt idx="6152">
                  <c:v>I. Anya</c:v>
                </c:pt>
                <c:pt idx="6153">
                  <c:v>P. Hoban</c:v>
                </c:pt>
                <c:pt idx="6154">
                  <c:v>Hugo Basto</c:v>
                </c:pt>
                <c:pt idx="6155">
                  <c:v>Kanu</c:v>
                </c:pt>
                <c:pt idx="6156">
                  <c:v>C. Arango</c:v>
                </c:pt>
                <c:pt idx="6157">
                  <c:v>M. Karl</c:v>
                </c:pt>
                <c:pt idx="6158">
                  <c:v>Y. Movsisyan</c:v>
                </c:pt>
                <c:pt idx="6159">
                  <c:v>Puado</c:v>
                </c:pt>
                <c:pt idx="6160">
                  <c:v>M. Abu</c:v>
                </c:pt>
                <c:pt idx="6161">
                  <c:v>D. Moberg Karlsson</c:v>
                </c:pt>
                <c:pt idx="6162">
                  <c:v>E. Rescaldani</c:v>
                </c:pt>
                <c:pt idx="6163">
                  <c:v>J. Narváez</c:v>
                </c:pt>
                <c:pt idx="6164">
                  <c:v>J. Hoogma</c:v>
                </c:pt>
                <c:pt idx="6165">
                  <c:v>S. Beitashour</c:v>
                </c:pt>
                <c:pt idx="6166">
                  <c:v>M. Janko</c:v>
                </c:pt>
                <c:pt idx="6167">
                  <c:v>S. Willems</c:v>
                </c:pt>
                <c:pt idx="6168">
                  <c:v>O. Scarione</c:v>
                </c:pt>
                <c:pt idx="6169">
                  <c:v>Alex</c:v>
                </c:pt>
                <c:pt idx="6170">
                  <c:v>S. Gallagher</c:v>
                </c:pt>
                <c:pt idx="6171">
                  <c:v>J. Blanco</c:v>
                </c:pt>
                <c:pt idx="6172">
                  <c:v>O. Hamzaoui</c:v>
                </c:pt>
                <c:pt idx="6173">
                  <c:v>G. Milović</c:v>
                </c:pt>
                <c:pt idx="6174">
                  <c:v>P. Hosiner</c:v>
                </c:pt>
                <c:pt idx="6175">
                  <c:v>Caro</c:v>
                </c:pt>
                <c:pt idx="6176">
                  <c:v>Felipe Pires</c:v>
                </c:pt>
                <c:pt idx="6177">
                  <c:v>S. Chernik</c:v>
                </c:pt>
                <c:pt idx="6178">
                  <c:v>Renato Rochela</c:v>
                </c:pt>
                <c:pt idx="6179">
                  <c:v>J. Henry</c:v>
                </c:pt>
                <c:pt idx="6180">
                  <c:v>L. James</c:v>
                </c:pt>
                <c:pt idx="6181">
                  <c:v>P. Reulet</c:v>
                </c:pt>
                <c:pt idx="6182">
                  <c:v>M. Miloš</c:v>
                </c:pt>
                <c:pt idx="6183">
                  <c:v>L. Valzania</c:v>
                </c:pt>
                <c:pt idx="6184">
                  <c:v>J. George</c:v>
                </c:pt>
                <c:pt idx="6185">
                  <c:v>G. Robail</c:v>
                </c:pt>
                <c:pt idx="6186">
                  <c:v>B. Beckeles</c:v>
                </c:pt>
                <c:pt idx="6187">
                  <c:v>R. Brežančić</c:v>
                </c:pt>
                <c:pt idx="6188">
                  <c:v>D. Camara</c:v>
                </c:pt>
                <c:pt idx="6189">
                  <c:v>O. Barreto</c:v>
                </c:pt>
                <c:pt idx="6190">
                  <c:v>J. Igbekeme</c:v>
                </c:pt>
                <c:pt idx="6191">
                  <c:v>D. Álvarez</c:v>
                </c:pt>
                <c:pt idx="6192">
                  <c:v>S. Neumann</c:v>
                </c:pt>
                <c:pt idx="6193">
                  <c:v>Diego Barcelos</c:v>
                </c:pt>
                <c:pt idx="6194">
                  <c:v>M. Wallace</c:v>
                </c:pt>
                <c:pt idx="6195">
                  <c:v>D. Bottinelli</c:v>
                </c:pt>
                <c:pt idx="6196">
                  <c:v>C. McLaughlin</c:v>
                </c:pt>
                <c:pt idx="6197">
                  <c:v>C. Gamboa</c:v>
                </c:pt>
                <c:pt idx="6198">
                  <c:v>J. Vanlerberghe</c:v>
                </c:pt>
                <c:pt idx="6199">
                  <c:v>M. Osuna</c:v>
                </c:pt>
                <c:pt idx="6200">
                  <c:v>K. Miller</c:v>
                </c:pt>
                <c:pt idx="6201">
                  <c:v>M. Ciani</c:v>
                </c:pt>
                <c:pt idx="6202">
                  <c:v>L. Vásquez</c:v>
                </c:pt>
                <c:pt idx="6203">
                  <c:v>G. Troupée</c:v>
                </c:pt>
                <c:pt idx="6204">
                  <c:v>A. Erdem</c:v>
                </c:pt>
                <c:pt idx="6205">
                  <c:v>D. De fauw</c:v>
                </c:pt>
                <c:pt idx="6206">
                  <c:v>D. Cavaré</c:v>
                </c:pt>
                <c:pt idx="6207">
                  <c:v>F. Maouassa</c:v>
                </c:pt>
                <c:pt idx="6208">
                  <c:v>N. Dovedan</c:v>
                </c:pt>
                <c:pt idx="6209">
                  <c:v>V. Hedenstad</c:v>
                </c:pt>
                <c:pt idx="6210">
                  <c:v>J. O'Shea</c:v>
                </c:pt>
                <c:pt idx="6211">
                  <c:v>Y. Wildschut</c:v>
                </c:pt>
                <c:pt idx="6212">
                  <c:v>P. Dawidowicz</c:v>
                </c:pt>
                <c:pt idx="6213">
                  <c:v>P. Bartolomei</c:v>
                </c:pt>
                <c:pt idx="6214">
                  <c:v>Rômulão Selva</c:v>
                </c:pt>
                <c:pt idx="6215">
                  <c:v>K. Higashi</c:v>
                </c:pt>
                <c:pt idx="6216">
                  <c:v>L. Mora</c:v>
                </c:pt>
                <c:pt idx="6217">
                  <c:v>J. Abrigo</c:v>
                </c:pt>
                <c:pt idx="6218">
                  <c:v>M. Diskerud</c:v>
                </c:pt>
                <c:pt idx="6219">
                  <c:v>E. Torregrossa</c:v>
                </c:pt>
                <c:pt idx="6220">
                  <c:v>C. Cadden</c:v>
                </c:pt>
                <c:pt idx="6221">
                  <c:v>D. Dąbrowski</c:v>
                </c:pt>
                <c:pt idx="6222">
                  <c:v>Fernández</c:v>
                </c:pt>
                <c:pt idx="6223">
                  <c:v>Z. Yavru</c:v>
                </c:pt>
                <c:pt idx="6224">
                  <c:v>L. Wallace</c:v>
                </c:pt>
                <c:pt idx="6225">
                  <c:v>J. Niezgoda</c:v>
                </c:pt>
                <c:pt idx="6226">
                  <c:v>L. Abubakar</c:v>
                </c:pt>
                <c:pt idx="6227">
                  <c:v>C. Leitgeb</c:v>
                </c:pt>
                <c:pt idx="6228">
                  <c:v>E. Pisano</c:v>
                </c:pt>
                <c:pt idx="6229">
                  <c:v>F. N'Sakala</c:v>
                </c:pt>
                <c:pt idx="6230">
                  <c:v>L. Thomas</c:v>
                </c:pt>
                <c:pt idx="6231">
                  <c:v>Igor Rossi</c:v>
                </c:pt>
                <c:pt idx="6232">
                  <c:v>A. Sadiku</c:v>
                </c:pt>
                <c:pt idx="6233">
                  <c:v>K. Bistrović</c:v>
                </c:pt>
                <c:pt idx="6234">
                  <c:v>V. Elm</c:v>
                </c:pt>
                <c:pt idx="6235">
                  <c:v>Carlos Ruiz</c:v>
                </c:pt>
                <c:pt idx="6236">
                  <c:v>M. Clarke</c:v>
                </c:pt>
                <c:pt idx="6237">
                  <c:v>Witi</c:v>
                </c:pt>
                <c:pt idx="6238">
                  <c:v>Auro</c:v>
                </c:pt>
                <c:pt idx="6239">
                  <c:v>K. Palmer</c:v>
                </c:pt>
                <c:pt idx="6240">
                  <c:v>B. Radunović</c:v>
                </c:pt>
                <c:pt idx="6241">
                  <c:v>M. Diallo</c:v>
                </c:pt>
                <c:pt idx="6242">
                  <c:v>Negueba</c:v>
                </c:pt>
                <c:pt idx="6243">
                  <c:v>J. Repas</c:v>
                </c:pt>
                <c:pt idx="6244">
                  <c:v>N. Mäenpää</c:v>
                </c:pt>
                <c:pt idx="6245">
                  <c:v>P. Cibicki</c:v>
                </c:pt>
                <c:pt idx="6246">
                  <c:v>T. Touré</c:v>
                </c:pt>
                <c:pt idx="6247">
                  <c:v>T. Jibril</c:v>
                </c:pt>
                <c:pt idx="6248">
                  <c:v>M. Morys</c:v>
                </c:pt>
                <c:pt idx="6249">
                  <c:v>S. Schonlau</c:v>
                </c:pt>
                <c:pt idx="6250">
                  <c:v>A. Favilli</c:v>
                </c:pt>
                <c:pt idx="6251">
                  <c:v>D. Pisot</c:v>
                </c:pt>
                <c:pt idx="6252">
                  <c:v>Noguera</c:v>
                </c:pt>
                <c:pt idx="6253">
                  <c:v>D. Rubio</c:v>
                </c:pt>
                <c:pt idx="6254">
                  <c:v>S. Hedlund</c:v>
                </c:pt>
                <c:pt idx="6255">
                  <c:v>R. Dugimont</c:v>
                </c:pt>
                <c:pt idx="6256">
                  <c:v>A. Montero</c:v>
                </c:pt>
                <c:pt idx="6257">
                  <c:v>M. Hartel</c:v>
                </c:pt>
                <c:pt idx="6258">
                  <c:v>Adrián Ortolá</c:v>
                </c:pt>
                <c:pt idx="6259">
                  <c:v>D. Ismail</c:v>
                </c:pt>
                <c:pt idx="6260">
                  <c:v>T. Ambrose</c:v>
                </c:pt>
                <c:pt idx="6261">
                  <c:v>N. Ueda</c:v>
                </c:pt>
                <c:pt idx="6262">
                  <c:v>F. Cassata</c:v>
                </c:pt>
                <c:pt idx="6263">
                  <c:v>Kim Shin Wook</c:v>
                </c:pt>
                <c:pt idx="6264">
                  <c:v>A. Keogh</c:v>
                </c:pt>
                <c:pt idx="6265">
                  <c:v>Javi Galán</c:v>
                </c:pt>
                <c:pt idx="6266">
                  <c:v>D. Melo</c:v>
                </c:pt>
                <c:pt idx="6267">
                  <c:v>M. Vešović</c:v>
                </c:pt>
                <c:pt idx="6268">
                  <c:v>Pedro Pereira</c:v>
                </c:pt>
                <c:pt idx="6269">
                  <c:v>J. Kappelhof</c:v>
                </c:pt>
                <c:pt idx="6270">
                  <c:v>Y. Okubo</c:v>
                </c:pt>
                <c:pt idx="6271">
                  <c:v>F. Bordagaray</c:v>
                </c:pt>
                <c:pt idx="6272">
                  <c:v>C. Akpom</c:v>
                </c:pt>
                <c:pt idx="6273">
                  <c:v>R. Taylor</c:v>
                </c:pt>
                <c:pt idx="6274">
                  <c:v>Kaíque Mutto</c:v>
                </c:pt>
                <c:pt idx="6275">
                  <c:v>N. Barrios</c:v>
                </c:pt>
                <c:pt idx="6276">
                  <c:v>G. Sauro</c:v>
                </c:pt>
                <c:pt idx="6277">
                  <c:v>M. Riemann</c:v>
                </c:pt>
                <c:pt idx="6278">
                  <c:v>Jung Jo Gook</c:v>
                </c:pt>
                <c:pt idx="6279">
                  <c:v>Xavi Molina</c:v>
                </c:pt>
                <c:pt idx="6280">
                  <c:v>S. Thesker</c:v>
                </c:pt>
                <c:pt idx="6281">
                  <c:v>Ailton Cardenhas</c:v>
                </c:pt>
                <c:pt idx="6282">
                  <c:v>G. Kyei</c:v>
                </c:pt>
                <c:pt idx="6283">
                  <c:v>L. Wahlqvist</c:v>
                </c:pt>
                <c:pt idx="6284">
                  <c:v>G. Lorenzetti</c:v>
                </c:pt>
                <c:pt idx="6285">
                  <c:v>João Victor</c:v>
                </c:pt>
                <c:pt idx="6286">
                  <c:v>D. Sánchez</c:v>
                </c:pt>
                <c:pt idx="6287">
                  <c:v>D. Oberlin</c:v>
                </c:pt>
                <c:pt idx="6288">
                  <c:v>A. Avlonitis</c:v>
                </c:pt>
                <c:pt idx="6289">
                  <c:v>I. Sissoko</c:v>
                </c:pt>
                <c:pt idx="6290">
                  <c:v>Aguilera</c:v>
                </c:pt>
                <c:pt idx="6291">
                  <c:v>Z. Boucher</c:v>
                </c:pt>
                <c:pt idx="6292">
                  <c:v>K. Misao</c:v>
                </c:pt>
                <c:pt idx="6293">
                  <c:v>B. Kısa</c:v>
                </c:pt>
                <c:pt idx="6294">
                  <c:v>T. Beermann</c:v>
                </c:pt>
                <c:pt idx="6295">
                  <c:v>G. Courtet</c:v>
                </c:pt>
                <c:pt idx="6296">
                  <c:v>F. Oreja</c:v>
                </c:pt>
                <c:pt idx="6297">
                  <c:v>J. Silva</c:v>
                </c:pt>
                <c:pt idx="6298">
                  <c:v>F. Ballo-Touré</c:v>
                </c:pt>
                <c:pt idx="6299">
                  <c:v>S. Celozzi</c:v>
                </c:pt>
                <c:pt idx="6300">
                  <c:v>P. Kitchen</c:v>
                </c:pt>
                <c:pt idx="6301">
                  <c:v>T. Weilandt</c:v>
                </c:pt>
                <c:pt idx="6302">
                  <c:v>M. Salvi</c:v>
                </c:pt>
                <c:pt idx="6303">
                  <c:v>José Mari</c:v>
                </c:pt>
                <c:pt idx="6304">
                  <c:v>L. Velázquez</c:v>
                </c:pt>
                <c:pt idx="6305">
                  <c:v>Fábio China</c:v>
                </c:pt>
                <c:pt idx="6306">
                  <c:v>A. Guðmundsson</c:v>
                </c:pt>
                <c:pt idx="6307">
                  <c:v>Niltinho</c:v>
                </c:pt>
                <c:pt idx="6308">
                  <c:v>D. Perquis</c:v>
                </c:pt>
                <c:pt idx="6309">
                  <c:v>Fredy</c:v>
                </c:pt>
                <c:pt idx="6310">
                  <c:v>Lee Seul Chan</c:v>
                </c:pt>
                <c:pt idx="6311">
                  <c:v>S. McKenna</c:v>
                </c:pt>
                <c:pt idx="6312">
                  <c:v>M. Ciofani</c:v>
                </c:pt>
                <c:pt idx="6313">
                  <c:v>Paulinho</c:v>
                </c:pt>
                <c:pt idx="6314">
                  <c:v>S. Posch</c:v>
                </c:pt>
                <c:pt idx="6315">
                  <c:v>N. Rapp</c:v>
                </c:pt>
                <c:pt idx="6316">
                  <c:v>P. Sandler</c:v>
                </c:pt>
                <c:pt idx="6317">
                  <c:v>Jorge Fernandes</c:v>
                </c:pt>
                <c:pt idx="6318">
                  <c:v>O. Mazuch</c:v>
                </c:pt>
                <c:pt idx="6319">
                  <c:v>Nicolas</c:v>
                </c:pt>
                <c:pt idx="6320">
                  <c:v>J. Lowe</c:v>
                </c:pt>
                <c:pt idx="6321">
                  <c:v>J. Glesnes</c:v>
                </c:pt>
                <c:pt idx="6322">
                  <c:v>J. Spence</c:v>
                </c:pt>
                <c:pt idx="6323">
                  <c:v>S. Sirigu</c:v>
                </c:pt>
                <c:pt idx="6324">
                  <c:v>E. Salli</c:v>
                </c:pt>
                <c:pt idx="6325">
                  <c:v>C. Arrieta</c:v>
                </c:pt>
                <c:pt idx="6326">
                  <c:v>Dani Nieto</c:v>
                </c:pt>
                <c:pt idx="6327">
                  <c:v>S. Allagbé</c:v>
                </c:pt>
                <c:pt idx="6328">
                  <c:v>S. Kurumaya</c:v>
                </c:pt>
                <c:pt idx="6329">
                  <c:v>J. Fontaine</c:v>
                </c:pt>
                <c:pt idx="6330">
                  <c:v>L. Schmitz</c:v>
                </c:pt>
                <c:pt idx="6331">
                  <c:v>Joãozinho</c:v>
                </c:pt>
                <c:pt idx="6332">
                  <c:v>C. Moţi</c:v>
                </c:pt>
                <c:pt idx="6333">
                  <c:v>R. Strauß</c:v>
                </c:pt>
                <c:pt idx="6334">
                  <c:v>F. Gulbrandsen</c:v>
                </c:pt>
                <c:pt idx="6335">
                  <c:v>C. Edwards</c:v>
                </c:pt>
                <c:pt idx="6336">
                  <c:v>Auremir</c:v>
                </c:pt>
                <c:pt idx="6337">
                  <c:v>S. Rincón</c:v>
                </c:pt>
                <c:pt idx="6338">
                  <c:v>J. Harrop</c:v>
                </c:pt>
                <c:pt idx="6339">
                  <c:v>A. Kwarasey</c:v>
                </c:pt>
                <c:pt idx="6340">
                  <c:v>J. Fejzić</c:v>
                </c:pt>
                <c:pt idx="6341">
                  <c:v>Cláudio Falcão</c:v>
                </c:pt>
                <c:pt idx="6342">
                  <c:v>B. Sosa</c:v>
                </c:pt>
                <c:pt idx="6343">
                  <c:v>D. Marcq</c:v>
                </c:pt>
                <c:pt idx="6344">
                  <c:v>P. Seguin</c:v>
                </c:pt>
                <c:pt idx="6345">
                  <c:v>Z. Yıldırım</c:v>
                </c:pt>
                <c:pt idx="6346">
                  <c:v>S. Fortès</c:v>
                </c:pt>
                <c:pt idx="6347">
                  <c:v>T. Iwanami</c:v>
                </c:pt>
                <c:pt idx="6348">
                  <c:v>J. Carrasso</c:v>
                </c:pt>
                <c:pt idx="6349">
                  <c:v>M. Vilhjálmsson</c:v>
                </c:pt>
                <c:pt idx="6350">
                  <c:v>Helton Leite</c:v>
                </c:pt>
                <c:pt idx="6351">
                  <c:v>M. Stefaniak</c:v>
                </c:pt>
                <c:pt idx="6352">
                  <c:v>Sergio Santos</c:v>
                </c:pt>
                <c:pt idx="6353">
                  <c:v>A. Kalulu</c:v>
                </c:pt>
                <c:pt idx="6354">
                  <c:v>Vinícius</c:v>
                </c:pt>
                <c:pt idx="6355">
                  <c:v>D. Stockdale</c:v>
                </c:pt>
                <c:pt idx="6356">
                  <c:v>A. Blanco</c:v>
                </c:pt>
                <c:pt idx="6357">
                  <c:v>J. Butterfield</c:v>
                </c:pt>
                <c:pt idx="6358">
                  <c:v>Bruno Brígido</c:v>
                </c:pt>
                <c:pt idx="6359">
                  <c:v>D. Tonucci</c:v>
                </c:pt>
                <c:pt idx="6360">
                  <c:v>N. Lima</c:v>
                </c:pt>
                <c:pt idx="6361">
                  <c:v>A. Mitryushkin</c:v>
                </c:pt>
                <c:pt idx="6362">
                  <c:v>B. Sagredo</c:v>
                </c:pt>
                <c:pt idx="6363">
                  <c:v>Omar Perdomo</c:v>
                </c:pt>
                <c:pt idx="6364">
                  <c:v>C. Kipré</c:v>
                </c:pt>
                <c:pt idx="6365">
                  <c:v>S. Escudero</c:v>
                </c:pt>
                <c:pt idx="6366">
                  <c:v>D. Llanos</c:v>
                </c:pt>
                <c:pt idx="6367">
                  <c:v>J. Caicedo</c:v>
                </c:pt>
                <c:pt idx="6368">
                  <c:v>M. Normann</c:v>
                </c:pt>
                <c:pt idx="6369">
                  <c:v>C. Keita</c:v>
                </c:pt>
                <c:pt idx="6370">
                  <c:v>J. Lazare Amani</c:v>
                </c:pt>
                <c:pt idx="6371">
                  <c:v>S. Hain</c:v>
                </c:pt>
                <c:pt idx="6372">
                  <c:v>K. Kraus</c:v>
                </c:pt>
                <c:pt idx="6373">
                  <c:v>Raillo</c:v>
                </c:pt>
                <c:pt idx="6374">
                  <c:v>M. Bašić</c:v>
                </c:pt>
                <c:pt idx="6375">
                  <c:v>J. Carreño</c:v>
                </c:pt>
                <c:pt idx="6376">
                  <c:v>P. Erras</c:v>
                </c:pt>
                <c:pt idx="6377">
                  <c:v>J. Peters</c:v>
                </c:pt>
                <c:pt idx="6378">
                  <c:v>J. Ruiz</c:v>
                </c:pt>
                <c:pt idx="6379">
                  <c:v>J. Mansilla</c:v>
                </c:pt>
                <c:pt idx="6380">
                  <c:v>G. Monachello</c:v>
                </c:pt>
                <c:pt idx="6381">
                  <c:v>Jonaldo Monteiro</c:v>
                </c:pt>
                <c:pt idx="6382">
                  <c:v>Y. Njie</c:v>
                </c:pt>
                <c:pt idx="6383">
                  <c:v>P. Garcés</c:v>
                </c:pt>
                <c:pt idx="6384">
                  <c:v>J. Rassoul</c:v>
                </c:pt>
                <c:pt idx="6385">
                  <c:v>F. Schleusener</c:v>
                </c:pt>
                <c:pt idx="6386">
                  <c:v>C. Guanca</c:v>
                </c:pt>
                <c:pt idx="6387">
                  <c:v>P. Abrahamsson</c:v>
                </c:pt>
                <c:pt idx="6388">
                  <c:v>A. Abdi</c:v>
                </c:pt>
                <c:pt idx="6389">
                  <c:v>A. Barberis</c:v>
                </c:pt>
                <c:pt idx="6390">
                  <c:v>S. Rochet</c:v>
                </c:pt>
                <c:pt idx="6391">
                  <c:v>S. Çiftpınar</c:v>
                </c:pt>
                <c:pt idx="6392">
                  <c:v>M. Frydrych</c:v>
                </c:pt>
                <c:pt idx="6393">
                  <c:v>N. Chernov</c:v>
                </c:pt>
                <c:pt idx="6394">
                  <c:v>M. Moreno</c:v>
                </c:pt>
                <c:pt idx="6395">
                  <c:v>M. Autret</c:v>
                </c:pt>
                <c:pt idx="6396">
                  <c:v>D. Diamantakos</c:v>
                </c:pt>
                <c:pt idx="6397">
                  <c:v>F. Honorat</c:v>
                </c:pt>
                <c:pt idx="6398">
                  <c:v>R. Zapata</c:v>
                </c:pt>
                <c:pt idx="6399">
                  <c:v>G. Taylor</c:v>
                </c:pt>
                <c:pt idx="6400">
                  <c:v>D. Davis</c:v>
                </c:pt>
                <c:pt idx="6401">
                  <c:v>S. Benrahma</c:v>
                </c:pt>
                <c:pt idx="6402">
                  <c:v>P. Burner</c:v>
                </c:pt>
                <c:pt idx="6403">
                  <c:v>A. Mbengue</c:v>
                </c:pt>
                <c:pt idx="6404">
                  <c:v>J. Pi</c:v>
                </c:pt>
                <c:pt idx="6405">
                  <c:v>S. Vegas</c:v>
                </c:pt>
                <c:pt idx="6406">
                  <c:v>Hélder Tavares</c:v>
                </c:pt>
                <c:pt idx="6407">
                  <c:v>S. Ekramy</c:v>
                </c:pt>
                <c:pt idx="6408">
                  <c:v>Júlio César</c:v>
                </c:pt>
                <c:pt idx="6409">
                  <c:v>M. Mustacchio</c:v>
                </c:pt>
                <c:pt idx="6410">
                  <c:v>Kim Jin Hyeon</c:v>
                </c:pt>
                <c:pt idx="6411">
                  <c:v>Héctor</c:v>
                </c:pt>
                <c:pt idx="6412">
                  <c:v>Wang Dalei</c:v>
                </c:pt>
                <c:pt idx="6413">
                  <c:v>G. Lovrencsics</c:v>
                </c:pt>
                <c:pt idx="6414">
                  <c:v>Rui Silva</c:v>
                </c:pt>
                <c:pt idx="6415">
                  <c:v>F. Öztürk</c:v>
                </c:pt>
                <c:pt idx="6416">
                  <c:v>J. Ramis</c:v>
                </c:pt>
                <c:pt idx="6417">
                  <c:v>T. Serbest</c:v>
                </c:pt>
                <c:pt idx="6418">
                  <c:v>M. Araujo</c:v>
                </c:pt>
                <c:pt idx="6419">
                  <c:v>L. Pernica</c:v>
                </c:pt>
                <c:pt idx="6420">
                  <c:v>J. Fuentes</c:v>
                </c:pt>
                <c:pt idx="6421">
                  <c:v>R. Pich</c:v>
                </c:pt>
                <c:pt idx="6422">
                  <c:v>R. Schiavi</c:v>
                </c:pt>
                <c:pt idx="6423">
                  <c:v>D. Warmerdam</c:v>
                </c:pt>
                <c:pt idx="6424">
                  <c:v>I. Gómez</c:v>
                </c:pt>
                <c:pt idx="6425">
                  <c:v>J. Rojas</c:v>
                </c:pt>
                <c:pt idx="6426">
                  <c:v>Huang Bowen</c:v>
                </c:pt>
                <c:pt idx="6427">
                  <c:v>J. Laso</c:v>
                </c:pt>
                <c:pt idx="6428">
                  <c:v>T. Jodłowiec</c:v>
                </c:pt>
                <c:pt idx="6429">
                  <c:v>H. Hermannsson</c:v>
                </c:pt>
                <c:pt idx="6430">
                  <c:v>P. Forsell</c:v>
                </c:pt>
                <c:pt idx="6431">
                  <c:v>M. Bogado</c:v>
                </c:pt>
                <c:pt idx="6432">
                  <c:v>R. Rodriguez</c:v>
                </c:pt>
                <c:pt idx="6433">
                  <c:v>T. Çalış</c:v>
                </c:pt>
                <c:pt idx="6434">
                  <c:v>R. Krauße</c:v>
                </c:pt>
                <c:pt idx="6435">
                  <c:v>O. Ejaria</c:v>
                </c:pt>
                <c:pt idx="6436">
                  <c:v>H. Duljević</c:v>
                </c:pt>
                <c:pt idx="6437">
                  <c:v>G. Arabidze</c:v>
                </c:pt>
                <c:pt idx="6438">
                  <c:v>E. Pérez</c:v>
                </c:pt>
                <c:pt idx="6439">
                  <c:v>Felipe Silva</c:v>
                </c:pt>
                <c:pt idx="6440">
                  <c:v>M. Sonnleitner</c:v>
                </c:pt>
                <c:pt idx="6441">
                  <c:v>T. Kirschbaum</c:v>
                </c:pt>
                <c:pt idx="6442">
                  <c:v>J. Verhoek</c:v>
                </c:pt>
                <c:pt idx="6443">
                  <c:v>Q. Bernard</c:v>
                </c:pt>
                <c:pt idx="6444">
                  <c:v>E. Ruud</c:v>
                </c:pt>
                <c:pt idx="6445">
                  <c:v>W. Johnson</c:v>
                </c:pt>
                <c:pt idx="6446">
                  <c:v>M. Hartmann</c:v>
                </c:pt>
                <c:pt idx="6447">
                  <c:v>F. Mattia</c:v>
                </c:pt>
                <c:pt idx="6448">
                  <c:v>Y. Opanasenko</c:v>
                </c:pt>
                <c:pt idx="6449">
                  <c:v>J. Grahl</c:v>
                </c:pt>
                <c:pt idx="6450">
                  <c:v>B. van Polen</c:v>
                </c:pt>
                <c:pt idx="6451">
                  <c:v>F. Brorsson</c:v>
                </c:pt>
                <c:pt idx="6452">
                  <c:v>D. Saint-Louis</c:v>
                </c:pt>
                <c:pt idx="6453">
                  <c:v>J. Fuchs</c:v>
                </c:pt>
                <c:pt idx="6454">
                  <c:v>L. Coulibaly</c:v>
                </c:pt>
                <c:pt idx="6455">
                  <c:v>Jonathan Pereira</c:v>
                </c:pt>
                <c:pt idx="6456">
                  <c:v>C. Avinel</c:v>
                </c:pt>
                <c:pt idx="6457">
                  <c:v>Felipe Macedo</c:v>
                </c:pt>
                <c:pt idx="6458">
                  <c:v>M. Çelik</c:v>
                </c:pt>
                <c:pt idx="6459">
                  <c:v>M. Etame</c:v>
                </c:pt>
                <c:pt idx="6460">
                  <c:v>Adrián Diéguez</c:v>
                </c:pt>
                <c:pt idx="6461">
                  <c:v>B. Shuttleworth</c:v>
                </c:pt>
                <c:pt idx="6462">
                  <c:v>C. Salcido</c:v>
                </c:pt>
                <c:pt idx="6463">
                  <c:v>J. Gastien</c:v>
                </c:pt>
                <c:pt idx="6464">
                  <c:v>A. Vural</c:v>
                </c:pt>
                <c:pt idx="6465">
                  <c:v>M. Roberts</c:v>
                </c:pt>
                <c:pt idx="6466">
                  <c:v>A. Mac Allister</c:v>
                </c:pt>
                <c:pt idx="6467">
                  <c:v>C. Schneuwly</c:v>
                </c:pt>
                <c:pt idx="6468">
                  <c:v>Edu Ramos</c:v>
                </c:pt>
                <c:pt idx="6469">
                  <c:v>P. Calandria</c:v>
                </c:pt>
                <c:pt idx="6470">
                  <c:v>J. Medranda</c:v>
                </c:pt>
                <c:pt idx="6471">
                  <c:v>L. Stulac</c:v>
                </c:pt>
                <c:pt idx="6472">
                  <c:v>S. Moutoussamy</c:v>
                </c:pt>
                <c:pt idx="6473">
                  <c:v>M. Schönbächler</c:v>
                </c:pt>
                <c:pt idx="6474">
                  <c:v>N. Giannetti</c:v>
                </c:pt>
                <c:pt idx="6475">
                  <c:v>J. Joronen</c:v>
                </c:pt>
                <c:pt idx="6476">
                  <c:v>Pablo Pérez</c:v>
                </c:pt>
                <c:pt idx="6477">
                  <c:v>M. Dupé</c:v>
                </c:pt>
                <c:pt idx="6478">
                  <c:v>J. Roye</c:v>
                </c:pt>
                <c:pt idx="6479">
                  <c:v>S. Rossbach</c:v>
                </c:pt>
                <c:pt idx="6480">
                  <c:v>M. Diemers</c:v>
                </c:pt>
                <c:pt idx="6481">
                  <c:v>Matheus Reis</c:v>
                </c:pt>
                <c:pt idx="6482">
                  <c:v>Jon Toral</c:v>
                </c:pt>
                <c:pt idx="6483">
                  <c:v>L. Melano</c:v>
                </c:pt>
                <c:pt idx="6484">
                  <c:v>C. Kazim-Richards</c:v>
                </c:pt>
                <c:pt idx="6485">
                  <c:v>P. Haring</c:v>
                </c:pt>
                <c:pt idx="6486">
                  <c:v>G. Niedermeier</c:v>
                </c:pt>
                <c:pt idx="6487">
                  <c:v>A. O'Brien</c:v>
                </c:pt>
                <c:pt idx="6488">
                  <c:v>J. Holt</c:v>
                </c:pt>
                <c:pt idx="6489">
                  <c:v>S. Rosales</c:v>
                </c:pt>
                <c:pt idx="6490">
                  <c:v>N. Reniero</c:v>
                </c:pt>
                <c:pt idx="6491">
                  <c:v>L. Singh</c:v>
                </c:pt>
                <c:pt idx="6492">
                  <c:v>G. Papunashvili</c:v>
                </c:pt>
                <c:pt idx="6493">
                  <c:v>S. Souprayen</c:v>
                </c:pt>
                <c:pt idx="6494">
                  <c:v>Tomeu Nadal</c:v>
                </c:pt>
                <c:pt idx="6495">
                  <c:v>B. Schmitz</c:v>
                </c:pt>
                <c:pt idx="6496">
                  <c:v>A. Robinson</c:v>
                </c:pt>
                <c:pt idx="6497">
                  <c:v>I. Jebali</c:v>
                </c:pt>
                <c:pt idx="6498">
                  <c:v>L. Damour</c:v>
                </c:pt>
                <c:pt idx="6499">
                  <c:v>M. Modolo</c:v>
                </c:pt>
                <c:pt idx="6500">
                  <c:v>M. Fossati</c:v>
                </c:pt>
                <c:pt idx="6501">
                  <c:v>R. Echeverría</c:v>
                </c:pt>
                <c:pt idx="6502">
                  <c:v>H. Fertoli</c:v>
                </c:pt>
                <c:pt idx="6503">
                  <c:v>Jhonatan</c:v>
                </c:pt>
                <c:pt idx="6504">
                  <c:v>C. O'Dowda</c:v>
                </c:pt>
                <c:pt idx="6505">
                  <c:v>D. Monsalve</c:v>
                </c:pt>
                <c:pt idx="6506">
                  <c:v>Brian Oliván</c:v>
                </c:pt>
                <c:pt idx="6507">
                  <c:v>R. González</c:v>
                </c:pt>
                <c:pt idx="6508">
                  <c:v>P. Tsintotas</c:v>
                </c:pt>
                <c:pt idx="6509">
                  <c:v>M. Ponce</c:v>
                </c:pt>
                <c:pt idx="6510">
                  <c:v>D. Novaretti</c:v>
                </c:pt>
                <c:pt idx="6511">
                  <c:v>A. Lang</c:v>
                </c:pt>
                <c:pt idx="6512">
                  <c:v>S. Villa</c:v>
                </c:pt>
                <c:pt idx="6513">
                  <c:v>B. Nastić</c:v>
                </c:pt>
                <c:pt idx="6514">
                  <c:v>S. Bornauw</c:v>
                </c:pt>
                <c:pt idx="6515">
                  <c:v>A. Karabulut</c:v>
                </c:pt>
                <c:pt idx="6516">
                  <c:v>Isaac Becerra</c:v>
                </c:pt>
                <c:pt idx="6517">
                  <c:v>L. Mühl</c:v>
                </c:pt>
                <c:pt idx="6518">
                  <c:v>L. Bénes</c:v>
                </c:pt>
                <c:pt idx="6519">
                  <c:v>M. Hansen</c:v>
                </c:pt>
                <c:pt idx="6520">
                  <c:v>F. Espíndola</c:v>
                </c:pt>
                <c:pt idx="6521">
                  <c:v>A. Matthews</c:v>
                </c:pt>
                <c:pt idx="6522">
                  <c:v>R. Millar</c:v>
                </c:pt>
                <c:pt idx="6523">
                  <c:v>A. Traustason</c:v>
                </c:pt>
                <c:pt idx="6524">
                  <c:v>J. Zacaría</c:v>
                </c:pt>
                <c:pt idx="6525">
                  <c:v>A. Bodzek</c:v>
                </c:pt>
                <c:pt idx="6526">
                  <c:v>Aníbal Capela</c:v>
                </c:pt>
                <c:pt idx="6527">
                  <c:v>M. Kolke</c:v>
                </c:pt>
                <c:pt idx="6528">
                  <c:v>Emidio Hoffman</c:v>
                </c:pt>
                <c:pt idx="6529">
                  <c:v>I. Ganago</c:v>
                </c:pt>
                <c:pt idx="6530">
                  <c:v>O. Ben-Harush</c:v>
                </c:pt>
                <c:pt idx="6531">
                  <c:v>R. Weil</c:v>
                </c:pt>
                <c:pt idx="6532">
                  <c:v>Álex Mula</c:v>
                </c:pt>
                <c:pt idx="6533">
                  <c:v>Tomané</c:v>
                </c:pt>
                <c:pt idx="6534">
                  <c:v>C. Sapong</c:v>
                </c:pt>
                <c:pt idx="6535">
                  <c:v>S. Asamoah</c:v>
                </c:pt>
                <c:pt idx="6536">
                  <c:v>J. Cavallaro</c:v>
                </c:pt>
                <c:pt idx="6537">
                  <c:v>H. Choudhury</c:v>
                </c:pt>
                <c:pt idx="6538">
                  <c:v>B. Pitman</c:v>
                </c:pt>
                <c:pt idx="6539">
                  <c:v>A. Kovácsik</c:v>
                </c:pt>
                <c:pt idx="6540">
                  <c:v>K. Kawamata</c:v>
                </c:pt>
                <c:pt idx="6541">
                  <c:v>M. Martínez</c:v>
                </c:pt>
                <c:pt idx="6542">
                  <c:v>J. Orejuela</c:v>
                </c:pt>
                <c:pt idx="6543">
                  <c:v>L. Caicedo</c:v>
                </c:pt>
                <c:pt idx="6544">
                  <c:v>D. Vente</c:v>
                </c:pt>
                <c:pt idx="6545">
                  <c:v>M. Thiel</c:v>
                </c:pt>
                <c:pt idx="6546">
                  <c:v>L. Galeano</c:v>
                </c:pt>
                <c:pt idx="6547">
                  <c:v>F. Passlack</c:v>
                </c:pt>
                <c:pt idx="6548">
                  <c:v>N. Daghfous</c:v>
                </c:pt>
                <c:pt idx="6549">
                  <c:v>T. Smith</c:v>
                </c:pt>
                <c:pt idx="6550">
                  <c:v>R. Leonard</c:v>
                </c:pt>
                <c:pt idx="6551">
                  <c:v>Filipe Melo</c:v>
                </c:pt>
                <c:pt idx="6552">
                  <c:v>Undabarrena</c:v>
                </c:pt>
                <c:pt idx="6553">
                  <c:v>H. Belkaroui</c:v>
                </c:pt>
                <c:pt idx="6554">
                  <c:v>R. Živković</c:v>
                </c:pt>
                <c:pt idx="6555">
                  <c:v>Arsénio</c:v>
                </c:pt>
                <c:pt idx="6556">
                  <c:v>M. Riquero</c:v>
                </c:pt>
                <c:pt idx="6557">
                  <c:v>T. van Weert</c:v>
                </c:pt>
                <c:pt idx="6558">
                  <c:v>Césario Figueirido</c:v>
                </c:pt>
                <c:pt idx="6559">
                  <c:v>Brahim Díaz</c:v>
                </c:pt>
                <c:pt idx="6560">
                  <c:v>Ratón</c:v>
                </c:pt>
                <c:pt idx="6561">
                  <c:v>D. Soddimo</c:v>
                </c:pt>
                <c:pt idx="6562">
                  <c:v>Diego Caballo</c:v>
                </c:pt>
                <c:pt idx="6563">
                  <c:v>L. Grimi</c:v>
                </c:pt>
                <c:pt idx="6564">
                  <c:v>A. Ienaga</c:v>
                </c:pt>
                <c:pt idx="6565">
                  <c:v>César</c:v>
                </c:pt>
                <c:pt idx="6566">
                  <c:v>G. Prömel</c:v>
                </c:pt>
                <c:pt idx="6567">
                  <c:v>D. Cataño</c:v>
                </c:pt>
                <c:pt idx="6568">
                  <c:v>O. Kolář</c:v>
                </c:pt>
                <c:pt idx="6569">
                  <c:v>M. Samassa</c:v>
                </c:pt>
                <c:pt idx="6570">
                  <c:v>J. Pérez</c:v>
                </c:pt>
                <c:pt idx="6571">
                  <c:v>M. Richter</c:v>
                </c:pt>
                <c:pt idx="6572">
                  <c:v>J. Hyka</c:v>
                </c:pt>
                <c:pt idx="6573">
                  <c:v>A. Hjulsager</c:v>
                </c:pt>
                <c:pt idx="6574">
                  <c:v>A. Sjöberg</c:v>
                </c:pt>
                <c:pt idx="6575">
                  <c:v>M. Fernández</c:v>
                </c:pt>
                <c:pt idx="6576">
                  <c:v>V. Muratori</c:v>
                </c:pt>
                <c:pt idx="6577">
                  <c:v>E. Hovland</c:v>
                </c:pt>
                <c:pt idx="6578">
                  <c:v>D. Furman</c:v>
                </c:pt>
                <c:pt idx="6579">
                  <c:v>G. Machín</c:v>
                </c:pt>
                <c:pt idx="6580">
                  <c:v>F. Starzyński</c:v>
                </c:pt>
                <c:pt idx="6581">
                  <c:v>K. Vandendriessche</c:v>
                </c:pt>
                <c:pt idx="6582">
                  <c:v>D. Romney</c:v>
                </c:pt>
                <c:pt idx="6583">
                  <c:v>S. Hagen</c:v>
                </c:pt>
                <c:pt idx="6584">
                  <c:v>H. Nakagawa</c:v>
                </c:pt>
                <c:pt idx="6585">
                  <c:v>L. Tawamba</c:v>
                </c:pt>
                <c:pt idx="6586">
                  <c:v>B. Bodin</c:v>
                </c:pt>
                <c:pt idx="6587">
                  <c:v>Willian Rocha</c:v>
                </c:pt>
                <c:pt idx="6588">
                  <c:v>A. Traoré</c:v>
                </c:pt>
                <c:pt idx="6589">
                  <c:v>D. Bisoli</c:v>
                </c:pt>
                <c:pt idx="6590">
                  <c:v>S. Ganvoula</c:v>
                </c:pt>
                <c:pt idx="6591">
                  <c:v>Kim Kee Hee</c:v>
                </c:pt>
                <c:pt idx="6592">
                  <c:v>G. Barriga</c:v>
                </c:pt>
                <c:pt idx="6593">
                  <c:v>R. Zentner</c:v>
                </c:pt>
                <c:pt idx="6594">
                  <c:v>A. Schenetti</c:v>
                </c:pt>
                <c:pt idx="6595">
                  <c:v>P. Szymiński</c:v>
                </c:pt>
                <c:pt idx="6596">
                  <c:v>K. Ziani</c:v>
                </c:pt>
                <c:pt idx="6597">
                  <c:v>H. Jurjus</c:v>
                </c:pt>
                <c:pt idx="6598">
                  <c:v>Rochinha</c:v>
                </c:pt>
                <c:pt idx="6599">
                  <c:v>C. Manea</c:v>
                </c:pt>
                <c:pt idx="6600">
                  <c:v>O. Kakabadze</c:v>
                </c:pt>
                <c:pt idx="6601">
                  <c:v>J. Choplin</c:v>
                </c:pt>
                <c:pt idx="6602">
                  <c:v>C. Pasquato</c:v>
                </c:pt>
                <c:pt idx="6603">
                  <c:v>Muralha</c:v>
                </c:pt>
                <c:pt idx="6604">
                  <c:v>M. Romeo</c:v>
                </c:pt>
                <c:pt idx="6605">
                  <c:v>Minhoca</c:v>
                </c:pt>
                <c:pt idx="6606">
                  <c:v>C. Núñez</c:v>
                </c:pt>
                <c:pt idx="6607">
                  <c:v>K. Zachariassen</c:v>
                </c:pt>
                <c:pt idx="6608">
                  <c:v>N. Frey</c:v>
                </c:pt>
                <c:pt idx="6609">
                  <c:v>W. Sandilands</c:v>
                </c:pt>
                <c:pt idx="6610">
                  <c:v>A. Vuletich</c:v>
                </c:pt>
                <c:pt idx="6611">
                  <c:v>C. Fandrich</c:v>
                </c:pt>
                <c:pt idx="6612">
                  <c:v>G. Bueno</c:v>
                </c:pt>
                <c:pt idx="6613">
                  <c:v>K. Çelikay</c:v>
                </c:pt>
                <c:pt idx="6614">
                  <c:v>G. Stewart</c:v>
                </c:pt>
                <c:pt idx="6615">
                  <c:v>C. Teuchert</c:v>
                </c:pt>
                <c:pt idx="6616">
                  <c:v>J. Larentowicz</c:v>
                </c:pt>
                <c:pt idx="6617">
                  <c:v>Villalibre</c:v>
                </c:pt>
                <c:pt idx="6618">
                  <c:v>M. Grün</c:v>
                </c:pt>
                <c:pt idx="6619">
                  <c:v>M. van der Maarel</c:v>
                </c:pt>
                <c:pt idx="6620">
                  <c:v>J. Obiang</c:v>
                </c:pt>
                <c:pt idx="6621">
                  <c:v>S. Kingsley</c:v>
                </c:pt>
                <c:pt idx="6622">
                  <c:v>Gabrielzinho</c:v>
                </c:pt>
                <c:pt idx="6623">
                  <c:v>F. Poli</c:v>
                </c:pt>
                <c:pt idx="6624">
                  <c:v>M. Cranie</c:v>
                </c:pt>
                <c:pt idx="6625">
                  <c:v>David Rocha</c:v>
                </c:pt>
                <c:pt idx="6626">
                  <c:v>F. Bandinelli</c:v>
                </c:pt>
                <c:pt idx="6627">
                  <c:v>Vágner Norteiro</c:v>
                </c:pt>
                <c:pt idx="6628">
                  <c:v>P. Rojas</c:v>
                </c:pt>
                <c:pt idx="6629">
                  <c:v>M. Tchokounté</c:v>
                </c:pt>
                <c:pt idx="6630">
                  <c:v>J. Mutch</c:v>
                </c:pt>
                <c:pt idx="6631">
                  <c:v>E. Boateng</c:v>
                </c:pt>
                <c:pt idx="6632">
                  <c:v>Avto</c:v>
                </c:pt>
                <c:pt idx="6633">
                  <c:v>Alberto Perea</c:v>
                </c:pt>
                <c:pt idx="6634">
                  <c:v>E. Flores</c:v>
                </c:pt>
                <c:pt idx="6635">
                  <c:v>J. Stage</c:v>
                </c:pt>
                <c:pt idx="6636">
                  <c:v>G. Flores</c:v>
                </c:pt>
                <c:pt idx="6637">
                  <c:v>A. Bangoura</c:v>
                </c:pt>
                <c:pt idx="6638">
                  <c:v>P. Lugüercio</c:v>
                </c:pt>
                <c:pt idx="6639">
                  <c:v>I. Hagi</c:v>
                </c:pt>
                <c:pt idx="6640">
                  <c:v>M. Pedersen</c:v>
                </c:pt>
                <c:pt idx="6641">
                  <c:v>J. Lawrence</c:v>
                </c:pt>
                <c:pt idx="6642">
                  <c:v>A. Mazzarani</c:v>
                </c:pt>
                <c:pt idx="6643">
                  <c:v>A. O'Connor</c:v>
                </c:pt>
                <c:pt idx="6644">
                  <c:v>M. Bagayoko</c:v>
                </c:pt>
                <c:pt idx="6645">
                  <c:v>M. Pedersen</c:v>
                </c:pt>
                <c:pt idx="6646">
                  <c:v>Danilo</c:v>
                </c:pt>
                <c:pt idx="6647">
                  <c:v>P. Ngawa</c:v>
                </c:pt>
                <c:pt idx="6648">
                  <c:v>M. Somma</c:v>
                </c:pt>
                <c:pt idx="6649">
                  <c:v>B. Webster</c:v>
                </c:pt>
                <c:pt idx="6650">
                  <c:v>S. Holmén</c:v>
                </c:pt>
                <c:pt idx="6651">
                  <c:v>M. Zambelli</c:v>
                </c:pt>
                <c:pt idx="6652">
                  <c:v>A. Zreľák</c:v>
                </c:pt>
                <c:pt idx="6653">
                  <c:v>C. Canío</c:v>
                </c:pt>
                <c:pt idx="6654">
                  <c:v>Kaio Pantaleão</c:v>
                </c:pt>
                <c:pt idx="6655">
                  <c:v>H. Mier</c:v>
                </c:pt>
                <c:pt idx="6656">
                  <c:v>P. McEleney</c:v>
                </c:pt>
                <c:pt idx="6657">
                  <c:v>Cristiano</c:v>
                </c:pt>
                <c:pt idx="6658">
                  <c:v>A. Oueslati</c:v>
                </c:pt>
                <c:pt idx="6659">
                  <c:v>C. Brannagan</c:v>
                </c:pt>
                <c:pt idx="6660">
                  <c:v>E. Burgos</c:v>
                </c:pt>
                <c:pt idx="6661">
                  <c:v>D. Graham</c:v>
                </c:pt>
                <c:pt idx="6662">
                  <c:v>A. Aosman</c:v>
                </c:pt>
                <c:pt idx="6663">
                  <c:v>Sergi Canós</c:v>
                </c:pt>
                <c:pt idx="6664">
                  <c:v>Mauriçio Clerez</c:v>
                </c:pt>
                <c:pt idx="6665">
                  <c:v>Koke Vegas</c:v>
                </c:pt>
                <c:pt idx="6666">
                  <c:v>J. Sainati</c:v>
                </c:pt>
                <c:pt idx="6667">
                  <c:v>P. Hofmann</c:v>
                </c:pt>
                <c:pt idx="6668">
                  <c:v>Kang Sang Woo</c:v>
                </c:pt>
                <c:pt idx="6669">
                  <c:v>V. Jugović</c:v>
                </c:pt>
                <c:pt idx="6670">
                  <c:v>Márcio Velinha</c:v>
                </c:pt>
                <c:pt idx="6671">
                  <c:v>R. Curtis</c:v>
                </c:pt>
                <c:pt idx="6672">
                  <c:v>J. Andersson</c:v>
                </c:pt>
                <c:pt idx="6673">
                  <c:v>F. Uzoho</c:v>
                </c:pt>
                <c:pt idx="6674">
                  <c:v>A. Hammoudan</c:v>
                </c:pt>
                <c:pt idx="6675">
                  <c:v>Unai García</c:v>
                </c:pt>
                <c:pt idx="6676">
                  <c:v>F. Mladenović</c:v>
                </c:pt>
                <c:pt idx="6677">
                  <c:v>C. Ripley</c:v>
                </c:pt>
                <c:pt idx="6678">
                  <c:v>R. Andrich</c:v>
                </c:pt>
                <c:pt idx="6679">
                  <c:v>V. Bozhikov</c:v>
                </c:pt>
                <c:pt idx="6680">
                  <c:v>K. Sierhuis</c:v>
                </c:pt>
                <c:pt idx="6681">
                  <c:v>A. Escoto</c:v>
                </c:pt>
                <c:pt idx="6682">
                  <c:v>C. Rodríguez</c:v>
                </c:pt>
                <c:pt idx="6683">
                  <c:v>Lee Keun Ho</c:v>
                </c:pt>
                <c:pt idx="6684">
                  <c:v>D. González</c:v>
                </c:pt>
                <c:pt idx="6685">
                  <c:v>Oh Beom Seok</c:v>
                </c:pt>
                <c:pt idx="6686">
                  <c:v>D. Ljubicic</c:v>
                </c:pt>
                <c:pt idx="6687">
                  <c:v>G. Abán</c:v>
                </c:pt>
                <c:pt idx="6688">
                  <c:v>Raúl Cámara</c:v>
                </c:pt>
                <c:pt idx="6689">
                  <c:v>E. Velasco</c:v>
                </c:pt>
                <c:pt idx="6690">
                  <c:v>S. Nsoki</c:v>
                </c:pt>
                <c:pt idx="6691">
                  <c:v>R. Maniero</c:v>
                </c:pt>
                <c:pt idx="6692">
                  <c:v>G. Piovi</c:v>
                </c:pt>
                <c:pt idx="6693">
                  <c:v>D. Lemos</c:v>
                </c:pt>
                <c:pt idx="6694">
                  <c:v>T. Mrčela</c:v>
                </c:pt>
                <c:pt idx="6695">
                  <c:v>Y. Yoshida</c:v>
                </c:pt>
                <c:pt idx="6696">
                  <c:v>C. Sheridan</c:v>
                </c:pt>
                <c:pt idx="6697">
                  <c:v>L. Burliga</c:v>
                </c:pt>
                <c:pt idx="6698">
                  <c:v>S. Ezatolahi</c:v>
                </c:pt>
                <c:pt idx="6699">
                  <c:v>M. Andersen</c:v>
                </c:pt>
                <c:pt idx="6700">
                  <c:v>E. Özbir</c:v>
                </c:pt>
                <c:pt idx="6701">
                  <c:v>Merquelanz</c:v>
                </c:pt>
                <c:pt idx="6702">
                  <c:v>A. La Gumina</c:v>
                </c:pt>
                <c:pt idx="6703">
                  <c:v>K. Londoño</c:v>
                </c:pt>
                <c:pt idx="6704">
                  <c:v>D. Guastavino</c:v>
                </c:pt>
                <c:pt idx="6705">
                  <c:v>A. La Mantia</c:v>
                </c:pt>
                <c:pt idx="6706">
                  <c:v>M. Friedl</c:v>
                </c:pt>
                <c:pt idx="6707">
                  <c:v>A. Turgeman</c:v>
                </c:pt>
                <c:pt idx="6708">
                  <c:v>T. Bašić</c:v>
                </c:pt>
                <c:pt idx="6709">
                  <c:v>R. Gabrielsen</c:v>
                </c:pt>
                <c:pt idx="6710">
                  <c:v>M. Palmer</c:v>
                </c:pt>
                <c:pt idx="6711">
                  <c:v>V. Černý</c:v>
                </c:pt>
                <c:pt idx="6712">
                  <c:v>J. Nolan</c:v>
                </c:pt>
                <c:pt idx="6713">
                  <c:v>I. Rivero</c:v>
                </c:pt>
                <c:pt idx="6714">
                  <c:v>Carlinhos</c:v>
                </c:pt>
                <c:pt idx="6715">
                  <c:v>C. Baird</c:v>
                </c:pt>
                <c:pt idx="6716">
                  <c:v>W. Kamavuaka</c:v>
                </c:pt>
                <c:pt idx="6717">
                  <c:v>A. Gabr</c:v>
                </c:pt>
                <c:pt idx="6718">
                  <c:v>J. Drachmann</c:v>
                </c:pt>
                <c:pt idx="6719">
                  <c:v>Jorge García</c:v>
                </c:pt>
                <c:pt idx="6720">
                  <c:v>R. Gall</c:v>
                </c:pt>
                <c:pt idx="6721">
                  <c:v>Jorgino Baumer</c:v>
                </c:pt>
                <c:pt idx="6722">
                  <c:v>P. McShane</c:v>
                </c:pt>
                <c:pt idx="6723">
                  <c:v>Eugeni</c:v>
                </c:pt>
                <c:pt idx="6724">
                  <c:v>Reguilón</c:v>
                </c:pt>
                <c:pt idx="6725">
                  <c:v>J. Carvallo</c:v>
                </c:pt>
                <c:pt idx="6726">
                  <c:v>T. Acar</c:v>
                </c:pt>
                <c:pt idx="6727">
                  <c:v>E. Berko</c:v>
                </c:pt>
                <c:pt idx="6728">
                  <c:v>G. Gil Romero</c:v>
                </c:pt>
                <c:pt idx="6729">
                  <c:v>F. Harek</c:v>
                </c:pt>
                <c:pt idx="6730">
                  <c:v>M. Asiri</c:v>
                </c:pt>
                <c:pt idx="6731">
                  <c:v>F. Arancibia</c:v>
                </c:pt>
                <c:pt idx="6732">
                  <c:v>Y. Leiva</c:v>
                </c:pt>
                <c:pt idx="6733">
                  <c:v>L. Jallow</c:v>
                </c:pt>
                <c:pt idx="6734">
                  <c:v>M. Alphonse</c:v>
                </c:pt>
                <c:pt idx="6735">
                  <c:v>K. Salazar</c:v>
                </c:pt>
                <c:pt idx="6736">
                  <c:v>J. Arce</c:v>
                </c:pt>
                <c:pt idx="6737">
                  <c:v>E. Fernández</c:v>
                </c:pt>
                <c:pt idx="6738">
                  <c:v>R. Benatelli</c:v>
                </c:pt>
                <c:pt idx="6739">
                  <c:v>R. Becerra</c:v>
                </c:pt>
                <c:pt idx="6740">
                  <c:v>Oh Seung Hoon</c:v>
                </c:pt>
                <c:pt idx="6741">
                  <c:v>Fredinho Mutto</c:v>
                </c:pt>
                <c:pt idx="6742">
                  <c:v>D. Zagorac</c:v>
                </c:pt>
                <c:pt idx="6743">
                  <c:v>F. Di Tacchio</c:v>
                </c:pt>
                <c:pt idx="6744">
                  <c:v>T. Watt</c:v>
                </c:pt>
                <c:pt idx="6745">
                  <c:v>S. Baldock</c:v>
                </c:pt>
                <c:pt idx="6746">
                  <c:v>D. Valdés</c:v>
                </c:pt>
                <c:pt idx="6747">
                  <c:v>S. Moharrami</c:v>
                </c:pt>
                <c:pt idx="6748">
                  <c:v>T. Dangda</c:v>
                </c:pt>
                <c:pt idx="6749">
                  <c:v>S. Nicholson</c:v>
                </c:pt>
                <c:pt idx="6750">
                  <c:v>T. Browning</c:v>
                </c:pt>
                <c:pt idx="6751">
                  <c:v>Song Seung Min</c:v>
                </c:pt>
                <c:pt idx="6752">
                  <c:v>Macedo</c:v>
                </c:pt>
                <c:pt idx="6753">
                  <c:v>Y. Eteki</c:v>
                </c:pt>
                <c:pt idx="6754">
                  <c:v>E. Alfonso</c:v>
                </c:pt>
                <c:pt idx="6755">
                  <c:v>D. Mattocks</c:v>
                </c:pt>
                <c:pt idx="6756">
                  <c:v>R. Sanusi</c:v>
                </c:pt>
                <c:pt idx="6757">
                  <c:v>Adrián Maideira</c:v>
                </c:pt>
                <c:pt idx="6758">
                  <c:v>Soriano</c:v>
                </c:pt>
                <c:pt idx="6759">
                  <c:v>T. Röcher</c:v>
                </c:pt>
                <c:pt idx="6760">
                  <c:v>Gerard Badía</c:v>
                </c:pt>
                <c:pt idx="6761">
                  <c:v>M. Núñez</c:v>
                </c:pt>
                <c:pt idx="6762">
                  <c:v>S. Alakouch</c:v>
                </c:pt>
                <c:pt idx="6763">
                  <c:v>L. Rose</c:v>
                </c:pt>
                <c:pt idx="6764">
                  <c:v>B. Thoelke</c:v>
                </c:pt>
                <c:pt idx="6765">
                  <c:v>W. Droste</c:v>
                </c:pt>
                <c:pt idx="6766">
                  <c:v>Sun Ke</c:v>
                </c:pt>
                <c:pt idx="6767">
                  <c:v>I. Močinić</c:v>
                </c:pt>
                <c:pt idx="6768">
                  <c:v>A. Toşca</c:v>
                </c:pt>
                <c:pt idx="6769">
                  <c:v>Daniel Mestrança</c:v>
                </c:pt>
                <c:pt idx="6770">
                  <c:v>J. Arias</c:v>
                </c:pt>
                <c:pt idx="6771">
                  <c:v>M. Gorgelin</c:v>
                </c:pt>
                <c:pt idx="6772">
                  <c:v>Cristian Ceballos</c:v>
                </c:pt>
                <c:pt idx="6773">
                  <c:v>J. Croux</c:v>
                </c:pt>
                <c:pt idx="6774">
                  <c:v>D. Kort</c:v>
                </c:pt>
                <c:pt idx="6775">
                  <c:v>J. Grant</c:v>
                </c:pt>
                <c:pt idx="6776">
                  <c:v>I. Ledezma</c:v>
                </c:pt>
                <c:pt idx="6777">
                  <c:v>R. Tavera</c:v>
                </c:pt>
                <c:pt idx="6778">
                  <c:v>Davide Eustáquio</c:v>
                </c:pt>
                <c:pt idx="6779">
                  <c:v>M. Kvesić</c:v>
                </c:pt>
                <c:pt idx="6780">
                  <c:v>K. Fortuné</c:v>
                </c:pt>
                <c:pt idx="6781">
                  <c:v>J. Lundstram</c:v>
                </c:pt>
                <c:pt idx="6782">
                  <c:v>Y. Brecher</c:v>
                </c:pt>
                <c:pt idx="6783">
                  <c:v>S. Nachreiner</c:v>
                </c:pt>
                <c:pt idx="6784">
                  <c:v>Y. Thoelen</c:v>
                </c:pt>
                <c:pt idx="6785">
                  <c:v>T. Deric</c:v>
                </c:pt>
                <c:pt idx="6786">
                  <c:v>M. te Vrede</c:v>
                </c:pt>
                <c:pt idx="6787">
                  <c:v>Ha Tae Goon</c:v>
                </c:pt>
                <c:pt idx="6788">
                  <c:v>G. Bunoza</c:v>
                </c:pt>
                <c:pt idx="6789">
                  <c:v>D. Wydra</c:v>
                </c:pt>
                <c:pt idx="6790">
                  <c:v>L. Vigen Christensen</c:v>
                </c:pt>
                <c:pt idx="6791">
                  <c:v>M. Kuster</c:v>
                </c:pt>
                <c:pt idx="6792">
                  <c:v>S. Bolbat</c:v>
                </c:pt>
                <c:pt idx="6793">
                  <c:v>D. Valoyes</c:v>
                </c:pt>
                <c:pt idx="6794">
                  <c:v>C. Soukou</c:v>
                </c:pt>
                <c:pt idx="6795">
                  <c:v>Yu Yang</c:v>
                </c:pt>
                <c:pt idx="6796">
                  <c:v>Jonaldo Santoso</c:v>
                </c:pt>
                <c:pt idx="6797">
                  <c:v>J. Agudelo</c:v>
                </c:pt>
                <c:pt idx="6798">
                  <c:v>K. Barmen</c:v>
                </c:pt>
                <c:pt idx="6799">
                  <c:v>Ricardo Nunes</c:v>
                </c:pt>
                <c:pt idx="6800">
                  <c:v>S. Tarashaj</c:v>
                </c:pt>
                <c:pt idx="6801">
                  <c:v>A. Garofalo</c:v>
                </c:pt>
                <c:pt idx="6802">
                  <c:v>Sunny</c:v>
                </c:pt>
                <c:pt idx="6803">
                  <c:v>T. Kane</c:v>
                </c:pt>
                <c:pt idx="6804">
                  <c:v>O. Gaber</c:v>
                </c:pt>
                <c:pt idx="6805">
                  <c:v>L. Payares</c:v>
                </c:pt>
                <c:pt idx="6806">
                  <c:v>G. Nauber</c:v>
                </c:pt>
                <c:pt idx="6807">
                  <c:v>A. Montalto</c:v>
                </c:pt>
                <c:pt idx="6808">
                  <c:v>T. Pettersson</c:v>
                </c:pt>
                <c:pt idx="6809">
                  <c:v>F. Flores</c:v>
                </c:pt>
                <c:pt idx="6810">
                  <c:v>L. Henderson</c:v>
                </c:pt>
                <c:pt idx="6811">
                  <c:v>A. Fulignati</c:v>
                </c:pt>
                <c:pt idx="6812">
                  <c:v>R. Wood</c:v>
                </c:pt>
                <c:pt idx="6813">
                  <c:v>N. Helenius</c:v>
                </c:pt>
                <c:pt idx="6814">
                  <c:v>C. Rodríguez</c:v>
                </c:pt>
                <c:pt idx="6815">
                  <c:v>M. Bueno</c:v>
                </c:pt>
                <c:pt idx="6816">
                  <c:v>S. Gonda</c:v>
                </c:pt>
                <c:pt idx="6817">
                  <c:v>P. Fabian</c:v>
                </c:pt>
                <c:pt idx="6818">
                  <c:v>R. M'Bolhi</c:v>
                </c:pt>
                <c:pt idx="6819">
                  <c:v>T. Nguen</c:v>
                </c:pt>
                <c:pt idx="6820">
                  <c:v>F. Kaplan</c:v>
                </c:pt>
                <c:pt idx="6821">
                  <c:v>J. Swift</c:v>
                </c:pt>
                <c:pt idx="6822">
                  <c:v>G. Teigl</c:v>
                </c:pt>
                <c:pt idx="6823">
                  <c:v>K. Moore</c:v>
                </c:pt>
                <c:pt idx="6824">
                  <c:v>K. Redondo</c:v>
                </c:pt>
                <c:pt idx="6825">
                  <c:v>G. Gudiño</c:v>
                </c:pt>
                <c:pt idx="6826">
                  <c:v>Tyronne</c:v>
                </c:pt>
                <c:pt idx="6827">
                  <c:v>L. Puyo</c:v>
                </c:pt>
                <c:pt idx="6828">
                  <c:v>J. Vela</c:v>
                </c:pt>
                <c:pt idx="6829">
                  <c:v>Rubén</c:v>
                </c:pt>
                <c:pt idx="6830">
                  <c:v>M. Zenteno</c:v>
                </c:pt>
                <c:pt idx="6831">
                  <c:v>Anselmo Meirás</c:v>
                </c:pt>
                <c:pt idx="6832">
                  <c:v>J. Valencia</c:v>
                </c:pt>
                <c:pt idx="6833">
                  <c:v>L. Maina</c:v>
                </c:pt>
                <c:pt idx="6834">
                  <c:v>K. LuaLua</c:v>
                </c:pt>
                <c:pt idx="6835">
                  <c:v>G. Corral</c:v>
                </c:pt>
                <c:pt idx="6836">
                  <c:v>U. Bech</c:v>
                </c:pt>
                <c:pt idx="6837">
                  <c:v>J. Ankersen</c:v>
                </c:pt>
                <c:pt idx="6838">
                  <c:v>Fausto Tienza</c:v>
                </c:pt>
                <c:pt idx="6839">
                  <c:v>A. Robles</c:v>
                </c:pt>
                <c:pt idx="6840">
                  <c:v>B. Lambot</c:v>
                </c:pt>
                <c:pt idx="6841">
                  <c:v>N. Bancu</c:v>
                </c:pt>
                <c:pt idx="6842">
                  <c:v>S. Kutschke</c:v>
                </c:pt>
                <c:pt idx="6843">
                  <c:v>Pejiño</c:v>
                </c:pt>
                <c:pt idx="6844">
                  <c:v>A. Djoum</c:v>
                </c:pt>
                <c:pt idx="6845">
                  <c:v>S. McDermott</c:v>
                </c:pt>
                <c:pt idx="6846">
                  <c:v>Marquinhos Pedroso</c:v>
                </c:pt>
                <c:pt idx="6847">
                  <c:v>R. James</c:v>
                </c:pt>
                <c:pt idx="6848">
                  <c:v>M. Balanta</c:v>
                </c:pt>
                <c:pt idx="6849">
                  <c:v>S. Taylor</c:v>
                </c:pt>
                <c:pt idx="6850">
                  <c:v>B. Jović</c:v>
                </c:pt>
                <c:pt idx="6851">
                  <c:v>M. Calderoni</c:v>
                </c:pt>
                <c:pt idx="6852">
                  <c:v>B. Kumordzi</c:v>
                </c:pt>
                <c:pt idx="6853">
                  <c:v>K. Holmberg</c:v>
                </c:pt>
                <c:pt idx="6854">
                  <c:v>L. Ruiz</c:v>
                </c:pt>
                <c:pt idx="6855">
                  <c:v>L. Paganini</c:v>
                </c:pt>
                <c:pt idx="6856">
                  <c:v>Guilherme Lazaroni</c:v>
                </c:pt>
                <c:pt idx="6857">
                  <c:v>A. Al Jebreen</c:v>
                </c:pt>
                <c:pt idx="6858">
                  <c:v>S. Caldwell</c:v>
                </c:pt>
                <c:pt idx="6859">
                  <c:v>Lee Gwang Hyeok</c:v>
                </c:pt>
                <c:pt idx="6860">
                  <c:v>M. Taylor</c:v>
                </c:pt>
                <c:pt idx="6861">
                  <c:v>J. Speroni</c:v>
                </c:pt>
                <c:pt idx="6862">
                  <c:v>C. Quaner</c:v>
                </c:pt>
                <c:pt idx="6863">
                  <c:v>R. Tunnicliffe</c:v>
                </c:pt>
                <c:pt idx="6864">
                  <c:v>David García</c:v>
                </c:pt>
                <c:pt idx="6865">
                  <c:v>Nosberto Vila</c:v>
                </c:pt>
                <c:pt idx="6866">
                  <c:v>J. Koprivec</c:v>
                </c:pt>
                <c:pt idx="6867">
                  <c:v>J. Fuentes</c:v>
                </c:pt>
                <c:pt idx="6868">
                  <c:v>D. Gómez</c:v>
                </c:pt>
                <c:pt idx="6869">
                  <c:v>Thiago Martins</c:v>
                </c:pt>
                <c:pt idx="6870">
                  <c:v>A. Bobichon</c:v>
                </c:pt>
                <c:pt idx="6871">
                  <c:v>L. Godoy</c:v>
                </c:pt>
                <c:pt idx="6872">
                  <c:v>Im Seon Yeong</c:v>
                </c:pt>
                <c:pt idx="6873">
                  <c:v>L. Gooch</c:v>
                </c:pt>
                <c:pt idx="6874">
                  <c:v>E. O'Kane</c:v>
                </c:pt>
                <c:pt idx="6875">
                  <c:v>D. Buballa</c:v>
                </c:pt>
                <c:pt idx="6876">
                  <c:v>D. Murphy</c:v>
                </c:pt>
                <c:pt idx="6877">
                  <c:v>A. Vasyutin</c:v>
                </c:pt>
                <c:pt idx="6878">
                  <c:v>Jiang Zhipeng</c:v>
                </c:pt>
                <c:pt idx="6879">
                  <c:v>Yi Teng</c:v>
                </c:pt>
                <c:pt idx="6880">
                  <c:v>M. Putnocký</c:v>
                </c:pt>
                <c:pt idx="6881">
                  <c:v>Eder Pinhanços</c:v>
                </c:pt>
                <c:pt idx="6882">
                  <c:v>T. Awoniyi</c:v>
                </c:pt>
                <c:pt idx="6883">
                  <c:v>S. Colombatto</c:v>
                </c:pt>
                <c:pt idx="6884">
                  <c:v>Yoon Bo Sang</c:v>
                </c:pt>
                <c:pt idx="6885">
                  <c:v>T. Guidara</c:v>
                </c:pt>
                <c:pt idx="6886">
                  <c:v>J. Bela</c:v>
                </c:pt>
                <c:pt idx="6887">
                  <c:v>Z. Clough</c:v>
                </c:pt>
                <c:pt idx="6888">
                  <c:v>J. Pitroipa</c:v>
                </c:pt>
                <c:pt idx="6889">
                  <c:v>B. Brereton</c:v>
                </c:pt>
                <c:pt idx="6890">
                  <c:v>Y. Bárcenas</c:v>
                </c:pt>
                <c:pt idx="6891">
                  <c:v>P. Sammarco</c:v>
                </c:pt>
                <c:pt idx="6892">
                  <c:v>M. Cafaro</c:v>
                </c:pt>
                <c:pt idx="6893">
                  <c:v>A. Nuhiu</c:v>
                </c:pt>
                <c:pt idx="6894">
                  <c:v>P. Jagne</c:v>
                </c:pt>
                <c:pt idx="6895">
                  <c:v>Y. Endo</c:v>
                </c:pt>
                <c:pt idx="6896">
                  <c:v>T. Schick</c:v>
                </c:pt>
                <c:pt idx="6897">
                  <c:v>A. Asiri</c:v>
                </c:pt>
                <c:pt idx="6898">
                  <c:v>E. Palomeque</c:v>
                </c:pt>
                <c:pt idx="6899">
                  <c:v>N. Cherubin</c:v>
                </c:pt>
                <c:pt idx="6900">
                  <c:v>P. Iliev</c:v>
                </c:pt>
                <c:pt idx="6901">
                  <c:v>R. Farfán</c:v>
                </c:pt>
                <c:pt idx="6902">
                  <c:v>G. Mencia</c:v>
                </c:pt>
                <c:pt idx="6903">
                  <c:v>F. Dagerstål</c:v>
                </c:pt>
                <c:pt idx="6904">
                  <c:v>N. Citro</c:v>
                </c:pt>
                <c:pt idx="6905">
                  <c:v>R. Martin</c:v>
                </c:pt>
                <c:pt idx="6906">
                  <c:v>F. Daprelà</c:v>
                </c:pt>
                <c:pt idx="6907">
                  <c:v>B. Başdaş</c:v>
                </c:pt>
                <c:pt idx="6908">
                  <c:v>A. Esaka</c:v>
                </c:pt>
                <c:pt idx="6909">
                  <c:v>T. Trevisan</c:v>
                </c:pt>
                <c:pt idx="6910">
                  <c:v>A. Almici</c:v>
                </c:pt>
                <c:pt idx="6911">
                  <c:v>F. Al Qarni</c:v>
                </c:pt>
                <c:pt idx="6912">
                  <c:v>Bruno Monteiro</c:v>
                </c:pt>
                <c:pt idx="6913">
                  <c:v>M. Możdżeń</c:v>
                </c:pt>
                <c:pt idx="6914">
                  <c:v>Nacho Méndez</c:v>
                </c:pt>
                <c:pt idx="6915">
                  <c:v>G. Hubert</c:v>
                </c:pt>
                <c:pt idx="6916">
                  <c:v>M. Arini</c:v>
                </c:pt>
                <c:pt idx="6917">
                  <c:v>A. Nandzik</c:v>
                </c:pt>
                <c:pt idx="6918">
                  <c:v>E. Rashani</c:v>
                </c:pt>
                <c:pt idx="6919">
                  <c:v>Alcatraz</c:v>
                </c:pt>
                <c:pt idx="6920">
                  <c:v>C. Ikonomidis</c:v>
                </c:pt>
                <c:pt idx="6921">
                  <c:v>M. Koval</c:v>
                </c:pt>
                <c:pt idx="6922">
                  <c:v>Lucas Medeirão</c:v>
                </c:pt>
                <c:pt idx="6923">
                  <c:v>Y. Herrera</c:v>
                </c:pt>
                <c:pt idx="6924">
                  <c:v>Kauã Zanson</c:v>
                </c:pt>
                <c:pt idx="6925">
                  <c:v>André Luís</c:v>
                </c:pt>
                <c:pt idx="6926">
                  <c:v>M. Djuricin</c:v>
                </c:pt>
                <c:pt idx="6927">
                  <c:v>I. Akhmetov</c:v>
                </c:pt>
                <c:pt idx="6928">
                  <c:v>Nando</c:v>
                </c:pt>
                <c:pt idx="6929">
                  <c:v>T. Gjertsen</c:v>
                </c:pt>
                <c:pt idx="6930">
                  <c:v>S. Sabelli</c:v>
                </c:pt>
                <c:pt idx="6931">
                  <c:v>D. Novoa</c:v>
                </c:pt>
                <c:pt idx="6932">
                  <c:v>L. Ospina</c:v>
                </c:pt>
                <c:pt idx="6933">
                  <c:v>P. Schönfeld</c:v>
                </c:pt>
                <c:pt idx="6934">
                  <c:v>S. Ajayi</c:v>
                </c:pt>
                <c:pt idx="6935">
                  <c:v>M. Gajos</c:v>
                </c:pt>
                <c:pt idx="6936">
                  <c:v>F. Muslija</c:v>
                </c:pt>
                <c:pt idx="6937">
                  <c:v>K. Mavropanos</c:v>
                </c:pt>
                <c:pt idx="6938">
                  <c:v>Lee Jeong Hyeop</c:v>
                </c:pt>
                <c:pt idx="6939">
                  <c:v>V. Lekhal</c:v>
                </c:pt>
                <c:pt idx="6940">
                  <c:v>B. Diawara</c:v>
                </c:pt>
                <c:pt idx="6941">
                  <c:v>E. Izaguirre</c:v>
                </c:pt>
                <c:pt idx="6942">
                  <c:v>K. Drygas</c:v>
                </c:pt>
                <c:pt idx="6943">
                  <c:v>K. Altınay</c:v>
                </c:pt>
                <c:pt idx="6944">
                  <c:v>D. Ortiz</c:v>
                </c:pt>
                <c:pt idx="6945">
                  <c:v>L. Aveldaño</c:v>
                </c:pt>
                <c:pt idx="6946">
                  <c:v>J. Schauerte</c:v>
                </c:pt>
                <c:pt idx="6947">
                  <c:v>T. Meißner</c:v>
                </c:pt>
                <c:pt idx="6948">
                  <c:v>R. Jérez</c:v>
                </c:pt>
                <c:pt idx="6949">
                  <c:v>J. Pajoy</c:v>
                </c:pt>
                <c:pt idx="6950">
                  <c:v>L. Steele</c:v>
                </c:pt>
                <c:pt idx="6951">
                  <c:v>N. Kreuzer</c:v>
                </c:pt>
                <c:pt idx="6952">
                  <c:v>Eduardo da Silva</c:v>
                </c:pt>
                <c:pt idx="6953">
                  <c:v>B. García</c:v>
                </c:pt>
                <c:pt idx="6954">
                  <c:v>B. Saller</c:v>
                </c:pt>
                <c:pt idx="6955">
                  <c:v>D. Gómez</c:v>
                </c:pt>
                <c:pt idx="6956">
                  <c:v>N. Kilkenny</c:v>
                </c:pt>
                <c:pt idx="6957">
                  <c:v>Dener Rolim</c:v>
                </c:pt>
                <c:pt idx="6958">
                  <c:v>T. Teuma</c:v>
                </c:pt>
                <c:pt idx="6959">
                  <c:v>J. Moreno</c:v>
                </c:pt>
                <c:pt idx="6960">
                  <c:v>L. Fariña</c:v>
                </c:pt>
                <c:pt idx="6961">
                  <c:v>A. MacDonald</c:v>
                </c:pt>
                <c:pt idx="6962">
                  <c:v>T. Pellenard</c:v>
                </c:pt>
                <c:pt idx="6963">
                  <c:v>A. Vilches</c:v>
                </c:pt>
                <c:pt idx="6964">
                  <c:v>A. Piccolo</c:v>
                </c:pt>
                <c:pt idx="6965">
                  <c:v>A. Nsiala</c:v>
                </c:pt>
                <c:pt idx="6966">
                  <c:v>M. Potzmann</c:v>
                </c:pt>
                <c:pt idx="6967">
                  <c:v>M. Cremonesi</c:v>
                </c:pt>
                <c:pt idx="6968">
                  <c:v>D. Hylton</c:v>
                </c:pt>
                <c:pt idx="6969">
                  <c:v>L. Cadamuro</c:v>
                </c:pt>
                <c:pt idx="6970">
                  <c:v>A. Papadopoulos</c:v>
                </c:pt>
                <c:pt idx="6971">
                  <c:v>M. Osman</c:v>
                </c:pt>
                <c:pt idx="6972">
                  <c:v>C. Martinez</c:v>
                </c:pt>
                <c:pt idx="6973">
                  <c:v>K. Medel</c:v>
                </c:pt>
                <c:pt idx="6974">
                  <c:v>D. Hägele</c:v>
                </c:pt>
                <c:pt idx="6975">
                  <c:v>B. Girth</c:v>
                </c:pt>
                <c:pt idx="6976">
                  <c:v>V. Parigini</c:v>
                </c:pt>
                <c:pt idx="6977">
                  <c:v>P. Mina</c:v>
                </c:pt>
                <c:pt idx="6978">
                  <c:v>A. Cesped</c:v>
                </c:pt>
                <c:pt idx="6979">
                  <c:v>B. Boulahroud</c:v>
                </c:pt>
                <c:pt idx="6980">
                  <c:v>K. Kanak</c:v>
                </c:pt>
                <c:pt idx="6981">
                  <c:v>J. Brinkies</c:v>
                </c:pt>
                <c:pt idx="6982">
                  <c:v>Fábio</c:v>
                </c:pt>
                <c:pt idx="6983">
                  <c:v>Wang Shenchao</c:v>
                </c:pt>
                <c:pt idx="6984">
                  <c:v>Park Yong Woo</c:v>
                </c:pt>
                <c:pt idx="6985">
                  <c:v>S. Makienok</c:v>
                </c:pt>
                <c:pt idx="6986">
                  <c:v>Javi Hernández</c:v>
                </c:pt>
                <c:pt idx="6987">
                  <c:v>De La Hoz</c:v>
                </c:pt>
                <c:pt idx="6988">
                  <c:v>Felipe Curcio</c:v>
                </c:pt>
                <c:pt idx="6989">
                  <c:v>Kim Young Uk</c:v>
                </c:pt>
                <c:pt idx="6990">
                  <c:v>V. Alvarado</c:v>
                </c:pt>
                <c:pt idx="6991">
                  <c:v>Danilson da Cruz</c:v>
                </c:pt>
                <c:pt idx="6992">
                  <c:v>Juanma</c:v>
                </c:pt>
                <c:pt idx="6993">
                  <c:v>F. De Col</c:v>
                </c:pt>
                <c:pt idx="6994">
                  <c:v>L. Kelly</c:v>
                </c:pt>
                <c:pt idx="6995">
                  <c:v>V. Bora</c:v>
                </c:pt>
                <c:pt idx="6996">
                  <c:v>E. Juárez</c:v>
                </c:pt>
                <c:pt idx="6997">
                  <c:v>G. Ndy Assembe</c:v>
                </c:pt>
                <c:pt idx="6998">
                  <c:v>R. Mazáň</c:v>
                </c:pt>
                <c:pt idx="6999">
                  <c:v>A. Hammill</c:v>
                </c:pt>
                <c:pt idx="7000">
                  <c:v>S. Schuppan</c:v>
                </c:pt>
                <c:pt idx="7001">
                  <c:v>D. Pollet</c:v>
                </c:pt>
                <c:pt idx="7002">
                  <c:v>J. Meffert</c:v>
                </c:pt>
                <c:pt idx="7003">
                  <c:v>Y. Yeboah</c:v>
                </c:pt>
                <c:pt idx="7004">
                  <c:v>Josete</c:v>
                </c:pt>
                <c:pt idx="7005">
                  <c:v>N. Ozokwo</c:v>
                </c:pt>
                <c:pt idx="7006">
                  <c:v>C. Dielna</c:v>
                </c:pt>
                <c:pt idx="7007">
                  <c:v>M. Vidal</c:v>
                </c:pt>
                <c:pt idx="7008">
                  <c:v>V. Sielis</c:v>
                </c:pt>
                <c:pt idx="7009">
                  <c:v>O. Bosso</c:v>
                </c:pt>
                <c:pt idx="7010">
                  <c:v>S. Gleeson</c:v>
                </c:pt>
                <c:pt idx="7011">
                  <c:v>H. Muath</c:v>
                </c:pt>
                <c:pt idx="7012">
                  <c:v>S. Ruprecht</c:v>
                </c:pt>
                <c:pt idx="7013">
                  <c:v>K. Escamilla</c:v>
                </c:pt>
                <c:pt idx="7014">
                  <c:v>J. Arboleda</c:v>
                </c:pt>
                <c:pt idx="7015">
                  <c:v>E. Olivera</c:v>
                </c:pt>
                <c:pt idx="7016">
                  <c:v>Carrillo</c:v>
                </c:pt>
                <c:pt idx="7017">
                  <c:v>A. Wiegel</c:v>
                </c:pt>
                <c:pt idx="7018">
                  <c:v>Choe Yeong Joon</c:v>
                </c:pt>
                <c:pt idx="7019">
                  <c:v>P. Weihrauch</c:v>
                </c:pt>
                <c:pt idx="7020">
                  <c:v>C. Spinelli</c:v>
                </c:pt>
                <c:pt idx="7021">
                  <c:v>K. Gjasula</c:v>
                </c:pt>
                <c:pt idx="7022">
                  <c:v>E. Manu</c:v>
                </c:pt>
                <c:pt idx="7023">
                  <c:v>B. Gómez</c:v>
                </c:pt>
                <c:pt idx="7024">
                  <c:v>C. Solly</c:v>
                </c:pt>
                <c:pt idx="7025">
                  <c:v>K. Noborizato</c:v>
                </c:pt>
                <c:pt idx="7026">
                  <c:v>R. Smallwood</c:v>
                </c:pt>
                <c:pt idx="7027">
                  <c:v>A. Barrios</c:v>
                </c:pt>
                <c:pt idx="7028">
                  <c:v>D. Jiménez</c:v>
                </c:pt>
                <c:pt idx="7029">
                  <c:v>K. Freeman</c:v>
                </c:pt>
                <c:pt idx="7030">
                  <c:v>Tan Long</c:v>
                </c:pt>
                <c:pt idx="7031">
                  <c:v>J. Sills</c:v>
                </c:pt>
                <c:pt idx="7032">
                  <c:v>M. Jakobsen</c:v>
                </c:pt>
                <c:pt idx="7033">
                  <c:v>Jadson Castrelo</c:v>
                </c:pt>
                <c:pt idx="7034">
                  <c:v>K. McFadzean</c:v>
                </c:pt>
                <c:pt idx="7035">
                  <c:v>M. Baudry</c:v>
                </c:pt>
                <c:pt idx="7036">
                  <c:v>F. Ben Mustapha</c:v>
                </c:pt>
                <c:pt idx="7037">
                  <c:v>S. Blondelle</c:v>
                </c:pt>
                <c:pt idx="7038">
                  <c:v>Nam Joon Jae</c:v>
                </c:pt>
                <c:pt idx="7039">
                  <c:v>Lee Dong Gook</c:v>
                </c:pt>
                <c:pt idx="7040">
                  <c:v>N. Pulzetti</c:v>
                </c:pt>
                <c:pt idx="7041">
                  <c:v>M. Chrien</c:v>
                </c:pt>
                <c:pt idx="7042">
                  <c:v>T. Perthel</c:v>
                </c:pt>
                <c:pt idx="7043">
                  <c:v>R. Ligeon</c:v>
                </c:pt>
                <c:pt idx="7044">
                  <c:v>Fran Carbia</c:v>
                </c:pt>
                <c:pt idx="7045">
                  <c:v>M. Sayouba</c:v>
                </c:pt>
                <c:pt idx="7046">
                  <c:v>T. Margasov</c:v>
                </c:pt>
                <c:pt idx="7047">
                  <c:v>Adão Salvadaldo</c:v>
                </c:pt>
                <c:pt idx="7048">
                  <c:v>T. Kida</c:v>
                </c:pt>
                <c:pt idx="7049">
                  <c:v>Zou Zheng</c:v>
                </c:pt>
                <c:pt idx="7050">
                  <c:v>M. Hornschuh</c:v>
                </c:pt>
                <c:pt idx="7051">
                  <c:v>A. Nabbout</c:v>
                </c:pt>
                <c:pt idx="7052">
                  <c:v>J. Amano</c:v>
                </c:pt>
                <c:pt idx="7053">
                  <c:v>L. DeVere</c:v>
                </c:pt>
                <c:pt idx="7054">
                  <c:v>N. Giani</c:v>
                </c:pt>
                <c:pt idx="7055">
                  <c:v>M. Fenger</c:v>
                </c:pt>
                <c:pt idx="7056">
                  <c:v>J. Castelletto</c:v>
                </c:pt>
                <c:pt idx="7057">
                  <c:v>Y. Hinestroza</c:v>
                </c:pt>
                <c:pt idx="7058">
                  <c:v>Iván Villar</c:v>
                </c:pt>
                <c:pt idx="7059">
                  <c:v>M. Curado</c:v>
                </c:pt>
                <c:pt idx="7060">
                  <c:v>N. Mazzola</c:v>
                </c:pt>
                <c:pt idx="7061">
                  <c:v>Kevin</c:v>
                </c:pt>
                <c:pt idx="7062">
                  <c:v>M. Jonckheere</c:v>
                </c:pt>
                <c:pt idx="7063">
                  <c:v>C. Alhadhur</c:v>
                </c:pt>
                <c:pt idx="7064">
                  <c:v>S. Gustafson</c:v>
                </c:pt>
                <c:pt idx="7065">
                  <c:v>F. Grillo</c:v>
                </c:pt>
                <c:pt idx="7066">
                  <c:v>C. Borthwick-Jackson</c:v>
                </c:pt>
                <c:pt idx="7067">
                  <c:v>Luis Valcarce</c:v>
                </c:pt>
                <c:pt idx="7068">
                  <c:v>S. Heltne Nilsen</c:v>
                </c:pt>
                <c:pt idx="7069">
                  <c:v>Pleguezuelo</c:v>
                </c:pt>
                <c:pt idx="7070">
                  <c:v>R. Sukuta-Pasu</c:v>
                </c:pt>
                <c:pt idx="7071">
                  <c:v>Charles</c:v>
                </c:pt>
                <c:pt idx="7072">
                  <c:v>N. Dussenne</c:v>
                </c:pt>
                <c:pt idx="7073">
                  <c:v>A. Tighadouini</c:v>
                </c:pt>
                <c:pt idx="7074">
                  <c:v>O. Salinas</c:v>
                </c:pt>
                <c:pt idx="7075">
                  <c:v>S. Ntshangase</c:v>
                </c:pt>
                <c:pt idx="7076">
                  <c:v>M. Villanueva</c:v>
                </c:pt>
                <c:pt idx="7077">
                  <c:v>L. López</c:v>
                </c:pt>
                <c:pt idx="7078">
                  <c:v>R. Majewski</c:v>
                </c:pt>
                <c:pt idx="7079">
                  <c:v>A. Pomini</c:v>
                </c:pt>
                <c:pt idx="7080">
                  <c:v>Lillo</c:v>
                </c:pt>
                <c:pt idx="7081">
                  <c:v>H. Bernardello</c:v>
                </c:pt>
                <c:pt idx="7082">
                  <c:v>D. Vallejos</c:v>
                </c:pt>
                <c:pt idx="7083">
                  <c:v>Borja Domínguez</c:v>
                </c:pt>
                <c:pt idx="7084">
                  <c:v>K. Németh</c:v>
                </c:pt>
                <c:pt idx="7085">
                  <c:v>T. Adeyemi</c:v>
                </c:pt>
                <c:pt idx="7086">
                  <c:v>L. Sánchez</c:v>
                </c:pt>
                <c:pt idx="7087">
                  <c:v>B. Turner</c:v>
                </c:pt>
                <c:pt idx="7088">
                  <c:v>I. Lakićević</c:v>
                </c:pt>
                <c:pt idx="7089">
                  <c:v>J. Raitala</c:v>
                </c:pt>
                <c:pt idx="7090">
                  <c:v>R. Würtz</c:v>
                </c:pt>
                <c:pt idx="7091">
                  <c:v>D. Hediger</c:v>
                </c:pt>
                <c:pt idx="7092">
                  <c:v>M. Tirpan</c:v>
                </c:pt>
                <c:pt idx="7093">
                  <c:v>V. Basha</c:v>
                </c:pt>
                <c:pt idx="7094">
                  <c:v>M. Terki</c:v>
                </c:pt>
                <c:pt idx="7095">
                  <c:v>D. Calderón Caicedo</c:v>
                </c:pt>
                <c:pt idx="7096">
                  <c:v>Yu Hai</c:v>
                </c:pt>
                <c:pt idx="7097">
                  <c:v>S. Camara</c:v>
                </c:pt>
                <c:pt idx="7098">
                  <c:v>W. Yarbrough</c:v>
                </c:pt>
                <c:pt idx="7099">
                  <c:v>L. Laverone</c:v>
                </c:pt>
                <c:pt idx="7100">
                  <c:v>Y. Al Mosailem</c:v>
                </c:pt>
                <c:pt idx="7101">
                  <c:v>Z. Bergdich</c:v>
                </c:pt>
                <c:pt idx="7102">
                  <c:v>M. Abdul Shafy</c:v>
                </c:pt>
                <c:pt idx="7103">
                  <c:v>K. Hyland</c:v>
                </c:pt>
                <c:pt idx="7104">
                  <c:v>V. Amiri</c:v>
                </c:pt>
                <c:pt idx="7105">
                  <c:v>D. Manos</c:v>
                </c:pt>
                <c:pt idx="7106">
                  <c:v>A. Leitner</c:v>
                </c:pt>
                <c:pt idx="7107">
                  <c:v>Baraka</c:v>
                </c:pt>
                <c:pt idx="7108">
                  <c:v>David Concha</c:v>
                </c:pt>
                <c:pt idx="7109">
                  <c:v>E. Amor</c:v>
                </c:pt>
                <c:pt idx="7110">
                  <c:v>Manolo Reina</c:v>
                </c:pt>
                <c:pt idx="7111">
                  <c:v>J. Angulo</c:v>
                </c:pt>
                <c:pt idx="7112">
                  <c:v>V. Sasso</c:v>
                </c:pt>
                <c:pt idx="7113">
                  <c:v>S. Nakatani</c:v>
                </c:pt>
                <c:pt idx="7114">
                  <c:v>M. Niemeyer</c:v>
                </c:pt>
                <c:pt idx="7115">
                  <c:v>Léo Silva</c:v>
                </c:pt>
                <c:pt idx="7116">
                  <c:v>R. Boateng</c:v>
                </c:pt>
                <c:pt idx="7117">
                  <c:v>Lucas Venuto</c:v>
                </c:pt>
                <c:pt idx="7118">
                  <c:v>J. Lewis</c:v>
                </c:pt>
                <c:pt idx="7119">
                  <c:v>F. Schönheim</c:v>
                </c:pt>
                <c:pt idx="7120">
                  <c:v>Nuno Campos</c:v>
                </c:pt>
                <c:pt idx="7121">
                  <c:v>S. Slavchev</c:v>
                </c:pt>
                <c:pt idx="7122">
                  <c:v>P. Corral</c:v>
                </c:pt>
                <c:pt idx="7123">
                  <c:v>Kim Won Il</c:v>
                </c:pt>
                <c:pt idx="7124">
                  <c:v>A. Luna</c:v>
                </c:pt>
                <c:pt idx="7125">
                  <c:v>S. Marveaux</c:v>
                </c:pt>
                <c:pt idx="7126">
                  <c:v>A. Araujo</c:v>
                </c:pt>
                <c:pt idx="7127">
                  <c:v>Kaio Figueiras</c:v>
                </c:pt>
                <c:pt idx="7128">
                  <c:v>N. Bahoui</c:v>
                </c:pt>
                <c:pt idx="7129">
                  <c:v>Rafinha</c:v>
                </c:pt>
                <c:pt idx="7130">
                  <c:v>L. Greco</c:v>
                </c:pt>
                <c:pt idx="7131">
                  <c:v>T. Hateley</c:v>
                </c:pt>
                <c:pt idx="7132">
                  <c:v>A. Youga</c:v>
                </c:pt>
                <c:pt idx="7133">
                  <c:v>J. Mombris</c:v>
                </c:pt>
                <c:pt idx="7134">
                  <c:v>A. Pérez</c:v>
                </c:pt>
                <c:pt idx="7135">
                  <c:v>R. Mühren</c:v>
                </c:pt>
                <c:pt idx="7136">
                  <c:v>Lee Yong</c:v>
                </c:pt>
                <c:pt idx="7137">
                  <c:v>H. Urrego</c:v>
                </c:pt>
                <c:pt idx="7138">
                  <c:v>M. McGovern</c:v>
                </c:pt>
                <c:pt idx="7139">
                  <c:v>J. Ledesma</c:v>
                </c:pt>
                <c:pt idx="7140">
                  <c:v>D. Nagy</c:v>
                </c:pt>
                <c:pt idx="7141">
                  <c:v>J. Torres</c:v>
                </c:pt>
                <c:pt idx="7142">
                  <c:v>T. Chancalay</c:v>
                </c:pt>
                <c:pt idx="7143">
                  <c:v>Pacheco</c:v>
                </c:pt>
                <c:pt idx="7144">
                  <c:v>Z. Diallo</c:v>
                </c:pt>
                <c:pt idx="7145">
                  <c:v>A. Lindegaard</c:v>
                </c:pt>
                <c:pt idx="7146">
                  <c:v>J. Aguirre</c:v>
                </c:pt>
                <c:pt idx="7147">
                  <c:v>V. Mogos</c:v>
                </c:pt>
                <c:pt idx="7148">
                  <c:v>N. Gavory</c:v>
                </c:pt>
                <c:pt idx="7149">
                  <c:v>G. Barnes</c:v>
                </c:pt>
                <c:pt idx="7150">
                  <c:v>D. Jovanovic</c:v>
                </c:pt>
                <c:pt idx="7151">
                  <c:v>L. Kehinde</c:v>
                </c:pt>
                <c:pt idx="7152">
                  <c:v>J. Cifuente</c:v>
                </c:pt>
                <c:pt idx="7153">
                  <c:v>A. Castro</c:v>
                </c:pt>
                <c:pt idx="7154">
                  <c:v>T. Schwede</c:v>
                </c:pt>
                <c:pt idx="7155">
                  <c:v>J. van der Linden</c:v>
                </c:pt>
                <c:pt idx="7156">
                  <c:v>A. Kochenkov</c:v>
                </c:pt>
                <c:pt idx="7157">
                  <c:v>A. Baptiste</c:v>
                </c:pt>
                <c:pt idx="7158">
                  <c:v>L. Chiaretti</c:v>
                </c:pt>
                <c:pt idx="7159">
                  <c:v>A. Acevedo</c:v>
                </c:pt>
                <c:pt idx="7160">
                  <c:v>W. Andrade</c:v>
                </c:pt>
                <c:pt idx="7161">
                  <c:v>S. Iacoponi</c:v>
                </c:pt>
                <c:pt idx="7162">
                  <c:v>M. de Luna</c:v>
                </c:pt>
                <c:pt idx="7163">
                  <c:v>M. Kuhn</c:v>
                </c:pt>
                <c:pt idx="7164">
                  <c:v>J. Buxton</c:v>
                </c:pt>
                <c:pt idx="7165">
                  <c:v>J. Mahecha</c:v>
                </c:pt>
                <c:pt idx="7166">
                  <c:v>L. Ramos</c:v>
                </c:pt>
                <c:pt idx="7167">
                  <c:v>Freddy Cardouso</c:v>
                </c:pt>
                <c:pt idx="7168">
                  <c:v>M. Herrera</c:v>
                </c:pt>
                <c:pt idx="7169">
                  <c:v>B. Zolinski</c:v>
                </c:pt>
                <c:pt idx="7170">
                  <c:v>A. Delamea</c:v>
                </c:pt>
                <c:pt idx="7171">
                  <c:v>Mama Baldé</c:v>
                </c:pt>
                <c:pt idx="7172">
                  <c:v>S. Schäfer</c:v>
                </c:pt>
                <c:pt idx="7173">
                  <c:v>J. Grounds</c:v>
                </c:pt>
                <c:pt idx="7174">
                  <c:v>M. Chirinos</c:v>
                </c:pt>
                <c:pt idx="7175">
                  <c:v>L. Gallegos</c:v>
                </c:pt>
                <c:pt idx="7176">
                  <c:v>Shi Ke</c:v>
                </c:pt>
                <c:pt idx="7177">
                  <c:v>M. Mehlem</c:v>
                </c:pt>
                <c:pt idx="7178">
                  <c:v>R. Brosco</c:v>
                </c:pt>
                <c:pt idx="7179">
                  <c:v>S. Parker</c:v>
                </c:pt>
                <c:pt idx="7180">
                  <c:v>G. Evans</c:v>
                </c:pt>
                <c:pt idx="7181">
                  <c:v>N. Maturana</c:v>
                </c:pt>
                <c:pt idx="7182">
                  <c:v>D. Etienne Jr.</c:v>
                </c:pt>
                <c:pt idx="7183">
                  <c:v>E. Pogatetz</c:v>
                </c:pt>
                <c:pt idx="7184">
                  <c:v>A. Geipl</c:v>
                </c:pt>
                <c:pt idx="7185">
                  <c:v>P. Magalhães</c:v>
                </c:pt>
                <c:pt idx="7186">
                  <c:v>V. Mantovani</c:v>
                </c:pt>
                <c:pt idx="7187">
                  <c:v>O. Noorafkan</c:v>
                </c:pt>
                <c:pt idx="7188">
                  <c:v>R. Bocalon</c:v>
                </c:pt>
                <c:pt idx="7189">
                  <c:v>J. Müller</c:v>
                </c:pt>
                <c:pt idx="7190">
                  <c:v>Vinícius</c:v>
                </c:pt>
                <c:pt idx="7191">
                  <c:v>M. Nelom</c:v>
                </c:pt>
                <c:pt idx="7192">
                  <c:v>R. Kristiansen</c:v>
                </c:pt>
                <c:pt idx="7193">
                  <c:v>M. van der Hart</c:v>
                </c:pt>
                <c:pt idx="7194">
                  <c:v>C. Lepoint</c:v>
                </c:pt>
                <c:pt idx="7195">
                  <c:v>A. Weis</c:v>
                </c:pt>
                <c:pt idx="7196">
                  <c:v>H. Sakhi</c:v>
                </c:pt>
                <c:pt idx="7197">
                  <c:v>Querol</c:v>
                </c:pt>
                <c:pt idx="7198">
                  <c:v>Adão Morrinhos</c:v>
                </c:pt>
                <c:pt idx="7199">
                  <c:v>M. Schubert</c:v>
                </c:pt>
                <c:pt idx="7200">
                  <c:v>M. Ureña</c:v>
                </c:pt>
                <c:pt idx="7201">
                  <c:v>M. Branderhorst</c:v>
                </c:pt>
                <c:pt idx="7202">
                  <c:v>I. Díaz</c:v>
                </c:pt>
                <c:pt idx="7203">
                  <c:v>S. Marinović</c:v>
                </c:pt>
                <c:pt idx="7204">
                  <c:v>E. Knudtzon</c:v>
                </c:pt>
                <c:pt idx="7205">
                  <c:v>Alex Muñoz</c:v>
                </c:pt>
                <c:pt idx="7206">
                  <c:v>D. Kinsombi</c:v>
                </c:pt>
                <c:pt idx="7207">
                  <c:v>A. Armstrong</c:v>
                </c:pt>
                <c:pt idx="7208">
                  <c:v>Heitor Mutto</c:v>
                </c:pt>
                <c:pt idx="7209">
                  <c:v>Y. Otsu</c:v>
                </c:pt>
                <c:pt idx="7210">
                  <c:v>C. Osmanpaşa</c:v>
                </c:pt>
                <c:pt idx="7211">
                  <c:v>S. Amallah</c:v>
                </c:pt>
                <c:pt idx="7212">
                  <c:v>S. Andersen</c:v>
                </c:pt>
                <c:pt idx="7213">
                  <c:v>S. Kurata</c:v>
                </c:pt>
                <c:pt idx="7214">
                  <c:v>M. Beister</c:v>
                </c:pt>
                <c:pt idx="7215">
                  <c:v>D. Bain</c:v>
                </c:pt>
                <c:pt idx="7216">
                  <c:v>J. Payne</c:v>
                </c:pt>
                <c:pt idx="7217">
                  <c:v>Sergio Gómez</c:v>
                </c:pt>
                <c:pt idx="7218">
                  <c:v>F. Berenguer</c:v>
                </c:pt>
                <c:pt idx="7219">
                  <c:v>B. Kee</c:v>
                </c:pt>
                <c:pt idx="7220">
                  <c:v>J. Dunne</c:v>
                </c:pt>
                <c:pt idx="7221">
                  <c:v>H. Sogahata</c:v>
                </c:pt>
                <c:pt idx="7222">
                  <c:v>R. Camacho</c:v>
                </c:pt>
                <c:pt idx="7223">
                  <c:v>A. Polo</c:v>
                </c:pt>
                <c:pt idx="7224">
                  <c:v>S. Camille</c:v>
                </c:pt>
                <c:pt idx="7225">
                  <c:v>C. Muñoz</c:v>
                </c:pt>
                <c:pt idx="7226">
                  <c:v>D. Louiserre</c:v>
                </c:pt>
                <c:pt idx="7227">
                  <c:v>J. Delle</c:v>
                </c:pt>
                <c:pt idx="7228">
                  <c:v>A. Piech</c:v>
                </c:pt>
                <c:pt idx="7229">
                  <c:v>P. Hartley</c:v>
                </c:pt>
                <c:pt idx="7230">
                  <c:v>D. Pineda</c:v>
                </c:pt>
                <c:pt idx="7231">
                  <c:v>G. Díaz</c:v>
                </c:pt>
                <c:pt idx="7232">
                  <c:v>Han Kwang Song</c:v>
                </c:pt>
                <c:pt idx="7233">
                  <c:v>N. Backman</c:v>
                </c:pt>
                <c:pt idx="7234">
                  <c:v>P. Pentz</c:v>
                </c:pt>
                <c:pt idx="7235">
                  <c:v>Gorosabel</c:v>
                </c:pt>
                <c:pt idx="7236">
                  <c:v>A. Kashi</c:v>
                </c:pt>
                <c:pt idx="7237">
                  <c:v>M. Żyro</c:v>
                </c:pt>
                <c:pt idx="7238">
                  <c:v>B. Pawłowski</c:v>
                </c:pt>
                <c:pt idx="7239">
                  <c:v>D. Mohamed</c:v>
                </c:pt>
                <c:pt idx="7240">
                  <c:v>S. Salazar</c:v>
                </c:pt>
                <c:pt idx="7241">
                  <c:v>J. Kayembe</c:v>
                </c:pt>
                <c:pt idx="7242">
                  <c:v>Arthur Silbeira</c:v>
                </c:pt>
                <c:pt idx="7243">
                  <c:v>M. Kegel</c:v>
                </c:pt>
                <c:pt idx="7244">
                  <c:v>J. Smith</c:v>
                </c:pt>
                <c:pt idx="7245">
                  <c:v>K. Keleş</c:v>
                </c:pt>
                <c:pt idx="7246">
                  <c:v>F. Kalig</c:v>
                </c:pt>
                <c:pt idx="7247">
                  <c:v>Bellvís</c:v>
                </c:pt>
                <c:pt idx="7248">
                  <c:v>H. Lybohy</c:v>
                </c:pt>
                <c:pt idx="7249">
                  <c:v>S. MacLean</c:v>
                </c:pt>
                <c:pt idx="7250">
                  <c:v>Fábio Cardoso</c:v>
                </c:pt>
                <c:pt idx="7251">
                  <c:v>T. Nedelev</c:v>
                </c:pt>
                <c:pt idx="7252">
                  <c:v>Mesquita</c:v>
                </c:pt>
                <c:pt idx="7253">
                  <c:v>Nouhou</c:v>
                </c:pt>
                <c:pt idx="7254">
                  <c:v>M. Uslu</c:v>
                </c:pt>
                <c:pt idx="7255">
                  <c:v>L. Noriega</c:v>
                </c:pt>
                <c:pt idx="7256">
                  <c:v>S. Xulu</c:v>
                </c:pt>
                <c:pt idx="7257">
                  <c:v>D. Mitov Nilsson</c:v>
                </c:pt>
                <c:pt idx="7258">
                  <c:v>Héctor</c:v>
                </c:pt>
                <c:pt idx="7259">
                  <c:v>Wu Xinghan</c:v>
                </c:pt>
                <c:pt idx="7260">
                  <c:v>D. Badji</c:v>
                </c:pt>
                <c:pt idx="7261">
                  <c:v>T. Tzimopoulos</c:v>
                </c:pt>
                <c:pt idx="7262">
                  <c:v>B. Pittón</c:v>
                </c:pt>
                <c:pt idx="7263">
                  <c:v>G. Ghazaryan</c:v>
                </c:pt>
                <c:pt idx="7264">
                  <c:v>Eduardo Neto</c:v>
                </c:pt>
                <c:pt idx="7265">
                  <c:v>Liu Binbin</c:v>
                </c:pt>
                <c:pt idx="7266">
                  <c:v>P. Eze</c:v>
                </c:pt>
                <c:pt idx="7267">
                  <c:v>Enzio Julião</c:v>
                </c:pt>
                <c:pt idx="7268">
                  <c:v>R. Peña</c:v>
                </c:pt>
                <c:pt idx="7269">
                  <c:v>L. Wakalible</c:v>
                </c:pt>
                <c:pt idx="7270">
                  <c:v>Marco Matias</c:v>
                </c:pt>
                <c:pt idx="7271">
                  <c:v>C. Embalo</c:v>
                </c:pt>
                <c:pt idx="7272">
                  <c:v>F. Sotoca</c:v>
                </c:pt>
                <c:pt idx="7273">
                  <c:v>K. Hoggas</c:v>
                </c:pt>
                <c:pt idx="7274">
                  <c:v>H. Abe</c:v>
                </c:pt>
                <c:pt idx="7275">
                  <c:v>H. Robson-Kanu</c:v>
                </c:pt>
                <c:pt idx="7276">
                  <c:v>José Machín</c:v>
                </c:pt>
                <c:pt idx="7277">
                  <c:v>M. Spielmann</c:v>
                </c:pt>
                <c:pt idx="7278">
                  <c:v>M. Emnes</c:v>
                </c:pt>
                <c:pt idx="7279">
                  <c:v>G. Bushchan</c:v>
                </c:pt>
                <c:pt idx="7280">
                  <c:v>O. Hernández</c:v>
                </c:pt>
                <c:pt idx="7281">
                  <c:v>B. Pelé</c:v>
                </c:pt>
                <c:pt idx="7282">
                  <c:v>Delmás</c:v>
                </c:pt>
                <c:pt idx="7283">
                  <c:v>H. Rodríguez</c:v>
                </c:pt>
                <c:pt idx="7284">
                  <c:v>M. Kightly</c:v>
                </c:pt>
                <c:pt idx="7285">
                  <c:v>T. Lockyer</c:v>
                </c:pt>
                <c:pt idx="7286">
                  <c:v>P. van Amersfoort</c:v>
                </c:pt>
                <c:pt idx="7287">
                  <c:v>L. Balanta</c:v>
                </c:pt>
                <c:pt idx="7288">
                  <c:v>A. Mulenga</c:v>
                </c:pt>
                <c:pt idx="7289">
                  <c:v>A. Jeremejeff</c:v>
                </c:pt>
                <c:pt idx="7290">
                  <c:v>J. Huentelaf</c:v>
                </c:pt>
                <c:pt idx="7291">
                  <c:v>M. Frýdek</c:v>
                </c:pt>
                <c:pt idx="7292">
                  <c:v>Q. Beunardeau</c:v>
                </c:pt>
                <c:pt idx="7293">
                  <c:v>G. Koomson</c:v>
                </c:pt>
                <c:pt idx="7294">
                  <c:v>J. Moulin</c:v>
                </c:pt>
                <c:pt idx="7295">
                  <c:v>J. Akpala</c:v>
                </c:pt>
                <c:pt idx="7296">
                  <c:v>J. Mattock</c:v>
                </c:pt>
                <c:pt idx="7297">
                  <c:v>J. Ahlmann</c:v>
                </c:pt>
                <c:pt idx="7298">
                  <c:v>D. Horgan</c:v>
                </c:pt>
                <c:pt idx="7299">
                  <c:v>David Carmona</c:v>
                </c:pt>
                <c:pt idx="7300">
                  <c:v>Kim Seung Gyu</c:v>
                </c:pt>
                <c:pt idx="7301">
                  <c:v>E. Isnaldo</c:v>
                </c:pt>
                <c:pt idx="7302">
                  <c:v>R. Neudecker</c:v>
                </c:pt>
                <c:pt idx="7303">
                  <c:v>A. Bassi</c:v>
                </c:pt>
                <c:pt idx="7304">
                  <c:v>M. Barać</c:v>
                </c:pt>
                <c:pt idx="7305">
                  <c:v>A. Contreras</c:v>
                </c:pt>
                <c:pt idx="7306">
                  <c:v>M. Fall</c:v>
                </c:pt>
                <c:pt idx="7307">
                  <c:v>Gonzalo Villar</c:v>
                </c:pt>
                <c:pt idx="7308">
                  <c:v>J. Rodwell</c:v>
                </c:pt>
                <c:pt idx="7309">
                  <c:v>C. Bejarano</c:v>
                </c:pt>
                <c:pt idx="7310">
                  <c:v>M. Kanno</c:v>
                </c:pt>
                <c:pt idx="7311">
                  <c:v>E. Taffertshofer</c:v>
                </c:pt>
                <c:pt idx="7312">
                  <c:v>J. Brunetta</c:v>
                </c:pt>
                <c:pt idx="7313">
                  <c:v>G. Torres</c:v>
                </c:pt>
                <c:pt idx="7314">
                  <c:v>C. Martin</c:v>
                </c:pt>
                <c:pt idx="7315">
                  <c:v>N. Ben Khalifa</c:v>
                </c:pt>
                <c:pt idx="7316">
                  <c:v>J. Contreras</c:v>
                </c:pt>
                <c:pt idx="7317">
                  <c:v>M. Kilgallon</c:v>
                </c:pt>
                <c:pt idx="7318">
                  <c:v>H. Osorio</c:v>
                </c:pt>
                <c:pt idx="7319">
                  <c:v>F. Müller</c:v>
                </c:pt>
                <c:pt idx="7320">
                  <c:v>K. Pierie</c:v>
                </c:pt>
                <c:pt idx="7321">
                  <c:v>F. Friday</c:v>
                </c:pt>
                <c:pt idx="7322">
                  <c:v>J. David</c:v>
                </c:pt>
                <c:pt idx="7323">
                  <c:v>Kim In Seong</c:v>
                </c:pt>
                <c:pt idx="7324">
                  <c:v>V. Dávila</c:v>
                </c:pt>
                <c:pt idx="7325">
                  <c:v>Y. Ideguchi</c:v>
                </c:pt>
                <c:pt idx="7326">
                  <c:v>Mario Ortíz</c:v>
                </c:pt>
                <c:pt idx="7327">
                  <c:v>Roberson</c:v>
                </c:pt>
                <c:pt idx="7328">
                  <c:v>D. McGeouch</c:v>
                </c:pt>
                <c:pt idx="7329">
                  <c:v>A. Niz</c:v>
                </c:pt>
                <c:pt idx="7330">
                  <c:v>Kike Barja</c:v>
                </c:pt>
                <c:pt idx="7331">
                  <c:v>Dalmau</c:v>
                </c:pt>
                <c:pt idx="7332">
                  <c:v>G. Bouzoukis</c:v>
                </c:pt>
                <c:pt idx="7333">
                  <c:v>A. Correa</c:v>
                </c:pt>
                <c:pt idx="7334">
                  <c:v>V. Cabrera</c:v>
                </c:pt>
                <c:pt idx="7335">
                  <c:v>Cheng Yuelei</c:v>
                </c:pt>
                <c:pt idx="7336">
                  <c:v>A. Taggart</c:v>
                </c:pt>
                <c:pt idx="7337">
                  <c:v>S. Väisänen</c:v>
                </c:pt>
                <c:pt idx="7338">
                  <c:v>Raúl Guti</c:v>
                </c:pt>
                <c:pt idx="7339">
                  <c:v>M. Wölfli</c:v>
                </c:pt>
                <c:pt idx="7340">
                  <c:v>D. Wilson</c:v>
                </c:pt>
                <c:pt idx="7341">
                  <c:v>A. Santurro</c:v>
                </c:pt>
                <c:pt idx="7342">
                  <c:v>I. Cissé</c:v>
                </c:pt>
                <c:pt idx="7343">
                  <c:v>A. Novakovich</c:v>
                </c:pt>
                <c:pt idx="7344">
                  <c:v>N. Pedersen</c:v>
                </c:pt>
                <c:pt idx="7345">
                  <c:v>P. Hanlon</c:v>
                </c:pt>
                <c:pt idx="7346">
                  <c:v>O. Lee</c:v>
                </c:pt>
                <c:pt idx="7347">
                  <c:v>K. Haugen</c:v>
                </c:pt>
                <c:pt idx="7348">
                  <c:v>Matos</c:v>
                </c:pt>
                <c:pt idx="7349">
                  <c:v>M. Davidson</c:v>
                </c:pt>
                <c:pt idx="7350">
                  <c:v>A. Boljević</c:v>
                </c:pt>
                <c:pt idx="7351">
                  <c:v>S. Moore</c:v>
                </c:pt>
                <c:pt idx="7352">
                  <c:v>T. Aoki</c:v>
                </c:pt>
                <c:pt idx="7353">
                  <c:v>J. Elliott</c:v>
                </c:pt>
                <c:pt idx="7354">
                  <c:v>H. Mosquera</c:v>
                </c:pt>
                <c:pt idx="7355">
                  <c:v>Campabadal</c:v>
                </c:pt>
                <c:pt idx="7356">
                  <c:v>C. Alzáte</c:v>
                </c:pt>
                <c:pt idx="7357">
                  <c:v>F. Godoy</c:v>
                </c:pt>
                <c:pt idx="7358">
                  <c:v>E. Kwateng</c:v>
                </c:pt>
                <c:pt idx="7359">
                  <c:v>Lobato</c:v>
                </c:pt>
                <c:pt idx="7360">
                  <c:v>J. Verlaat</c:v>
                </c:pt>
                <c:pt idx="7361">
                  <c:v>A. Skúlason</c:v>
                </c:pt>
                <c:pt idx="7362">
                  <c:v>M. Martínez</c:v>
                </c:pt>
                <c:pt idx="7363">
                  <c:v>A. Blomqvist</c:v>
                </c:pt>
                <c:pt idx="7364">
                  <c:v>D. Holmes</c:v>
                </c:pt>
                <c:pt idx="7365">
                  <c:v>D. Crowley</c:v>
                </c:pt>
                <c:pt idx="7366">
                  <c:v>B. Bese</c:v>
                </c:pt>
                <c:pt idx="7367">
                  <c:v>M. Aarons</c:v>
                </c:pt>
                <c:pt idx="7368">
                  <c:v>E. Segura</c:v>
                </c:pt>
                <c:pt idx="7369">
                  <c:v>Olmo</c:v>
                </c:pt>
                <c:pt idx="7370">
                  <c:v>M. Zullo</c:v>
                </c:pt>
                <c:pt idx="7371">
                  <c:v>O. Osawe</c:v>
                </c:pt>
                <c:pt idx="7372">
                  <c:v>K. Gorré</c:v>
                </c:pt>
                <c:pt idx="7373">
                  <c:v>B. Yardımcı</c:v>
                </c:pt>
                <c:pt idx="7374">
                  <c:v>L. Gör</c:v>
                </c:pt>
                <c:pt idx="7375">
                  <c:v>Jessé Ferdeira</c:v>
                </c:pt>
                <c:pt idx="7376">
                  <c:v>D. Johnsen</c:v>
                </c:pt>
                <c:pt idx="7377">
                  <c:v>A. Gravillon</c:v>
                </c:pt>
                <c:pt idx="7378">
                  <c:v>A. Brighenti</c:v>
                </c:pt>
                <c:pt idx="7379">
                  <c:v>A. Grimaldi</c:v>
                </c:pt>
                <c:pt idx="7380">
                  <c:v>D. Díaz</c:v>
                </c:pt>
                <c:pt idx="7381">
                  <c:v>S. D'Elia</c:v>
                </c:pt>
                <c:pt idx="7382">
                  <c:v>A. Puljić</c:v>
                </c:pt>
                <c:pt idx="7383">
                  <c:v>B. Rother</c:v>
                </c:pt>
                <c:pt idx="7384">
                  <c:v>M. Sáček</c:v>
                </c:pt>
                <c:pt idx="7385">
                  <c:v>F. Boli</c:v>
                </c:pt>
                <c:pt idx="7386">
                  <c:v>F. Falcone</c:v>
                </c:pt>
                <c:pt idx="7387">
                  <c:v>Chi Zhongguo</c:v>
                </c:pt>
                <c:pt idx="7388">
                  <c:v>R. Gumny</c:v>
                </c:pt>
                <c:pt idx="7389">
                  <c:v>B. Zech</c:v>
                </c:pt>
                <c:pt idx="7390">
                  <c:v>J. Laporte</c:v>
                </c:pt>
                <c:pt idx="7391">
                  <c:v>J. Horn</c:v>
                </c:pt>
                <c:pt idx="7392">
                  <c:v>J. van den Bergh</c:v>
                </c:pt>
                <c:pt idx="7393">
                  <c:v>A. Vršajevič</c:v>
                </c:pt>
                <c:pt idx="7394">
                  <c:v>J. Magennis</c:v>
                </c:pt>
                <c:pt idx="7395">
                  <c:v>C. Rivieyran</c:v>
                </c:pt>
                <c:pt idx="7396">
                  <c:v>D. Koita</c:v>
                </c:pt>
                <c:pt idx="7397">
                  <c:v>P. Polomat</c:v>
                </c:pt>
                <c:pt idx="7398">
                  <c:v>Y. Ono</c:v>
                </c:pt>
                <c:pt idx="7399">
                  <c:v>Hwang Hyun Soo</c:v>
                </c:pt>
                <c:pt idx="7400">
                  <c:v>Joaquín</c:v>
                </c:pt>
                <c:pt idx="7401">
                  <c:v>Vitor Costa</c:v>
                </c:pt>
                <c:pt idx="7402">
                  <c:v>H. Kryeziu</c:v>
                </c:pt>
                <c:pt idx="7403">
                  <c:v>J. Bajandouh</c:v>
                </c:pt>
                <c:pt idx="7404">
                  <c:v>T. Wellenreuther</c:v>
                </c:pt>
                <c:pt idx="7405">
                  <c:v>M. Barrow</c:v>
                </c:pt>
                <c:pt idx="7406">
                  <c:v>L. Hallenius</c:v>
                </c:pt>
                <c:pt idx="7407">
                  <c:v>D. Mancini</c:v>
                </c:pt>
                <c:pt idx="7408">
                  <c:v>L. Álvarez</c:v>
                </c:pt>
                <c:pt idx="7409">
                  <c:v>D. Burbano</c:v>
                </c:pt>
                <c:pt idx="7410">
                  <c:v>M. Fissore</c:v>
                </c:pt>
                <c:pt idx="7411">
                  <c:v>J. Promes</c:v>
                </c:pt>
                <c:pt idx="7412">
                  <c:v>R. Cannon</c:v>
                </c:pt>
                <c:pt idx="7413">
                  <c:v>H. Akbunar</c:v>
                </c:pt>
                <c:pt idx="7414">
                  <c:v>S. Tonali</c:v>
                </c:pt>
                <c:pt idx="7415">
                  <c:v>M. Reginiussen</c:v>
                </c:pt>
                <c:pt idx="7416">
                  <c:v>S. Elbers</c:v>
                </c:pt>
                <c:pt idx="7417">
                  <c:v>J. Michel</c:v>
                </c:pt>
                <c:pt idx="7418">
                  <c:v>U. Ikpeazu</c:v>
                </c:pt>
                <c:pt idx="7419">
                  <c:v>J. Yueill</c:v>
                </c:pt>
                <c:pt idx="7420">
                  <c:v>André Vidigal</c:v>
                </c:pt>
                <c:pt idx="7421">
                  <c:v>E. Herrera</c:v>
                </c:pt>
                <c:pt idx="7422">
                  <c:v>K. Stewart</c:v>
                </c:pt>
                <c:pt idx="7423">
                  <c:v>I. González</c:v>
                </c:pt>
                <c:pt idx="7424">
                  <c:v>J. Dompé</c:v>
                </c:pt>
                <c:pt idx="7425">
                  <c:v>Zequinha</c:v>
                </c:pt>
                <c:pt idx="7426">
                  <c:v>U. Sadiq</c:v>
                </c:pt>
                <c:pt idx="7427">
                  <c:v>José Juan</c:v>
                </c:pt>
                <c:pt idx="7428">
                  <c:v>D. Watmore</c:v>
                </c:pt>
                <c:pt idx="7429">
                  <c:v>D. Poha</c:v>
                </c:pt>
                <c:pt idx="7430">
                  <c:v>T. Werner</c:v>
                </c:pt>
                <c:pt idx="7431">
                  <c:v>M. Barbieri</c:v>
                </c:pt>
                <c:pt idx="7432">
                  <c:v>O. Jansson</c:v>
                </c:pt>
                <c:pt idx="7433">
                  <c:v>J. Valencia</c:v>
                </c:pt>
                <c:pt idx="7434">
                  <c:v>Y. Croizet</c:v>
                </c:pt>
                <c:pt idx="7435">
                  <c:v>M. Cacutalua</c:v>
                </c:pt>
                <c:pt idx="7436">
                  <c:v>A. Green</c:v>
                </c:pt>
                <c:pt idx="7437">
                  <c:v>J. Wright</c:v>
                </c:pt>
                <c:pt idx="7438">
                  <c:v>S. Whittaker</c:v>
                </c:pt>
                <c:pt idx="7439">
                  <c:v>Leonardo</c:v>
                </c:pt>
                <c:pt idx="7440">
                  <c:v>B. O'Neill</c:v>
                </c:pt>
                <c:pt idx="7441">
                  <c:v>J. van Aken</c:v>
                </c:pt>
                <c:pt idx="7442">
                  <c:v>Everaldo</c:v>
                </c:pt>
                <c:pt idx="7443">
                  <c:v>T. Roberts</c:v>
                </c:pt>
                <c:pt idx="7444">
                  <c:v>Z. Vanheusden</c:v>
                </c:pt>
                <c:pt idx="7445">
                  <c:v>M. Delgado</c:v>
                </c:pt>
                <c:pt idx="7446">
                  <c:v>S. Cuthbert</c:v>
                </c:pt>
                <c:pt idx="7447">
                  <c:v>J. Zimmermann</c:v>
                </c:pt>
                <c:pt idx="7448">
                  <c:v>Nixon</c:v>
                </c:pt>
                <c:pt idx="7449">
                  <c:v>P. Gibaud</c:v>
                </c:pt>
                <c:pt idx="7450">
                  <c:v>A. Pilkington</c:v>
                </c:pt>
                <c:pt idx="7451">
                  <c:v>R. Osorio</c:v>
                </c:pt>
                <c:pt idx="7452">
                  <c:v>K. Mahlasela</c:v>
                </c:pt>
                <c:pt idx="7453">
                  <c:v>Deng Hanwen</c:v>
                </c:pt>
                <c:pt idx="7454">
                  <c:v>M. Lysov</c:v>
                </c:pt>
                <c:pt idx="7455">
                  <c:v>L. Palun</c:v>
                </c:pt>
                <c:pt idx="7456">
                  <c:v>D. Gerken</c:v>
                </c:pt>
                <c:pt idx="7457">
                  <c:v>E. Marcondes</c:v>
                </c:pt>
                <c:pt idx="7458">
                  <c:v>S. Darbion</c:v>
                </c:pt>
                <c:pt idx="7459">
                  <c:v>Ataúlfo Anjos</c:v>
                </c:pt>
                <c:pt idx="7460">
                  <c:v>S. Kaba</c:v>
                </c:pt>
                <c:pt idx="7461">
                  <c:v>K. Yamamura</c:v>
                </c:pt>
                <c:pt idx="7462">
                  <c:v>C. Cuevas</c:v>
                </c:pt>
                <c:pt idx="7463">
                  <c:v>L. Pirard</c:v>
                </c:pt>
                <c:pt idx="7464">
                  <c:v>M. Bareiro</c:v>
                </c:pt>
                <c:pt idx="7465">
                  <c:v>J. Torres</c:v>
                </c:pt>
                <c:pt idx="7466">
                  <c:v>A. Hloušek</c:v>
                </c:pt>
                <c:pt idx="7467">
                  <c:v>P. Mlapa</c:v>
                </c:pt>
                <c:pt idx="7468">
                  <c:v>C. Esquivel</c:v>
                </c:pt>
                <c:pt idx="7469">
                  <c:v>J. Leist</c:v>
                </c:pt>
                <c:pt idx="7470">
                  <c:v>F. Koch</c:v>
                </c:pt>
                <c:pt idx="7471">
                  <c:v>Jung Seok Hwa</c:v>
                </c:pt>
                <c:pt idx="7472">
                  <c:v>Alain Oyarzun</c:v>
                </c:pt>
                <c:pt idx="7473">
                  <c:v>A. Grgić</c:v>
                </c:pt>
                <c:pt idx="7474">
                  <c:v>B. Woodburn</c:v>
                </c:pt>
                <c:pt idx="7475">
                  <c:v>Juan Carlos</c:v>
                </c:pt>
                <c:pt idx="7476">
                  <c:v>D. Petrucci</c:v>
                </c:pt>
                <c:pt idx="7477">
                  <c:v>G. Hall</c:v>
                </c:pt>
                <c:pt idx="7478">
                  <c:v>Guille Donoso</c:v>
                </c:pt>
                <c:pt idx="7479">
                  <c:v>S. Mraz</c:v>
                </c:pt>
                <c:pt idx="7480">
                  <c:v>S. Schipplock</c:v>
                </c:pt>
                <c:pt idx="7481">
                  <c:v>Y. van Nieff</c:v>
                </c:pt>
                <c:pt idx="7482">
                  <c:v>Jesús Valentín</c:v>
                </c:pt>
                <c:pt idx="7483">
                  <c:v>M. Senesi</c:v>
                </c:pt>
                <c:pt idx="7484">
                  <c:v>A. Hayashi</c:v>
                </c:pt>
                <c:pt idx="7485">
                  <c:v>J. Drost</c:v>
                </c:pt>
                <c:pt idx="7486">
                  <c:v>O. Ovacıklı</c:v>
                </c:pt>
                <c:pt idx="7487">
                  <c:v>A. Al Bulayhi</c:v>
                </c:pt>
                <c:pt idx="7488">
                  <c:v>B. Amos</c:v>
                </c:pt>
                <c:pt idx="7489">
                  <c:v>N. Moumi Ngamaleu</c:v>
                </c:pt>
                <c:pt idx="7490">
                  <c:v>J. Aguirre</c:v>
                </c:pt>
                <c:pt idx="7491">
                  <c:v>S. Hlanti</c:v>
                </c:pt>
                <c:pt idx="7492">
                  <c:v>D. Button</c:v>
                </c:pt>
                <c:pt idx="7493">
                  <c:v>K. Özer</c:v>
                </c:pt>
                <c:pt idx="7494">
                  <c:v>Álvaro</c:v>
                </c:pt>
                <c:pt idx="7495">
                  <c:v>K. Opare</c:v>
                </c:pt>
                <c:pt idx="7496">
                  <c:v>J. Andersen</c:v>
                </c:pt>
                <c:pt idx="7497">
                  <c:v>M. Diagne</c:v>
                </c:pt>
                <c:pt idx="7498">
                  <c:v>S. Skrabb</c:v>
                </c:pt>
                <c:pt idx="7499">
                  <c:v>V. Muriqi</c:v>
                </c:pt>
                <c:pt idx="7500">
                  <c:v>H. Yılmaz</c:v>
                </c:pt>
                <c:pt idx="7501">
                  <c:v>Y. Merdji</c:v>
                </c:pt>
                <c:pt idx="7502">
                  <c:v>J. Matoušek</c:v>
                </c:pt>
                <c:pt idx="7503">
                  <c:v>Licá</c:v>
                </c:pt>
                <c:pt idx="7504">
                  <c:v>P. Valdivia</c:v>
                </c:pt>
                <c:pt idx="7505">
                  <c:v>J. Shaughnessy</c:v>
                </c:pt>
                <c:pt idx="7506">
                  <c:v>J. Green</c:v>
                </c:pt>
                <c:pt idx="7507">
                  <c:v>J. Parraguez</c:v>
                </c:pt>
                <c:pt idx="7508">
                  <c:v>Marc Pedraza</c:v>
                </c:pt>
                <c:pt idx="7509">
                  <c:v>Q. Antipas</c:v>
                </c:pt>
                <c:pt idx="7510">
                  <c:v>S. Bain</c:v>
                </c:pt>
                <c:pt idx="7511">
                  <c:v>R. Towell</c:v>
                </c:pt>
                <c:pt idx="7512">
                  <c:v>C. Donis</c:v>
                </c:pt>
                <c:pt idx="7513">
                  <c:v>J. Muñoz</c:v>
                </c:pt>
                <c:pt idx="7514">
                  <c:v>C. Antwi-Adjej</c:v>
                </c:pt>
                <c:pt idx="7515">
                  <c:v>Iván Rodríguez</c:v>
                </c:pt>
                <c:pt idx="7516">
                  <c:v>A. Bono</c:v>
                </c:pt>
                <c:pt idx="7517">
                  <c:v>S. Ugarković</c:v>
                </c:pt>
                <c:pt idx="7518">
                  <c:v>C. Gonzalez</c:v>
                </c:pt>
                <c:pt idx="7519">
                  <c:v>T. Pekhart</c:v>
                </c:pt>
                <c:pt idx="7520">
                  <c:v>J. Collins</c:v>
                </c:pt>
                <c:pt idx="7521">
                  <c:v>M. Haïdara</c:v>
                </c:pt>
                <c:pt idx="7522">
                  <c:v>M. Al Harbi</c:v>
                </c:pt>
                <c:pt idx="7523">
                  <c:v>B. Peacock-Farrell</c:v>
                </c:pt>
                <c:pt idx="7524">
                  <c:v>S. Peña</c:v>
                </c:pt>
                <c:pt idx="7525">
                  <c:v>K. Rüegg</c:v>
                </c:pt>
                <c:pt idx="7526">
                  <c:v>Ivanildo Fernandes</c:v>
                </c:pt>
                <c:pt idx="7527">
                  <c:v>F. Raspentino</c:v>
                </c:pt>
                <c:pt idx="7528">
                  <c:v>Etxeberría</c:v>
                </c:pt>
                <c:pt idx="7529">
                  <c:v>Helito Caldeira</c:v>
                </c:pt>
                <c:pt idx="7530">
                  <c:v>A. Santamaría</c:v>
                </c:pt>
                <c:pt idx="7531">
                  <c:v>S. Lowry</c:v>
                </c:pt>
                <c:pt idx="7532">
                  <c:v>C. Connolly</c:v>
                </c:pt>
                <c:pt idx="7533">
                  <c:v>Pedrosa</c:v>
                </c:pt>
                <c:pt idx="7534">
                  <c:v>W. Kanga</c:v>
                </c:pt>
                <c:pt idx="7535">
                  <c:v>M. Madisha</c:v>
                </c:pt>
                <c:pt idx="7536">
                  <c:v>J. Mousinho</c:v>
                </c:pt>
                <c:pt idx="7537">
                  <c:v>N. Boogaard</c:v>
                </c:pt>
                <c:pt idx="7538">
                  <c:v>G. Moncur</c:v>
                </c:pt>
                <c:pt idx="7539">
                  <c:v>M. Araz</c:v>
                </c:pt>
                <c:pt idx="7540">
                  <c:v>Nuno Tomás</c:v>
                </c:pt>
                <c:pt idx="7541">
                  <c:v>G. Páez</c:v>
                </c:pt>
                <c:pt idx="7542">
                  <c:v>G. Galitsios</c:v>
                </c:pt>
                <c:pt idx="7543">
                  <c:v>F. Semb Berge</c:v>
                </c:pt>
                <c:pt idx="7544">
                  <c:v>R. de la Fuente</c:v>
                </c:pt>
                <c:pt idx="7545">
                  <c:v>M. Rodák</c:v>
                </c:pt>
                <c:pt idx="7546">
                  <c:v>S. Johnson</c:v>
                </c:pt>
                <c:pt idx="7547">
                  <c:v>Óscar</c:v>
                </c:pt>
                <c:pt idx="7548">
                  <c:v>J. Parr</c:v>
                </c:pt>
                <c:pt idx="7549">
                  <c:v>L. Vido</c:v>
                </c:pt>
                <c:pt idx="7550">
                  <c:v>G. McCleary</c:v>
                </c:pt>
                <c:pt idx="7551">
                  <c:v>L. MacLeod</c:v>
                </c:pt>
                <c:pt idx="7552">
                  <c:v>G. Dobson</c:v>
                </c:pt>
                <c:pt idx="7553">
                  <c:v>F. Aursnes</c:v>
                </c:pt>
                <c:pt idx="7554">
                  <c:v>Y. Boé-Kane</c:v>
                </c:pt>
                <c:pt idx="7555">
                  <c:v>M. Vilotić</c:v>
                </c:pt>
                <c:pt idx="7556">
                  <c:v>A. Androutsos</c:v>
                </c:pt>
                <c:pt idx="7557">
                  <c:v>Edgar</c:v>
                </c:pt>
                <c:pt idx="7558">
                  <c:v>M. Smith</c:v>
                </c:pt>
                <c:pt idx="7559">
                  <c:v>N. Bellomo</c:v>
                </c:pt>
                <c:pt idx="7560">
                  <c:v>Toquero</c:v>
                </c:pt>
                <c:pt idx="7561">
                  <c:v>J. Chabot</c:v>
                </c:pt>
                <c:pt idx="7562">
                  <c:v>L. Bertone</c:v>
                </c:pt>
                <c:pt idx="7563">
                  <c:v>M. Herrera</c:v>
                </c:pt>
                <c:pt idx="7564">
                  <c:v>M. Clark</c:v>
                </c:pt>
                <c:pt idx="7565">
                  <c:v>A. Benedetti</c:v>
                </c:pt>
                <c:pt idx="7566">
                  <c:v>E. Håland</c:v>
                </c:pt>
                <c:pt idx="7567">
                  <c:v>O. Buff</c:v>
                </c:pt>
                <c:pt idx="7568">
                  <c:v>K. Friesenbichler</c:v>
                </c:pt>
                <c:pt idx="7569">
                  <c:v>E. Kaş</c:v>
                </c:pt>
                <c:pt idx="7570">
                  <c:v>D. Martínez</c:v>
                </c:pt>
                <c:pt idx="7571">
                  <c:v>D. Post</c:v>
                </c:pt>
                <c:pt idx="7572">
                  <c:v>L. Balbi</c:v>
                </c:pt>
                <c:pt idx="7573">
                  <c:v>A. Jovanović</c:v>
                </c:pt>
                <c:pt idx="7574">
                  <c:v>L. Lamprou</c:v>
                </c:pt>
                <c:pt idx="7575">
                  <c:v>J. Collins</c:v>
                </c:pt>
                <c:pt idx="7576">
                  <c:v>G. Vargas</c:v>
                </c:pt>
                <c:pt idx="7577">
                  <c:v>A. Bonnet</c:v>
                </c:pt>
                <c:pt idx="7578">
                  <c:v>R. Ruiter</c:v>
                </c:pt>
                <c:pt idx="7579">
                  <c:v>P. Farkas</c:v>
                </c:pt>
                <c:pt idx="7580">
                  <c:v>R. Grant</c:v>
                </c:pt>
                <c:pt idx="7581">
                  <c:v>D. Ulvestad</c:v>
                </c:pt>
                <c:pt idx="7582">
                  <c:v>Han Kyo Won</c:v>
                </c:pt>
                <c:pt idx="7583">
                  <c:v>H. Marín</c:v>
                </c:pt>
                <c:pt idx="7584">
                  <c:v>D. Dos Santos</c:v>
                </c:pt>
                <c:pt idx="7585">
                  <c:v>Kim Min Hyeok</c:v>
                </c:pt>
                <c:pt idx="7586">
                  <c:v>M. Titsch Rivero</c:v>
                </c:pt>
                <c:pt idx="7587">
                  <c:v>S. Maier</c:v>
                </c:pt>
                <c:pt idx="7588">
                  <c:v>A. Maund</c:v>
                </c:pt>
                <c:pt idx="7589">
                  <c:v>A. Le Fondre</c:v>
                </c:pt>
                <c:pt idx="7590">
                  <c:v>H. Eyjólfsson</c:v>
                </c:pt>
                <c:pt idx="7591">
                  <c:v>L. Bacuna</c:v>
                </c:pt>
                <c:pt idx="7592">
                  <c:v>N. Röseler</c:v>
                </c:pt>
                <c:pt idx="7593">
                  <c:v>B. Meccariello</c:v>
                </c:pt>
                <c:pt idx="7594">
                  <c:v>Bai Jiajun</c:v>
                </c:pt>
                <c:pt idx="7595">
                  <c:v>R. Glatzel</c:v>
                </c:pt>
                <c:pt idx="7596">
                  <c:v>C. Cortés</c:v>
                </c:pt>
                <c:pt idx="7597">
                  <c:v>I. Jeraldino</c:v>
                </c:pt>
                <c:pt idx="7598">
                  <c:v>N. Dicko</c:v>
                </c:pt>
                <c:pt idx="7599">
                  <c:v>F. Sbuttoni</c:v>
                </c:pt>
                <c:pt idx="7600">
                  <c:v>I. Conté</c:v>
                </c:pt>
                <c:pt idx="7601">
                  <c:v>M. Bostwick</c:v>
                </c:pt>
                <c:pt idx="7602">
                  <c:v>A. Settembrini</c:v>
                </c:pt>
                <c:pt idx="7603">
                  <c:v>A. Modiba</c:v>
                </c:pt>
                <c:pt idx="7604">
                  <c:v>K. Vollmann</c:v>
                </c:pt>
                <c:pt idx="7605">
                  <c:v>K. Przybyłko</c:v>
                </c:pt>
                <c:pt idx="7606">
                  <c:v>Mario Barco</c:v>
                </c:pt>
                <c:pt idx="7607">
                  <c:v>Y. Baraye</c:v>
                </c:pt>
                <c:pt idx="7608">
                  <c:v>O. Werner</c:v>
                </c:pt>
                <c:pt idx="7609">
                  <c:v>R. Rotman</c:v>
                </c:pt>
                <c:pt idx="7610">
                  <c:v>I. Poblete</c:v>
                </c:pt>
                <c:pt idx="7611">
                  <c:v>Javi Jiménez</c:v>
                </c:pt>
                <c:pt idx="7612">
                  <c:v>L. Gassama</c:v>
                </c:pt>
                <c:pt idx="7613">
                  <c:v>S. Şahin-Radlinger</c:v>
                </c:pt>
                <c:pt idx="7614">
                  <c:v>A. Miljković</c:v>
                </c:pt>
                <c:pt idx="7615">
                  <c:v>M. Richards</c:v>
                </c:pt>
                <c:pt idx="7616">
                  <c:v>A. Kačaniklić</c:v>
                </c:pt>
                <c:pt idx="7617">
                  <c:v>N. Marsman</c:v>
                </c:pt>
                <c:pt idx="7618">
                  <c:v>D. Roßbach</c:v>
                </c:pt>
                <c:pt idx="7619">
                  <c:v>Eduardo Henrique</c:v>
                </c:pt>
                <c:pt idx="7620">
                  <c:v>R. James</c:v>
                </c:pt>
                <c:pt idx="7621">
                  <c:v>J. Mabokgwane</c:v>
                </c:pt>
                <c:pt idx="7622">
                  <c:v>Y. Court</c:v>
                </c:pt>
                <c:pt idx="7623">
                  <c:v>O. Duarte</c:v>
                </c:pt>
                <c:pt idx="7624">
                  <c:v>M. Turay</c:v>
                </c:pt>
                <c:pt idx="7625">
                  <c:v>D. Capelli</c:v>
                </c:pt>
                <c:pt idx="7626">
                  <c:v>Bruno Perone</c:v>
                </c:pt>
                <c:pt idx="7627">
                  <c:v>A. Merkel</c:v>
                </c:pt>
                <c:pt idx="7628">
                  <c:v>Ibson</c:v>
                </c:pt>
                <c:pt idx="7629">
                  <c:v>J. Gamonal</c:v>
                </c:pt>
                <c:pt idx="7630">
                  <c:v>K. Vacek</c:v>
                </c:pt>
                <c:pt idx="7631">
                  <c:v>S. Fürstner</c:v>
                </c:pt>
                <c:pt idx="7632">
                  <c:v>D. Bulthuis</c:v>
                </c:pt>
                <c:pt idx="7633">
                  <c:v>M. Lais</c:v>
                </c:pt>
                <c:pt idx="7634">
                  <c:v>B. Addae</c:v>
                </c:pt>
                <c:pt idx="7635">
                  <c:v>C. Bedia</c:v>
                </c:pt>
                <c:pt idx="7636">
                  <c:v>M. Vojvoda</c:v>
                </c:pt>
                <c:pt idx="7637">
                  <c:v>S. Iljutcenko</c:v>
                </c:pt>
                <c:pt idx="7638">
                  <c:v>M. Pessina</c:v>
                </c:pt>
                <c:pt idx="7639">
                  <c:v>H. Calcaterra</c:v>
                </c:pt>
                <c:pt idx="7640">
                  <c:v>F. Bednarek</c:v>
                </c:pt>
                <c:pt idx="7641">
                  <c:v>D. Mitchell</c:v>
                </c:pt>
                <c:pt idx="7642">
                  <c:v>A. Salazar</c:v>
                </c:pt>
                <c:pt idx="7643">
                  <c:v>M. Pinto</c:v>
                </c:pt>
                <c:pt idx="7644">
                  <c:v>D. Pudil</c:v>
                </c:pt>
                <c:pt idx="7645">
                  <c:v>L. Castiglia</c:v>
                </c:pt>
                <c:pt idx="7646">
                  <c:v>J. Pereyra Díaz</c:v>
                </c:pt>
                <c:pt idx="7647">
                  <c:v>S. Marreh</c:v>
                </c:pt>
                <c:pt idx="7648">
                  <c:v>A. Pizzorno</c:v>
                </c:pt>
                <c:pt idx="7649">
                  <c:v>T. Blackett</c:v>
                </c:pt>
                <c:pt idx="7650">
                  <c:v>Park Chu Young</c:v>
                </c:pt>
                <c:pt idx="7651">
                  <c:v>Carbonell</c:v>
                </c:pt>
                <c:pt idx="7652">
                  <c:v>J. Holland</c:v>
                </c:pt>
                <c:pt idx="7653">
                  <c:v>C. Râpă</c:v>
                </c:pt>
                <c:pt idx="7654">
                  <c:v>D. Fällman</c:v>
                </c:pt>
                <c:pt idx="7655">
                  <c:v>M. Perez</c:v>
                </c:pt>
                <c:pt idx="7656">
                  <c:v>Y. Meité</c:v>
                </c:pt>
                <c:pt idx="7657">
                  <c:v>A. Dej</c:v>
                </c:pt>
                <c:pt idx="7658">
                  <c:v>A. Shinnie</c:v>
                </c:pt>
                <c:pt idx="7659">
                  <c:v>J. Lotiès</c:v>
                </c:pt>
                <c:pt idx="7660">
                  <c:v>D. Giraldo</c:v>
                </c:pt>
                <c:pt idx="7661">
                  <c:v>I. Toney</c:v>
                </c:pt>
                <c:pt idx="7662">
                  <c:v>Choi Jae Hyeon</c:v>
                </c:pt>
                <c:pt idx="7663">
                  <c:v>S. van der Water</c:v>
                </c:pt>
                <c:pt idx="7664">
                  <c:v>J. Baxter</c:v>
                </c:pt>
                <c:pt idx="7665">
                  <c:v>M. Pourié</c:v>
                </c:pt>
                <c:pt idx="7666">
                  <c:v>J. Moore-Taylor</c:v>
                </c:pt>
                <c:pt idx="7667">
                  <c:v>E. Zejnullahu</c:v>
                </c:pt>
                <c:pt idx="7668">
                  <c:v>G. Akkan</c:v>
                </c:pt>
                <c:pt idx="7669">
                  <c:v>G. Saunders</c:v>
                </c:pt>
                <c:pt idx="7670">
                  <c:v>M. Bjørnbak</c:v>
                </c:pt>
                <c:pt idx="7671">
                  <c:v>H. Çinemre</c:v>
                </c:pt>
                <c:pt idx="7672">
                  <c:v>M. James</c:v>
                </c:pt>
                <c:pt idx="7673">
                  <c:v>R. Griffiths</c:v>
                </c:pt>
                <c:pt idx="7674">
                  <c:v>Deng Xiaofei</c:v>
                </c:pt>
                <c:pt idx="7675">
                  <c:v>M. Zúñiga</c:v>
                </c:pt>
                <c:pt idx="7676">
                  <c:v>A. Al Qarni</c:v>
                </c:pt>
                <c:pt idx="7677">
                  <c:v>T. Lorch</c:v>
                </c:pt>
                <c:pt idx="7678">
                  <c:v>N. Hammann</c:v>
                </c:pt>
                <c:pt idx="7679">
                  <c:v>Catena</c:v>
                </c:pt>
                <c:pt idx="7680">
                  <c:v>L. Marengo</c:v>
                </c:pt>
                <c:pt idx="7681">
                  <c:v>L. Memela</c:v>
                </c:pt>
                <c:pt idx="7682">
                  <c:v>T. Mikkelsen</c:v>
                </c:pt>
                <c:pt idx="7683">
                  <c:v>M. Perrotta</c:v>
                </c:pt>
                <c:pt idx="7684">
                  <c:v>E. Hyndman</c:v>
                </c:pt>
                <c:pt idx="7685">
                  <c:v>Mamadu Candé</c:v>
                </c:pt>
                <c:pt idx="7686">
                  <c:v>José Suárez</c:v>
                </c:pt>
                <c:pt idx="7687">
                  <c:v>T. Nara</c:v>
                </c:pt>
                <c:pt idx="7688">
                  <c:v>N. Eardley</c:v>
                </c:pt>
                <c:pt idx="7689">
                  <c:v>W. Moke</c:v>
                </c:pt>
                <c:pt idx="7690">
                  <c:v>A. Davies</c:v>
                </c:pt>
                <c:pt idx="7691">
                  <c:v>C. Lade</c:v>
                </c:pt>
                <c:pt idx="7692">
                  <c:v>R. Feltscher</c:v>
                </c:pt>
                <c:pt idx="7693">
                  <c:v>E. Kujović</c:v>
                </c:pt>
                <c:pt idx="7694">
                  <c:v>M. Chrapek</c:v>
                </c:pt>
                <c:pt idx="7695">
                  <c:v>M. Kobylański</c:v>
                </c:pt>
                <c:pt idx="7696">
                  <c:v>B. Hines-Ike</c:v>
                </c:pt>
                <c:pt idx="7697">
                  <c:v>A. Campbell</c:v>
                </c:pt>
                <c:pt idx="7698">
                  <c:v>S. Kaikai</c:v>
                </c:pt>
                <c:pt idx="7699">
                  <c:v>F. Onyedinma</c:v>
                </c:pt>
                <c:pt idx="7700">
                  <c:v>N. Aguerd</c:v>
                </c:pt>
                <c:pt idx="7701">
                  <c:v>Wellington</c:v>
                </c:pt>
                <c:pt idx="7702">
                  <c:v>F. Raičević</c:v>
                </c:pt>
                <c:pt idx="7703">
                  <c:v>M. Szwoch</c:v>
                </c:pt>
                <c:pt idx="7704">
                  <c:v>M. Connolly</c:v>
                </c:pt>
                <c:pt idx="7705">
                  <c:v>R. Le Normand</c:v>
                </c:pt>
                <c:pt idx="7706">
                  <c:v>W. Buckley</c:v>
                </c:pt>
                <c:pt idx="7707">
                  <c:v>L. Vilsvik</c:v>
                </c:pt>
                <c:pt idx="7708">
                  <c:v>J. Flanagan</c:v>
                </c:pt>
                <c:pt idx="7709">
                  <c:v>V. Yurchenko</c:v>
                </c:pt>
                <c:pt idx="7710">
                  <c:v>A. Stephens</c:v>
                </c:pt>
                <c:pt idx="7711">
                  <c:v>Héctor Verdés</c:v>
                </c:pt>
                <c:pt idx="7712">
                  <c:v>C. Evans</c:v>
                </c:pt>
                <c:pt idx="7713">
                  <c:v>M. Koch</c:v>
                </c:pt>
                <c:pt idx="7714">
                  <c:v>Guruzeta</c:v>
                </c:pt>
                <c:pt idx="7715">
                  <c:v>J. Aja</c:v>
                </c:pt>
                <c:pt idx="7716">
                  <c:v>Josema</c:v>
                </c:pt>
                <c:pt idx="7717">
                  <c:v>Quini</c:v>
                </c:pt>
                <c:pt idx="7718">
                  <c:v>D. Lovitz</c:v>
                </c:pt>
                <c:pt idx="7719">
                  <c:v>José Kanté</c:v>
                </c:pt>
                <c:pt idx="7720">
                  <c:v>H. Maïga</c:v>
                </c:pt>
                <c:pt idx="7721">
                  <c:v>M. Lumb</c:v>
                </c:pt>
                <c:pt idx="7722">
                  <c:v>B. Koïta</c:v>
                </c:pt>
                <c:pt idx="7723">
                  <c:v>V. Eicher</c:v>
                </c:pt>
                <c:pt idx="7724">
                  <c:v>F. Rodríguez</c:v>
                </c:pt>
                <c:pt idx="7725">
                  <c:v>D. Lafferty</c:v>
                </c:pt>
                <c:pt idx="7726">
                  <c:v>J. Newell</c:v>
                </c:pt>
                <c:pt idx="7727">
                  <c:v>B. Romo</c:v>
                </c:pt>
                <c:pt idx="7728">
                  <c:v>T. Thiele</c:v>
                </c:pt>
                <c:pt idx="7729">
                  <c:v>D. Mesenhöler</c:v>
                </c:pt>
                <c:pt idx="7730">
                  <c:v>Tomás Nuninho</c:v>
                </c:pt>
                <c:pt idx="7731">
                  <c:v>A. Saroka</c:v>
                </c:pt>
                <c:pt idx="7732">
                  <c:v>M. Dreyer</c:v>
                </c:pt>
                <c:pt idx="7733">
                  <c:v>Y. Toutouh</c:v>
                </c:pt>
                <c:pt idx="7734">
                  <c:v>A. Vargas</c:v>
                </c:pt>
                <c:pt idx="7735">
                  <c:v>S. Ojo</c:v>
                </c:pt>
                <c:pt idx="7736">
                  <c:v>Ramon Lopes</c:v>
                </c:pt>
                <c:pt idx="7737">
                  <c:v>G. Zarfino</c:v>
                </c:pt>
                <c:pt idx="7738">
                  <c:v>N. Gerzić</c:v>
                </c:pt>
                <c:pt idx="7739">
                  <c:v>M. Godden</c:v>
                </c:pt>
                <c:pt idx="7740">
                  <c:v>Y. Tafer</c:v>
                </c:pt>
                <c:pt idx="7741">
                  <c:v>A. Koura</c:v>
                </c:pt>
                <c:pt idx="7742">
                  <c:v>David Bruno</c:v>
                </c:pt>
                <c:pt idx="7743">
                  <c:v>Fepe Avedo</c:v>
                </c:pt>
                <c:pt idx="7744">
                  <c:v>F. Signorelli</c:v>
                </c:pt>
                <c:pt idx="7745">
                  <c:v>J. Jørgensen</c:v>
                </c:pt>
                <c:pt idx="7746">
                  <c:v>I. Chebake</c:v>
                </c:pt>
                <c:pt idx="7747">
                  <c:v>M. Kenlock</c:v>
                </c:pt>
                <c:pt idx="7748">
                  <c:v>Mateus Tangil</c:v>
                </c:pt>
                <c:pt idx="7749">
                  <c:v>Hwang Jin Sung</c:v>
                </c:pt>
                <c:pt idx="7750">
                  <c:v>N. Maynard</c:v>
                </c:pt>
                <c:pt idx="7751">
                  <c:v>L. Cháves</c:v>
                </c:pt>
                <c:pt idx="7752">
                  <c:v>K. Paal</c:v>
                </c:pt>
                <c:pt idx="7753">
                  <c:v>M. Campos</c:v>
                </c:pt>
                <c:pt idx="7754">
                  <c:v>B. Hamer</c:v>
                </c:pt>
                <c:pt idx="7755">
                  <c:v>A. Jung</c:v>
                </c:pt>
                <c:pt idx="7756">
                  <c:v>C. Morgan</c:v>
                </c:pt>
                <c:pt idx="7757">
                  <c:v>Y. Konno</c:v>
                </c:pt>
                <c:pt idx="7758">
                  <c:v>P. Pellegri</c:v>
                </c:pt>
                <c:pt idx="7759">
                  <c:v>F. Andriatsima</c:v>
                </c:pt>
                <c:pt idx="7760">
                  <c:v>E. Soriano</c:v>
                </c:pt>
                <c:pt idx="7761">
                  <c:v>N. Poulsen</c:v>
                </c:pt>
                <c:pt idx="7762">
                  <c:v>A. Ba</c:v>
                </c:pt>
                <c:pt idx="7763">
                  <c:v>L. Šimić</c:v>
                </c:pt>
                <c:pt idx="7764">
                  <c:v>M. Baudry</c:v>
                </c:pt>
                <c:pt idx="7765">
                  <c:v>M. Tandjigora</c:v>
                </c:pt>
                <c:pt idx="7766">
                  <c:v>D. Mendoza</c:v>
                </c:pt>
                <c:pt idx="7767">
                  <c:v>Ren Hang</c:v>
                </c:pt>
                <c:pt idx="7768">
                  <c:v>Caro</c:v>
                </c:pt>
                <c:pt idx="7769">
                  <c:v>R. Koike</c:v>
                </c:pt>
                <c:pt idx="7770">
                  <c:v>J. Nikolaou</c:v>
                </c:pt>
                <c:pt idx="7771">
                  <c:v>Cristian Rivero</c:v>
                </c:pt>
                <c:pt idx="7772">
                  <c:v>F. Amuzu</c:v>
                </c:pt>
                <c:pt idx="7773">
                  <c:v>V. Lundberg</c:v>
                </c:pt>
                <c:pt idx="7774">
                  <c:v>Yago</c:v>
                </c:pt>
                <c:pt idx="7775">
                  <c:v>Traeira Lopes</c:v>
                </c:pt>
                <c:pt idx="7776">
                  <c:v>C. Grindheim</c:v>
                </c:pt>
                <c:pt idx="7777">
                  <c:v>M. Álvarez</c:v>
                </c:pt>
                <c:pt idx="7778">
                  <c:v>D. Malone</c:v>
                </c:pt>
                <c:pt idx="7779">
                  <c:v>A. Gasbarro</c:v>
                </c:pt>
                <c:pt idx="7780">
                  <c:v>S. May</c:v>
                </c:pt>
                <c:pt idx="7781">
                  <c:v>Miguel Flaño</c:v>
                </c:pt>
                <c:pt idx="7782">
                  <c:v>B. Thompson</c:v>
                </c:pt>
                <c:pt idx="7783">
                  <c:v>Paulo Henrique</c:v>
                </c:pt>
                <c:pt idx="7784">
                  <c:v>Marcelo Djaló</c:v>
                </c:pt>
                <c:pt idx="7785">
                  <c:v>A. Seydel</c:v>
                </c:pt>
                <c:pt idx="7786">
                  <c:v>A. Al Fraidi</c:v>
                </c:pt>
                <c:pt idx="7787">
                  <c:v>J. Wójcicki</c:v>
                </c:pt>
                <c:pt idx="7788">
                  <c:v>C. Hountondji</c:v>
                </c:pt>
                <c:pt idx="7789">
                  <c:v>I. Mhirsi</c:v>
                </c:pt>
                <c:pt idx="7790">
                  <c:v>Ji Xiang</c:v>
                </c:pt>
                <c:pt idx="7791">
                  <c:v>J. Young</c:v>
                </c:pt>
                <c:pt idx="7792">
                  <c:v>Welliton Helmes</c:v>
                </c:pt>
                <c:pt idx="7793">
                  <c:v>E. Grezda</c:v>
                </c:pt>
                <c:pt idx="7794">
                  <c:v>S. Mielitz</c:v>
                </c:pt>
                <c:pt idx="7795">
                  <c:v>P. Riese</c:v>
                </c:pt>
                <c:pt idx="7796">
                  <c:v>N. Körber</c:v>
                </c:pt>
                <c:pt idx="7797">
                  <c:v>A. Rodriguez</c:v>
                </c:pt>
                <c:pt idx="7798">
                  <c:v>A. Calisir</c:v>
                </c:pt>
                <c:pt idx="7799">
                  <c:v>R. Torres</c:v>
                </c:pt>
                <c:pt idx="7800">
                  <c:v>R. McKenzie</c:v>
                </c:pt>
                <c:pt idx="7801">
                  <c:v>D. Iorfa</c:v>
                </c:pt>
                <c:pt idx="7802">
                  <c:v>L. Rosseti</c:v>
                </c:pt>
                <c:pt idx="7803">
                  <c:v>Dani Ojeda</c:v>
                </c:pt>
                <c:pt idx="7804">
                  <c:v>M. Preston</c:v>
                </c:pt>
                <c:pt idx="7805">
                  <c:v>Josan</c:v>
                </c:pt>
                <c:pt idx="7806">
                  <c:v>P. Dahlberg</c:v>
                </c:pt>
                <c:pt idx="7807">
                  <c:v>Kim Ho Jun</c:v>
                </c:pt>
                <c:pt idx="7808">
                  <c:v>A. Calello</c:v>
                </c:pt>
                <c:pt idx="7809">
                  <c:v>J. Sims</c:v>
                </c:pt>
                <c:pt idx="7810">
                  <c:v>B. Borrello</c:v>
                </c:pt>
                <c:pt idx="7811">
                  <c:v>T. Andreu</c:v>
                </c:pt>
                <c:pt idx="7812">
                  <c:v>J. Hendry</c:v>
                </c:pt>
                <c:pt idx="7813">
                  <c:v>O. Albornoz</c:v>
                </c:pt>
                <c:pt idx="7814">
                  <c:v>M. Thiam</c:v>
                </c:pt>
                <c:pt idx="7815">
                  <c:v>B. Djimsiti</c:v>
                </c:pt>
                <c:pt idx="7816">
                  <c:v>Y. Regäsel</c:v>
                </c:pt>
                <c:pt idx="7817">
                  <c:v>Jo Young Cheol</c:v>
                </c:pt>
                <c:pt idx="7818">
                  <c:v>L. Kassi</c:v>
                </c:pt>
                <c:pt idx="7819">
                  <c:v>A. Mowatt</c:v>
                </c:pt>
                <c:pt idx="7820">
                  <c:v>H. Rivera</c:v>
                </c:pt>
                <c:pt idx="7821">
                  <c:v>André Claro</c:v>
                </c:pt>
                <c:pt idx="7822">
                  <c:v>Felipe Saad</c:v>
                </c:pt>
                <c:pt idx="7823">
                  <c:v>Asdrúbal</c:v>
                </c:pt>
                <c:pt idx="7824">
                  <c:v>S. Nieuwpoort</c:v>
                </c:pt>
                <c:pt idx="7825">
                  <c:v>Clemente</c:v>
                </c:pt>
                <c:pt idx="7826">
                  <c:v>Luan Peres</c:v>
                </c:pt>
                <c:pt idx="7827">
                  <c:v>A. Lioi</c:v>
                </c:pt>
                <c:pt idx="7828">
                  <c:v>M. López</c:v>
                </c:pt>
                <c:pt idx="7829">
                  <c:v>E. Vega</c:v>
                </c:pt>
                <c:pt idx="7830">
                  <c:v>A. Messaoud</c:v>
                </c:pt>
                <c:pt idx="7831">
                  <c:v>L. Silva</c:v>
                </c:pt>
                <c:pt idx="7832">
                  <c:v>J. Højbjerg</c:v>
                </c:pt>
                <c:pt idx="7833">
                  <c:v>J. Delgado</c:v>
                </c:pt>
                <c:pt idx="7834">
                  <c:v>M. Schwäbe</c:v>
                </c:pt>
                <c:pt idx="7835">
                  <c:v>Kwon Kyung Won</c:v>
                </c:pt>
                <c:pt idx="7836">
                  <c:v>M. Zetterer</c:v>
                </c:pt>
                <c:pt idx="7837">
                  <c:v>Fred Soidares</c:v>
                </c:pt>
                <c:pt idx="7838">
                  <c:v>L. Menalo</c:v>
                </c:pt>
                <c:pt idx="7839">
                  <c:v>Juan Muñiz</c:v>
                </c:pt>
                <c:pt idx="7840">
                  <c:v>Kike Márquez</c:v>
                </c:pt>
                <c:pt idx="7841">
                  <c:v>P. Netzer</c:v>
                </c:pt>
                <c:pt idx="7842">
                  <c:v>S. Skarlatidis</c:v>
                </c:pt>
                <c:pt idx="7843">
                  <c:v>L. Owona</c:v>
                </c:pt>
                <c:pt idx="7844">
                  <c:v>J. Samuelsen</c:v>
                </c:pt>
                <c:pt idx="7845">
                  <c:v>J. Cummings</c:v>
                </c:pt>
                <c:pt idx="7846">
                  <c:v>R. Preißinger</c:v>
                </c:pt>
                <c:pt idx="7847">
                  <c:v>S. Pettinari</c:v>
                </c:pt>
                <c:pt idx="7848">
                  <c:v>N. Dams</c:v>
                </c:pt>
                <c:pt idx="7849">
                  <c:v>B. Edomwonyi</c:v>
                </c:pt>
                <c:pt idx="7850">
                  <c:v>R. Naranjo</c:v>
                </c:pt>
                <c:pt idx="7851">
                  <c:v>J. Tinhan</c:v>
                </c:pt>
                <c:pt idx="7852">
                  <c:v>H. Mizumoto</c:v>
                </c:pt>
                <c:pt idx="7853">
                  <c:v>A. Brosque</c:v>
                </c:pt>
                <c:pt idx="7854">
                  <c:v>S. Becker</c:v>
                </c:pt>
                <c:pt idx="7855">
                  <c:v>Yu Rui</c:v>
                </c:pt>
                <c:pt idx="7856">
                  <c:v>P. Senderos</c:v>
                </c:pt>
                <c:pt idx="7857">
                  <c:v>F. Rodríguez</c:v>
                </c:pt>
                <c:pt idx="7858">
                  <c:v>H. Sato</c:v>
                </c:pt>
                <c:pt idx="7859">
                  <c:v>R. Matthews</c:v>
                </c:pt>
                <c:pt idx="7860">
                  <c:v>T. Bishop</c:v>
                </c:pt>
                <c:pt idx="7861">
                  <c:v>Lluis López</c:v>
                </c:pt>
                <c:pt idx="7862">
                  <c:v>S. McLaughlin</c:v>
                </c:pt>
                <c:pt idx="7863">
                  <c:v>E. Aguilar</c:v>
                </c:pt>
                <c:pt idx="7864">
                  <c:v>M. Asselah</c:v>
                </c:pt>
                <c:pt idx="7865">
                  <c:v>A. Dembélé</c:v>
                </c:pt>
                <c:pt idx="7866">
                  <c:v>Breno Laranjeiro</c:v>
                </c:pt>
                <c:pt idx="7867">
                  <c:v>J. Nietfeld</c:v>
                </c:pt>
                <c:pt idx="7868">
                  <c:v>A. Šemper</c:v>
                </c:pt>
                <c:pt idx="7869">
                  <c:v>T. Hájek</c:v>
                </c:pt>
                <c:pt idx="7870">
                  <c:v>Dani Rodríguez</c:v>
                </c:pt>
                <c:pt idx="7871">
                  <c:v>M. Deplagne</c:v>
                </c:pt>
                <c:pt idx="7872">
                  <c:v>G. Díaz</c:v>
                </c:pt>
                <c:pt idx="7873">
                  <c:v>C. Brunner</c:v>
                </c:pt>
                <c:pt idx="7874">
                  <c:v>P. Lipski</c:v>
                </c:pt>
                <c:pt idx="7875">
                  <c:v>André Ferreira</c:v>
                </c:pt>
                <c:pt idx="7876">
                  <c:v>A. Ribera</c:v>
                </c:pt>
                <c:pt idx="7877">
                  <c:v>Assis</c:v>
                </c:pt>
                <c:pt idx="7878">
                  <c:v>G. Hernández</c:v>
                </c:pt>
                <c:pt idx="7879">
                  <c:v>J. Pineda</c:v>
                </c:pt>
                <c:pt idx="7880">
                  <c:v>M. Donoso</c:v>
                </c:pt>
                <c:pt idx="7881">
                  <c:v>L. Zander</c:v>
                </c:pt>
                <c:pt idx="7882">
                  <c:v>Curro Sánchez</c:v>
                </c:pt>
                <c:pt idx="7883">
                  <c:v>Santamaría</c:v>
                </c:pt>
                <c:pt idx="7884">
                  <c:v>Z. Dedič</c:v>
                </c:pt>
                <c:pt idx="7885">
                  <c:v>C. Vargas</c:v>
                </c:pt>
                <c:pt idx="7886">
                  <c:v>Akieme</c:v>
                </c:pt>
                <c:pt idx="7887">
                  <c:v>Tete Morente</c:v>
                </c:pt>
                <c:pt idx="7888">
                  <c:v>Shin Hyung Min</c:v>
                </c:pt>
                <c:pt idx="7889">
                  <c:v>N. Yennaris</c:v>
                </c:pt>
                <c:pt idx="7890">
                  <c:v>P. van Ooijen</c:v>
                </c:pt>
                <c:pt idx="7891">
                  <c:v>G. Cvijanović</c:v>
                </c:pt>
                <c:pt idx="7892">
                  <c:v>T. Taguchi</c:v>
                </c:pt>
                <c:pt idx="7893">
                  <c:v>M. Saunier</c:v>
                </c:pt>
                <c:pt idx="7894">
                  <c:v>L. Parunashvili</c:v>
                </c:pt>
                <c:pt idx="7895">
                  <c:v>R. Acquafresca</c:v>
                </c:pt>
                <c:pt idx="7896">
                  <c:v>C. Tabó</c:v>
                </c:pt>
                <c:pt idx="7897">
                  <c:v>Claytisco Branco</c:v>
                </c:pt>
                <c:pt idx="7898">
                  <c:v>S. Nijland</c:v>
                </c:pt>
                <c:pt idx="7899">
                  <c:v>J. Guthrie</c:v>
                </c:pt>
                <c:pt idx="7900">
                  <c:v>J. Fernández</c:v>
                </c:pt>
                <c:pt idx="7901">
                  <c:v>R. Crivello</c:v>
                </c:pt>
                <c:pt idx="7902">
                  <c:v>T. Ayasse</c:v>
                </c:pt>
                <c:pt idx="7903">
                  <c:v>D. Zúñiga</c:v>
                </c:pt>
                <c:pt idx="7904">
                  <c:v>L. Załuska</c:v>
                </c:pt>
                <c:pt idx="7905">
                  <c:v>R. Vasilev</c:v>
                </c:pt>
                <c:pt idx="7906">
                  <c:v>M. Schmerböck</c:v>
                </c:pt>
                <c:pt idx="7907">
                  <c:v>Y. Abe</c:v>
                </c:pt>
                <c:pt idx="7908">
                  <c:v>J. Ruiz</c:v>
                </c:pt>
                <c:pt idx="7909">
                  <c:v>M. Bravo</c:v>
                </c:pt>
                <c:pt idx="7910">
                  <c:v>Augusto</c:v>
                </c:pt>
                <c:pt idx="7911">
                  <c:v>A. Maxsø</c:v>
                </c:pt>
                <c:pt idx="7912">
                  <c:v>D. Vergara</c:v>
                </c:pt>
                <c:pt idx="7913">
                  <c:v>Park Dong Jin</c:v>
                </c:pt>
                <c:pt idx="7914">
                  <c:v>A. Maksimenko</c:v>
                </c:pt>
                <c:pt idx="7915">
                  <c:v>M. Vrushaj</c:v>
                </c:pt>
                <c:pt idx="7916">
                  <c:v>L. Garbutt</c:v>
                </c:pt>
                <c:pt idx="7917">
                  <c:v>G. Munari</c:v>
                </c:pt>
                <c:pt idx="7918">
                  <c:v>C. Burke</c:v>
                </c:pt>
                <c:pt idx="7919">
                  <c:v>Rudy</c:v>
                </c:pt>
                <c:pt idx="7920">
                  <c:v>S. Knežević</c:v>
                </c:pt>
                <c:pt idx="7921">
                  <c:v>M. Heider</c:v>
                </c:pt>
                <c:pt idx="7922">
                  <c:v>L. Gutiérrez</c:v>
                </c:pt>
                <c:pt idx="7923">
                  <c:v>J. Alnwick</c:v>
                </c:pt>
                <c:pt idx="7924">
                  <c:v>S. O'Donnell</c:v>
                </c:pt>
                <c:pt idx="7925">
                  <c:v>S. Edera</c:v>
                </c:pt>
                <c:pt idx="7926">
                  <c:v>A. Arellano</c:v>
                </c:pt>
                <c:pt idx="7927">
                  <c:v>G. Hupperts</c:v>
                </c:pt>
                <c:pt idx="7928">
                  <c:v>L. Isgrove</c:v>
                </c:pt>
                <c:pt idx="7929">
                  <c:v>M. Lampson</c:v>
                </c:pt>
                <c:pt idx="7930">
                  <c:v>R. Di Gennaro</c:v>
                </c:pt>
                <c:pt idx="7931">
                  <c:v>Melvin Regalito</c:v>
                </c:pt>
                <c:pt idx="7932">
                  <c:v>L. Akins</c:v>
                </c:pt>
                <c:pt idx="7933">
                  <c:v>J. Valencia</c:v>
                </c:pt>
                <c:pt idx="7934">
                  <c:v>L. Ayçiçek</c:v>
                </c:pt>
                <c:pt idx="7935">
                  <c:v>E. Albín</c:v>
                </c:pt>
                <c:pt idx="7936">
                  <c:v>M. Troiano</c:v>
                </c:pt>
                <c:pt idx="7937">
                  <c:v>F. Escobar</c:v>
                </c:pt>
                <c:pt idx="7938">
                  <c:v>N. Linares</c:v>
                </c:pt>
                <c:pt idx="7939">
                  <c:v>J. Ávila</c:v>
                </c:pt>
                <c:pt idx="7940">
                  <c:v>Nuno Valente</c:v>
                </c:pt>
                <c:pt idx="7941">
                  <c:v>R. Baku</c:v>
                </c:pt>
                <c:pt idx="7942">
                  <c:v>Samu</c:v>
                </c:pt>
                <c:pt idx="7943">
                  <c:v>D. Vicencio</c:v>
                </c:pt>
                <c:pt idx="7944">
                  <c:v>C. Shields</c:v>
                </c:pt>
                <c:pt idx="7945">
                  <c:v>Choi Sung Keun</c:v>
                </c:pt>
                <c:pt idx="7946">
                  <c:v>O. Sow</c:v>
                </c:pt>
                <c:pt idx="7947">
                  <c:v>L. Orejuela</c:v>
                </c:pt>
                <c:pt idx="7948">
                  <c:v>S. Leuko</c:v>
                </c:pt>
                <c:pt idx="7949">
                  <c:v>D. Goutas</c:v>
                </c:pt>
                <c:pt idx="7950">
                  <c:v>Wilsson Rosito</c:v>
                </c:pt>
                <c:pt idx="7951">
                  <c:v>D. Rigo</c:v>
                </c:pt>
                <c:pt idx="7952">
                  <c:v>A. Bastoni</c:v>
                </c:pt>
                <c:pt idx="7953">
                  <c:v>S. Eastwood</c:v>
                </c:pt>
                <c:pt idx="7954">
                  <c:v>T. Boyd</c:v>
                </c:pt>
                <c:pt idx="7955">
                  <c:v>F. Nájera</c:v>
                </c:pt>
                <c:pt idx="7956">
                  <c:v>Jairo</c:v>
                </c:pt>
                <c:pt idx="7957">
                  <c:v>D. Milinković</c:v>
                </c:pt>
                <c:pt idx="7958">
                  <c:v>F. Ayé</c:v>
                </c:pt>
                <c:pt idx="7959">
                  <c:v>J. Vachoux</c:v>
                </c:pt>
                <c:pt idx="7960">
                  <c:v>N. Bajrami</c:v>
                </c:pt>
                <c:pt idx="7961">
                  <c:v>P. Mandanda</c:v>
                </c:pt>
                <c:pt idx="7962">
                  <c:v>M. Đurić</c:v>
                </c:pt>
                <c:pt idx="7963">
                  <c:v>Éverton Luiz</c:v>
                </c:pt>
                <c:pt idx="7964">
                  <c:v>Puertas</c:v>
                </c:pt>
                <c:pt idx="7965">
                  <c:v>J. Duverne</c:v>
                </c:pt>
                <c:pt idx="7966">
                  <c:v>G. Dicker</c:v>
                </c:pt>
                <c:pt idx="7967">
                  <c:v>G. Massey</c:v>
                </c:pt>
                <c:pt idx="7968">
                  <c:v>N. Stefanelli</c:v>
                </c:pt>
                <c:pt idx="7969">
                  <c:v>J. Andrada</c:v>
                </c:pt>
                <c:pt idx="7970">
                  <c:v>R. Zhemaletdinov</c:v>
                </c:pt>
                <c:pt idx="7971">
                  <c:v>L. Sercombe</c:v>
                </c:pt>
                <c:pt idx="7972">
                  <c:v>D. De Belder</c:v>
                </c:pt>
                <c:pt idx="7973">
                  <c:v>J. Kubicki</c:v>
                </c:pt>
                <c:pt idx="7974">
                  <c:v>J. Rasmussen</c:v>
                </c:pt>
                <c:pt idx="7975">
                  <c:v>Y. Ramadani</c:v>
                </c:pt>
                <c:pt idx="7976">
                  <c:v>E. Akichi</c:v>
                </c:pt>
                <c:pt idx="7977">
                  <c:v>C. Chiricò</c:v>
                </c:pt>
                <c:pt idx="7978">
                  <c:v>H. Sacko</c:v>
                </c:pt>
                <c:pt idx="7979">
                  <c:v>Chris Farminhão</c:v>
                </c:pt>
                <c:pt idx="7980">
                  <c:v>D. Keita-Ruel</c:v>
                </c:pt>
                <c:pt idx="7981">
                  <c:v>P. Zulu</c:v>
                </c:pt>
                <c:pt idx="7982">
                  <c:v>H. Bahebri</c:v>
                </c:pt>
                <c:pt idx="7983">
                  <c:v>C. Arias</c:v>
                </c:pt>
                <c:pt idx="7984">
                  <c:v>Jeong Woo Jae</c:v>
                </c:pt>
                <c:pt idx="7985">
                  <c:v>W. Dammers</c:v>
                </c:pt>
                <c:pt idx="7986">
                  <c:v>K. Kotsaris</c:v>
                </c:pt>
                <c:pt idx="7987">
                  <c:v>M. Poletanović</c:v>
                </c:pt>
                <c:pt idx="7988">
                  <c:v>J. Hopcutt</c:v>
                </c:pt>
                <c:pt idx="7989">
                  <c:v>P. Małecki</c:v>
                </c:pt>
                <c:pt idx="7990">
                  <c:v>B. Mitrev</c:v>
                </c:pt>
                <c:pt idx="7991">
                  <c:v>Qin Sheng</c:v>
                </c:pt>
                <c:pt idx="7992">
                  <c:v>Marco Soares</c:v>
                </c:pt>
                <c:pt idx="7993">
                  <c:v>Romário</c:v>
                </c:pt>
                <c:pt idx="7994">
                  <c:v>Pedro Trigueira</c:v>
                </c:pt>
                <c:pt idx="7995">
                  <c:v>A. Hrustić</c:v>
                </c:pt>
                <c:pt idx="7996">
                  <c:v>U. Segura</c:v>
                </c:pt>
                <c:pt idx="7997">
                  <c:v>J. Billong</c:v>
                </c:pt>
                <c:pt idx="7998">
                  <c:v>L. Arias</c:v>
                </c:pt>
                <c:pt idx="7999">
                  <c:v>K. Arkivuo</c:v>
                </c:pt>
                <c:pt idx="8000">
                  <c:v>S. Palombi</c:v>
                </c:pt>
                <c:pt idx="8001">
                  <c:v>G. Maggiore</c:v>
                </c:pt>
                <c:pt idx="8002">
                  <c:v>M. Konrad</c:v>
                </c:pt>
                <c:pt idx="8003">
                  <c:v>Zheng Long</c:v>
                </c:pt>
                <c:pt idx="8004">
                  <c:v>A. Lazaar</c:v>
                </c:pt>
                <c:pt idx="8005">
                  <c:v>J. Donachie</c:v>
                </c:pt>
                <c:pt idx="8006">
                  <c:v>J. Bizama</c:v>
                </c:pt>
                <c:pt idx="8007">
                  <c:v>A. Rossi</c:v>
                </c:pt>
                <c:pt idx="8008">
                  <c:v>Nolaskoain</c:v>
                </c:pt>
                <c:pt idx="8009">
                  <c:v>H. Singh</c:v>
                </c:pt>
                <c:pt idx="8010">
                  <c:v>João Carlos</c:v>
                </c:pt>
                <c:pt idx="8011">
                  <c:v>J. Nation</c:v>
                </c:pt>
                <c:pt idx="8012">
                  <c:v>S. Kulovits</c:v>
                </c:pt>
                <c:pt idx="8013">
                  <c:v>T. Grøgaard</c:v>
                </c:pt>
                <c:pt idx="8014">
                  <c:v>R. Williams</c:v>
                </c:pt>
                <c:pt idx="8015">
                  <c:v>F. Miguel</c:v>
                </c:pt>
                <c:pt idx="8016">
                  <c:v>M. Bukata</c:v>
                </c:pt>
                <c:pt idx="8017">
                  <c:v>K. Broll</c:v>
                </c:pt>
                <c:pt idx="8018">
                  <c:v>M. Jiménez</c:v>
                </c:pt>
                <c:pt idx="8019">
                  <c:v>K. Nagai</c:v>
                </c:pt>
                <c:pt idx="8020">
                  <c:v>C. Philipps</c:v>
                </c:pt>
                <c:pt idx="8021">
                  <c:v>M. Sadler</c:v>
                </c:pt>
                <c:pt idx="8022">
                  <c:v>F. Centonze</c:v>
                </c:pt>
                <c:pt idx="8023">
                  <c:v>J. Ligali</c:v>
                </c:pt>
                <c:pt idx="8024">
                  <c:v>A. Sánchez</c:v>
                </c:pt>
                <c:pt idx="8025">
                  <c:v>A. Nalini</c:v>
                </c:pt>
                <c:pt idx="8026">
                  <c:v>Zheng Zheng</c:v>
                </c:pt>
                <c:pt idx="8027">
                  <c:v>Héctor Rodas</c:v>
                </c:pt>
                <c:pt idx="8028">
                  <c:v>D. Høegh</c:v>
                </c:pt>
                <c:pt idx="8029">
                  <c:v>C. Martschinko</c:v>
                </c:pt>
                <c:pt idx="8030">
                  <c:v>F. Micolta</c:v>
                </c:pt>
                <c:pt idx="8031">
                  <c:v>J. Piotrowski</c:v>
                </c:pt>
                <c:pt idx="8032">
                  <c:v>M. Carretta</c:v>
                </c:pt>
                <c:pt idx="8033">
                  <c:v>J. Skalák</c:v>
                </c:pt>
                <c:pt idx="8034">
                  <c:v>L. Lindsay</c:v>
                </c:pt>
                <c:pt idx="8035">
                  <c:v>V. Hoff</c:v>
                </c:pt>
                <c:pt idx="8036">
                  <c:v>M. Zaccagni</c:v>
                </c:pt>
                <c:pt idx="8037">
                  <c:v>R. Vera</c:v>
                </c:pt>
                <c:pt idx="8038">
                  <c:v>J. Riedel</c:v>
                </c:pt>
                <c:pt idx="8039">
                  <c:v>T. Yalçıner</c:v>
                </c:pt>
                <c:pt idx="8040">
                  <c:v>B. De Alba</c:v>
                </c:pt>
                <c:pt idx="8041">
                  <c:v>A. Nouri</c:v>
                </c:pt>
                <c:pt idx="8042">
                  <c:v>C. Gartner</c:v>
                </c:pt>
                <c:pt idx="8043">
                  <c:v>T. Geyer</c:v>
                </c:pt>
                <c:pt idx="8044">
                  <c:v>L. Domínguez</c:v>
                </c:pt>
                <c:pt idx="8045">
                  <c:v>Naldo</c:v>
                </c:pt>
                <c:pt idx="8046">
                  <c:v>L. Kelly</c:v>
                </c:pt>
                <c:pt idx="8047">
                  <c:v>S. Whalley</c:v>
                </c:pt>
                <c:pt idx="8048">
                  <c:v>K. Anzai</c:v>
                </c:pt>
                <c:pt idx="8049">
                  <c:v>C. Pontius</c:v>
                </c:pt>
                <c:pt idx="8050">
                  <c:v>E. Zavaleta</c:v>
                </c:pt>
                <c:pt idx="8051">
                  <c:v>G. O'Neil</c:v>
                </c:pt>
                <c:pt idx="8052">
                  <c:v>G. Loovens</c:v>
                </c:pt>
                <c:pt idx="8053">
                  <c:v>A. González</c:v>
                </c:pt>
                <c:pt idx="8054">
                  <c:v>Luís Cortez</c:v>
                </c:pt>
                <c:pt idx="8055">
                  <c:v>M. Hernández</c:v>
                </c:pt>
                <c:pt idx="8056">
                  <c:v>C. Donaldson</c:v>
                </c:pt>
                <c:pt idx="8057">
                  <c:v>D. Mendiseca</c:v>
                </c:pt>
                <c:pt idx="8058">
                  <c:v>S. Cronin</c:v>
                </c:pt>
                <c:pt idx="8059">
                  <c:v>J. Taylor</c:v>
                </c:pt>
                <c:pt idx="8060">
                  <c:v>R. Hall</c:v>
                </c:pt>
                <c:pt idx="8061">
                  <c:v>S. Gbohouo</c:v>
                </c:pt>
                <c:pt idx="8062">
                  <c:v>N. Yeri</c:v>
                </c:pt>
                <c:pt idx="8063">
                  <c:v>M. Pinato</c:v>
                </c:pt>
                <c:pt idx="8064">
                  <c:v>M. Johnson</c:v>
                </c:pt>
                <c:pt idx="8065">
                  <c:v>D. Wouters</c:v>
                </c:pt>
                <c:pt idx="8066">
                  <c:v>J. Campuzano</c:v>
                </c:pt>
                <c:pt idx="8067">
                  <c:v>Z. Valentin</c:v>
                </c:pt>
                <c:pt idx="8068">
                  <c:v>L. Néry</c:v>
                </c:pt>
                <c:pt idx="8069">
                  <c:v>J. Iglesias</c:v>
                </c:pt>
                <c:pt idx="8070">
                  <c:v>M. El Hamdaoui</c:v>
                </c:pt>
                <c:pt idx="8071">
                  <c:v>Welson Leima</c:v>
                </c:pt>
                <c:pt idx="8072">
                  <c:v>M. Little</c:v>
                </c:pt>
                <c:pt idx="8073">
                  <c:v>B. Lennon</c:v>
                </c:pt>
                <c:pt idx="8074">
                  <c:v>N. Mitrović</c:v>
                </c:pt>
                <c:pt idx="8075">
                  <c:v>Serginho</c:v>
                </c:pt>
                <c:pt idx="8076">
                  <c:v>R. Buess</c:v>
                </c:pt>
                <c:pt idx="8077">
                  <c:v>A. Al Sahabi</c:v>
                </c:pt>
                <c:pt idx="8078">
                  <c:v>Y. El Jebli</c:v>
                </c:pt>
                <c:pt idx="8079">
                  <c:v>C. Durkin</c:v>
                </c:pt>
                <c:pt idx="8080">
                  <c:v>P. Bengtsson</c:v>
                </c:pt>
                <c:pt idx="8081">
                  <c:v>F. Kamberi</c:v>
                </c:pt>
                <c:pt idx="8082">
                  <c:v>D. Irandust</c:v>
                </c:pt>
                <c:pt idx="8083">
                  <c:v>L. Nomenjanahary</c:v>
                </c:pt>
                <c:pt idx="8084">
                  <c:v>D. Steres</c:v>
                </c:pt>
                <c:pt idx="8085">
                  <c:v>G. Donyoh</c:v>
                </c:pt>
                <c:pt idx="8086">
                  <c:v>Castro</c:v>
                </c:pt>
                <c:pt idx="8087">
                  <c:v>F. Troyansky</c:v>
                </c:pt>
                <c:pt idx="8088">
                  <c:v>D. Koppers</c:v>
                </c:pt>
                <c:pt idx="8089">
                  <c:v>M. Moscati</c:v>
                </c:pt>
                <c:pt idx="8090">
                  <c:v>J. Roa</c:v>
                </c:pt>
                <c:pt idx="8091">
                  <c:v>Lu Wenjun</c:v>
                </c:pt>
                <c:pt idx="8092">
                  <c:v>F. Crivelli</c:v>
                </c:pt>
                <c:pt idx="8093">
                  <c:v>J. Amoroso</c:v>
                </c:pt>
                <c:pt idx="8094">
                  <c:v>A. Barillà</c:v>
                </c:pt>
                <c:pt idx="8095">
                  <c:v>K. Agard</c:v>
                </c:pt>
                <c:pt idx="8096">
                  <c:v>Y. Boli</c:v>
                </c:pt>
                <c:pt idx="8097">
                  <c:v>Borja Viguera</c:v>
                </c:pt>
                <c:pt idx="8098">
                  <c:v>A. Masika</c:v>
                </c:pt>
                <c:pt idx="8099">
                  <c:v>S. Kroon</c:v>
                </c:pt>
                <c:pt idx="8100">
                  <c:v>A. Al Hafith</c:v>
                </c:pt>
                <c:pt idx="8101">
                  <c:v>J. Gradit</c:v>
                </c:pt>
                <c:pt idx="8102">
                  <c:v>L. Boeder</c:v>
                </c:pt>
                <c:pt idx="8103">
                  <c:v>T. Pochettino</c:v>
                </c:pt>
                <c:pt idx="8104">
                  <c:v>A. Robic</c:v>
                </c:pt>
                <c:pt idx="8105">
                  <c:v>E. Nazaryna</c:v>
                </c:pt>
                <c:pt idx="8106">
                  <c:v>J. Cascante</c:v>
                </c:pt>
                <c:pt idx="8107">
                  <c:v>A. Ibrahim</c:v>
                </c:pt>
                <c:pt idx="8108">
                  <c:v>F. Ulvestad</c:v>
                </c:pt>
                <c:pt idx="8109">
                  <c:v>C. Çavlan</c:v>
                </c:pt>
                <c:pt idx="8110">
                  <c:v>F. Ben Youssef</c:v>
                </c:pt>
                <c:pt idx="8111">
                  <c:v>M. Pučko</c:v>
                </c:pt>
                <c:pt idx="8112">
                  <c:v>C. Gönen</c:v>
                </c:pt>
                <c:pt idx="8113">
                  <c:v>S. Moore</c:v>
                </c:pt>
                <c:pt idx="8114">
                  <c:v>L. Taylor</c:v>
                </c:pt>
                <c:pt idx="8115">
                  <c:v>M. de Leeuw</c:v>
                </c:pt>
                <c:pt idx="8116">
                  <c:v>A. Ngamukol</c:v>
                </c:pt>
                <c:pt idx="8117">
                  <c:v>F. Brandán</c:v>
                </c:pt>
                <c:pt idx="8118">
                  <c:v>Zubiaurre</c:v>
                </c:pt>
                <c:pt idx="8119">
                  <c:v>S. Quinn</c:v>
                </c:pt>
                <c:pt idx="8120">
                  <c:v>S. Bertram</c:v>
                </c:pt>
                <c:pt idx="8121">
                  <c:v>Z. Korcsmár</c:v>
                </c:pt>
                <c:pt idx="8122">
                  <c:v>Camacho</c:v>
                </c:pt>
                <c:pt idx="8123">
                  <c:v>D. Sorgić</c:v>
                </c:pt>
                <c:pt idx="8124">
                  <c:v>P. Mortensen</c:v>
                </c:pt>
                <c:pt idx="8125">
                  <c:v>Tekio</c:v>
                </c:pt>
                <c:pt idx="8126">
                  <c:v>P. Ofosu-Ayeh</c:v>
                </c:pt>
                <c:pt idx="8127">
                  <c:v>M. Bíttolo</c:v>
                </c:pt>
                <c:pt idx="8128">
                  <c:v>B. Djiby Fall</c:v>
                </c:pt>
                <c:pt idx="8129">
                  <c:v>D. Cardoso</c:v>
                </c:pt>
                <c:pt idx="8130">
                  <c:v>J. Demetriou</c:v>
                </c:pt>
                <c:pt idx="8131">
                  <c:v>Ilhamjan Iminjan</c:v>
                </c:pt>
                <c:pt idx="8132">
                  <c:v>M. Ritzmaier</c:v>
                </c:pt>
                <c:pt idx="8133">
                  <c:v>C. Dell'Orco</c:v>
                </c:pt>
                <c:pt idx="8134">
                  <c:v>H. Shala</c:v>
                </c:pt>
                <c:pt idx="8135">
                  <c:v>R. Williams</c:v>
                </c:pt>
                <c:pt idx="8136">
                  <c:v>S. Molina</c:v>
                </c:pt>
                <c:pt idx="8137">
                  <c:v>J. Ángulo</c:v>
                </c:pt>
                <c:pt idx="8138">
                  <c:v>F. Guichón</c:v>
                </c:pt>
                <c:pt idx="8139">
                  <c:v>G. Tormin</c:v>
                </c:pt>
                <c:pt idx="8140">
                  <c:v>R. Noya</c:v>
                </c:pt>
                <c:pt idx="8141">
                  <c:v>L. Clemenza</c:v>
                </c:pt>
                <c:pt idx="8142">
                  <c:v>Paik Seung Ho</c:v>
                </c:pt>
                <c:pt idx="8143">
                  <c:v>L. Wolsztyński</c:v>
                </c:pt>
                <c:pt idx="8144">
                  <c:v>P. Göbel</c:v>
                </c:pt>
                <c:pt idx="8145">
                  <c:v>A. Gouiri</c:v>
                </c:pt>
                <c:pt idx="8146">
                  <c:v>S. Bruzzese</c:v>
                </c:pt>
                <c:pt idx="8147">
                  <c:v>M. Njie</c:v>
                </c:pt>
                <c:pt idx="8148">
                  <c:v>S. Raggett</c:v>
                </c:pt>
                <c:pt idx="8149">
                  <c:v>P. Klewin</c:v>
                </c:pt>
                <c:pt idx="8150">
                  <c:v>G. Ţucudean</c:v>
                </c:pt>
                <c:pt idx="8151">
                  <c:v>J. Ward</c:v>
                </c:pt>
                <c:pt idx="8152">
                  <c:v>S. Jovanović</c:v>
                </c:pt>
                <c:pt idx="8153">
                  <c:v>N. Schouterden</c:v>
                </c:pt>
                <c:pt idx="8154">
                  <c:v>S. Wannenwetsch</c:v>
                </c:pt>
                <c:pt idx="8155">
                  <c:v>R. Oxford</c:v>
                </c:pt>
                <c:pt idx="8156">
                  <c:v>R. Gelmi</c:v>
                </c:pt>
                <c:pt idx="8157">
                  <c:v>Elgezabal</c:v>
                </c:pt>
                <c:pt idx="8158">
                  <c:v>C. Schorch</c:v>
                </c:pt>
                <c:pt idx="8159">
                  <c:v>F. Migliore</c:v>
                </c:pt>
                <c:pt idx="8160">
                  <c:v>M. Gilks</c:v>
                </c:pt>
                <c:pt idx="8161">
                  <c:v>Renan Tojeiras</c:v>
                </c:pt>
                <c:pt idx="8162">
                  <c:v>G. Miura</c:v>
                </c:pt>
                <c:pt idx="8163">
                  <c:v>Juande</c:v>
                </c:pt>
                <c:pt idx="8164">
                  <c:v>H. Rojas</c:v>
                </c:pt>
                <c:pt idx="8165">
                  <c:v>Nuno Cedrim</c:v>
                </c:pt>
                <c:pt idx="8166">
                  <c:v>F. Orlando</c:v>
                </c:pt>
                <c:pt idx="8167">
                  <c:v>I. Henderson</c:v>
                </c:pt>
                <c:pt idx="8168">
                  <c:v>L. Bostyn</c:v>
                </c:pt>
                <c:pt idx="8169">
                  <c:v>L. Abergel</c:v>
                </c:pt>
                <c:pt idx="8170">
                  <c:v>A. Zapata</c:v>
                </c:pt>
                <c:pt idx="8171">
                  <c:v>M. Smith</c:v>
                </c:pt>
                <c:pt idx="8172">
                  <c:v>N. Zimling</c:v>
                </c:pt>
                <c:pt idx="8173">
                  <c:v>J. Bager</c:v>
                </c:pt>
                <c:pt idx="8174">
                  <c:v>G. Masouras</c:v>
                </c:pt>
                <c:pt idx="8175">
                  <c:v>G. Bourillon</c:v>
                </c:pt>
                <c:pt idx="8176">
                  <c:v>A. D'Alberto</c:v>
                </c:pt>
                <c:pt idx="8177">
                  <c:v>Lee Seok Hyun</c:v>
                </c:pt>
                <c:pt idx="8178">
                  <c:v>W. Francis</c:v>
                </c:pt>
                <c:pt idx="8179">
                  <c:v>B. Vătăjelu</c:v>
                </c:pt>
                <c:pt idx="8180">
                  <c:v>M. Bani</c:v>
                </c:pt>
                <c:pt idx="8181">
                  <c:v>N. Butzen</c:v>
                </c:pt>
                <c:pt idx="8182">
                  <c:v>L. Ilić</c:v>
                </c:pt>
                <c:pt idx="8183">
                  <c:v>E. Trejo</c:v>
                </c:pt>
                <c:pt idx="8184">
                  <c:v>T. Eaves</c:v>
                </c:pt>
                <c:pt idx="8185">
                  <c:v>D. Del Fabro</c:v>
                </c:pt>
                <c:pt idx="8186">
                  <c:v>Pol García</c:v>
                </c:pt>
                <c:pt idx="8187">
                  <c:v>F. Escobar</c:v>
                </c:pt>
                <c:pt idx="8188">
                  <c:v>D. Agazzi</c:v>
                </c:pt>
                <c:pt idx="8189">
                  <c:v>C. Cambon</c:v>
                </c:pt>
                <c:pt idx="8190">
                  <c:v>A. Tembeng</c:v>
                </c:pt>
                <c:pt idx="8191">
                  <c:v>A. Gomes</c:v>
                </c:pt>
                <c:pt idx="8192">
                  <c:v>Estevãtinho</c:v>
                </c:pt>
                <c:pt idx="8193">
                  <c:v>S. Lex</c:v>
                </c:pt>
                <c:pt idx="8194">
                  <c:v>Bernabé</c:v>
                </c:pt>
                <c:pt idx="8195">
                  <c:v>K. Matsubara</c:v>
                </c:pt>
                <c:pt idx="8196">
                  <c:v>E. Purita</c:v>
                </c:pt>
                <c:pt idx="8197">
                  <c:v>S. Guri</c:v>
                </c:pt>
                <c:pt idx="8198">
                  <c:v>C. Albanis</c:v>
                </c:pt>
                <c:pt idx="8199">
                  <c:v>F. Holthaus</c:v>
                </c:pt>
                <c:pt idx="8200">
                  <c:v>L. da Silva Lopes</c:v>
                </c:pt>
                <c:pt idx="8201">
                  <c:v>S. MacDonald</c:v>
                </c:pt>
                <c:pt idx="8202">
                  <c:v>M. Reynolds</c:v>
                </c:pt>
                <c:pt idx="8203">
                  <c:v>M. Janota</c:v>
                </c:pt>
                <c:pt idx="8204">
                  <c:v>Piao Cheng</c:v>
                </c:pt>
                <c:pt idx="8205">
                  <c:v>M. McNulty</c:v>
                </c:pt>
                <c:pt idx="8206">
                  <c:v>Alan Schons</c:v>
                </c:pt>
                <c:pt idx="8207">
                  <c:v>L. Heredia</c:v>
                </c:pt>
                <c:pt idx="8208">
                  <c:v>T. Elliott</c:v>
                </c:pt>
                <c:pt idx="8209">
                  <c:v>R. Lundström</c:v>
                </c:pt>
                <c:pt idx="8210">
                  <c:v>S. Ganz</c:v>
                </c:pt>
                <c:pt idx="8211">
                  <c:v>A. El Kaabi</c:v>
                </c:pt>
                <c:pt idx="8212">
                  <c:v>P. Testroet</c:v>
                </c:pt>
                <c:pt idx="8213">
                  <c:v>S. Benyamina</c:v>
                </c:pt>
                <c:pt idx="8214">
                  <c:v>C. Sepúlveda</c:v>
                </c:pt>
                <c:pt idx="8215">
                  <c:v>E. Assifuah</c:v>
                </c:pt>
                <c:pt idx="8216">
                  <c:v>L. Robles</c:v>
                </c:pt>
                <c:pt idx="8217">
                  <c:v>V. N'Simba</c:v>
                </c:pt>
                <c:pt idx="8218">
                  <c:v>C. Handke</c:v>
                </c:pt>
                <c:pt idx="8219">
                  <c:v>S. Córdova</c:v>
                </c:pt>
                <c:pt idx="8220">
                  <c:v>K. Kratz</c:v>
                </c:pt>
                <c:pt idx="8221">
                  <c:v>M. Lowe</c:v>
                </c:pt>
                <c:pt idx="8222">
                  <c:v>Claude Gonçalves</c:v>
                </c:pt>
                <c:pt idx="8223">
                  <c:v>D. Swanson</c:v>
                </c:pt>
                <c:pt idx="8224">
                  <c:v>G. Trauner</c:v>
                </c:pt>
                <c:pt idx="8225">
                  <c:v>Accioly</c:v>
                </c:pt>
                <c:pt idx="8226">
                  <c:v>G. Iñíguez</c:v>
                </c:pt>
                <c:pt idx="8227">
                  <c:v>D. Furlong</c:v>
                </c:pt>
                <c:pt idx="8228">
                  <c:v>J. Larsson</c:v>
                </c:pt>
                <c:pt idx="8229">
                  <c:v>Matheus Índio</c:v>
                </c:pt>
                <c:pt idx="8230">
                  <c:v>Guarrotxena</c:v>
                </c:pt>
                <c:pt idx="8231">
                  <c:v>D. McGowan</c:v>
                </c:pt>
                <c:pt idx="8232">
                  <c:v>B. Sankoh</c:v>
                </c:pt>
                <c:pt idx="8233">
                  <c:v>G. Evans</c:v>
                </c:pt>
                <c:pt idx="8234">
                  <c:v>J. Gómez</c:v>
                </c:pt>
                <c:pt idx="8235">
                  <c:v>A. Márquez</c:v>
                </c:pt>
                <c:pt idx="8236">
                  <c:v>O. Čelůstka</c:v>
                </c:pt>
                <c:pt idx="8237">
                  <c:v>F. Öztorun</c:v>
                </c:pt>
                <c:pt idx="8238">
                  <c:v>C. Mafla</c:v>
                </c:pt>
                <c:pt idx="8239">
                  <c:v>I. Ochoa</c:v>
                </c:pt>
                <c:pt idx="8240">
                  <c:v>Lucas Fernandes</c:v>
                </c:pt>
                <c:pt idx="8241">
                  <c:v>Fernando Andrade</c:v>
                </c:pt>
                <c:pt idx="8242">
                  <c:v>T. Breukers</c:v>
                </c:pt>
                <c:pt idx="8243">
                  <c:v>E. Salomonsson</c:v>
                </c:pt>
                <c:pt idx="8244">
                  <c:v>A. Iacobucci</c:v>
                </c:pt>
                <c:pt idx="8245">
                  <c:v>P. Izzo</c:v>
                </c:pt>
                <c:pt idx="8246">
                  <c:v>M. Farrona Pulido</c:v>
                </c:pt>
                <c:pt idx="8247">
                  <c:v>S. Diarra</c:v>
                </c:pt>
                <c:pt idx="8248">
                  <c:v>Frederico Rendel</c:v>
                </c:pt>
                <c:pt idx="8249">
                  <c:v>R. Tait</c:v>
                </c:pt>
                <c:pt idx="8250">
                  <c:v>Y. Kurtuluş</c:v>
                </c:pt>
                <c:pt idx="8251">
                  <c:v>M. Starke</c:v>
                </c:pt>
                <c:pt idx="8252">
                  <c:v>J. Wilson</c:v>
                </c:pt>
                <c:pt idx="8253">
                  <c:v>E. Tozlu</c:v>
                </c:pt>
                <c:pt idx="8254">
                  <c:v>Javi Flores</c:v>
                </c:pt>
                <c:pt idx="8255">
                  <c:v>R. Cereceda</c:v>
                </c:pt>
                <c:pt idx="8256">
                  <c:v>E. Padella</c:v>
                </c:pt>
                <c:pt idx="8257">
                  <c:v>J. Onguéné</c:v>
                </c:pt>
                <c:pt idx="8258">
                  <c:v>B. Bahn</c:v>
                </c:pt>
                <c:pt idx="8259">
                  <c:v>D. Prokop</c:v>
                </c:pt>
                <c:pt idx="8260">
                  <c:v>N. Seufert</c:v>
                </c:pt>
                <c:pt idx="8261">
                  <c:v>S. Lobjanidze</c:v>
                </c:pt>
                <c:pt idx="8262">
                  <c:v>J. Miño</c:v>
                </c:pt>
                <c:pt idx="8263">
                  <c:v>M. Ullmann</c:v>
                </c:pt>
                <c:pt idx="8264">
                  <c:v>M. Mandorlini</c:v>
                </c:pt>
                <c:pt idx="8265">
                  <c:v>C. Mahoney</c:v>
                </c:pt>
                <c:pt idx="8266">
                  <c:v>J. Fortes</c:v>
                </c:pt>
                <c:pt idx="8267">
                  <c:v>G. Mastinu</c:v>
                </c:pt>
                <c:pt idx="8268">
                  <c:v>Alex Doneiro</c:v>
                </c:pt>
                <c:pt idx="8269">
                  <c:v>Miguel Oliveira</c:v>
                </c:pt>
                <c:pt idx="8270">
                  <c:v>J. von Haacke</c:v>
                </c:pt>
                <c:pt idx="8271">
                  <c:v>Jang Yun Ho</c:v>
                </c:pt>
                <c:pt idx="8272">
                  <c:v>F. Beijmo</c:v>
                </c:pt>
                <c:pt idx="8273">
                  <c:v>D. Furman</c:v>
                </c:pt>
                <c:pt idx="8274">
                  <c:v>Park Jong Woo</c:v>
                </c:pt>
                <c:pt idx="8275">
                  <c:v>E. Lieftink</c:v>
                </c:pt>
                <c:pt idx="8276">
                  <c:v>Diego Aguirre</c:v>
                </c:pt>
                <c:pt idx="8277">
                  <c:v>Gustavo Pastinho</c:v>
                </c:pt>
                <c:pt idx="8278">
                  <c:v>R. Manaj</c:v>
                </c:pt>
                <c:pt idx="8279">
                  <c:v>F. Kadioglu</c:v>
                </c:pt>
                <c:pt idx="8280">
                  <c:v>Alex López</c:v>
                </c:pt>
                <c:pt idx="8281">
                  <c:v>D. Perkins</c:v>
                </c:pt>
                <c:pt idx="8282">
                  <c:v>J. Bendik</c:v>
                </c:pt>
                <c:pt idx="8283">
                  <c:v>Varela</c:v>
                </c:pt>
                <c:pt idx="8284">
                  <c:v>Oriol Busquets</c:v>
                </c:pt>
                <c:pt idx="8285">
                  <c:v>Pipa</c:v>
                </c:pt>
                <c:pt idx="8286">
                  <c:v>Pardo</c:v>
                </c:pt>
                <c:pt idx="8287">
                  <c:v>T. Lam</c:v>
                </c:pt>
                <c:pt idx="8288">
                  <c:v>J. Rodon</c:v>
                </c:pt>
                <c:pt idx="8289">
                  <c:v>Abel Ruiz</c:v>
                </c:pt>
                <c:pt idx="8290">
                  <c:v>J. Attinella</c:v>
                </c:pt>
                <c:pt idx="8291">
                  <c:v>A. Mendoza</c:v>
                </c:pt>
                <c:pt idx="8292">
                  <c:v>P. Zinckernagel</c:v>
                </c:pt>
                <c:pt idx="8293">
                  <c:v>E. Güral</c:v>
                </c:pt>
                <c:pt idx="8294">
                  <c:v>Ko Seung Beom</c:v>
                </c:pt>
                <c:pt idx="8295">
                  <c:v>E. Zhegrova</c:v>
                </c:pt>
                <c:pt idx="8296">
                  <c:v>B. Baráth</c:v>
                </c:pt>
                <c:pt idx="8297">
                  <c:v>E. Bakker</c:v>
                </c:pt>
                <c:pt idx="8298">
                  <c:v>G. Kastaneer</c:v>
                </c:pt>
                <c:pt idx="8299">
                  <c:v>R. Rubin</c:v>
                </c:pt>
                <c:pt idx="8300">
                  <c:v>F. Altamirano</c:v>
                </c:pt>
                <c:pt idx="8301">
                  <c:v>M. Wanitzek</c:v>
                </c:pt>
                <c:pt idx="8302">
                  <c:v>H. Fujiharu</c:v>
                </c:pt>
                <c:pt idx="8303">
                  <c:v>C. Colmán</c:v>
                </c:pt>
                <c:pt idx="8304">
                  <c:v>K. Kuchaev</c:v>
                </c:pt>
                <c:pt idx="8305">
                  <c:v>J. Shonga</c:v>
                </c:pt>
                <c:pt idx="8306">
                  <c:v>S. Sararer</c:v>
                </c:pt>
                <c:pt idx="8307">
                  <c:v>M. Grimes</c:v>
                </c:pt>
                <c:pt idx="8308">
                  <c:v>G. Kamara</c:v>
                </c:pt>
                <c:pt idx="8309">
                  <c:v>J. Salas</c:v>
                </c:pt>
                <c:pt idx="8310">
                  <c:v>R. Perraud</c:v>
                </c:pt>
                <c:pt idx="8311">
                  <c:v>G. Baldock</c:v>
                </c:pt>
                <c:pt idx="8312">
                  <c:v>Y. Nakayama</c:v>
                </c:pt>
                <c:pt idx="8313">
                  <c:v>P. Eler</c:v>
                </c:pt>
                <c:pt idx="8314">
                  <c:v>Nano</c:v>
                </c:pt>
                <c:pt idx="8315">
                  <c:v>X. Mlambo</c:v>
                </c:pt>
                <c:pt idx="8316">
                  <c:v>O. Andrievskyi</c:v>
                </c:pt>
                <c:pt idx="8317">
                  <c:v>A. Judge</c:v>
                </c:pt>
                <c:pt idx="8318">
                  <c:v>E. Alvarado</c:v>
                </c:pt>
                <c:pt idx="8319">
                  <c:v>Buatu</c:v>
                </c:pt>
                <c:pt idx="8320">
                  <c:v>A. Czerwiński</c:v>
                </c:pt>
                <c:pt idx="8321">
                  <c:v>V. Sarno</c:v>
                </c:pt>
                <c:pt idx="8322">
                  <c:v>M. Pušić</c:v>
                </c:pt>
                <c:pt idx="8323">
                  <c:v>E. Fryers</c:v>
                </c:pt>
                <c:pt idx="8324">
                  <c:v>P. Caballero</c:v>
                </c:pt>
                <c:pt idx="8325">
                  <c:v>A. El-Abd</c:v>
                </c:pt>
                <c:pt idx="8326">
                  <c:v>K. Wojtkowski</c:v>
                </c:pt>
                <c:pt idx="8327">
                  <c:v>T. Boss</c:v>
                </c:pt>
                <c:pt idx="8328">
                  <c:v>J. Earl</c:v>
                </c:pt>
                <c:pt idx="8329">
                  <c:v>S. Özkan</c:v>
                </c:pt>
                <c:pt idx="8330">
                  <c:v>J. Murillo</c:v>
                </c:pt>
                <c:pt idx="8331">
                  <c:v>S. Jaime</c:v>
                </c:pt>
                <c:pt idx="8332">
                  <c:v>M. Bader</c:v>
                </c:pt>
                <c:pt idx="8333">
                  <c:v>D. Arboleda</c:v>
                </c:pt>
                <c:pt idx="8334">
                  <c:v>B. Merlini</c:v>
                </c:pt>
                <c:pt idx="8335">
                  <c:v>M. Smith</c:v>
                </c:pt>
                <c:pt idx="8336">
                  <c:v>M. Helik</c:v>
                </c:pt>
                <c:pt idx="8337">
                  <c:v>J. Föhrenbach</c:v>
                </c:pt>
                <c:pt idx="8338">
                  <c:v>K. Mizunuma</c:v>
                </c:pt>
                <c:pt idx="8339">
                  <c:v>S. Jamieson</c:v>
                </c:pt>
                <c:pt idx="8340">
                  <c:v>R. Grange</c:v>
                </c:pt>
                <c:pt idx="8341">
                  <c:v>D. Nazarov</c:v>
                </c:pt>
                <c:pt idx="8342">
                  <c:v>C. Robles</c:v>
                </c:pt>
                <c:pt idx="8343">
                  <c:v>M. Akbaş</c:v>
                </c:pt>
                <c:pt idx="8344">
                  <c:v>J. Eggestein</c:v>
                </c:pt>
                <c:pt idx="8345">
                  <c:v>P. Bouby</c:v>
                </c:pt>
                <c:pt idx="8346">
                  <c:v>V. Berisha</c:v>
                </c:pt>
                <c:pt idx="8347">
                  <c:v>Sérgio Marakis</c:v>
                </c:pt>
                <c:pt idx="8348">
                  <c:v>N. Rubio</c:v>
                </c:pt>
                <c:pt idx="8349">
                  <c:v>Xande Silva</c:v>
                </c:pt>
                <c:pt idx="8350">
                  <c:v>Claudio Silbeiro</c:v>
                </c:pt>
                <c:pt idx="8351">
                  <c:v>S. Marzo</c:v>
                </c:pt>
                <c:pt idx="8352">
                  <c:v>G. Villagra</c:v>
                </c:pt>
                <c:pt idx="8353">
                  <c:v>Carlos Abad</c:v>
                </c:pt>
                <c:pt idx="8354">
                  <c:v>M. Prévot</c:v>
                </c:pt>
                <c:pt idx="8355">
                  <c:v>C. Maguire</c:v>
                </c:pt>
                <c:pt idx="8356">
                  <c:v>F. Serrarens</c:v>
                </c:pt>
                <c:pt idx="8357">
                  <c:v>K. Løkberg</c:v>
                </c:pt>
                <c:pt idx="8358">
                  <c:v>S. Scherder</c:v>
                </c:pt>
                <c:pt idx="8359">
                  <c:v>Venanzio Meirás</c:v>
                </c:pt>
                <c:pt idx="8360">
                  <c:v>João Pedro</c:v>
                </c:pt>
                <c:pt idx="8361">
                  <c:v>L. Duarte</c:v>
                </c:pt>
                <c:pt idx="8362">
                  <c:v>Quintanilla</c:v>
                </c:pt>
                <c:pt idx="8363">
                  <c:v>E. Carvajal</c:v>
                </c:pt>
                <c:pt idx="8364">
                  <c:v>T. Fosu</c:v>
                </c:pt>
                <c:pt idx="8365">
                  <c:v>L. Caicedo</c:v>
                </c:pt>
                <c:pt idx="8366">
                  <c:v>Néstor Albiach</c:v>
                </c:pt>
                <c:pt idx="8367">
                  <c:v>A. DeLaGarza</c:v>
                </c:pt>
                <c:pt idx="8368">
                  <c:v>A. Durak</c:v>
                </c:pt>
                <c:pt idx="8369">
                  <c:v>T. Haye</c:v>
                </c:pt>
                <c:pt idx="8370">
                  <c:v>Jaílson</c:v>
                </c:pt>
                <c:pt idx="8371">
                  <c:v>J. Steele</c:v>
                </c:pt>
                <c:pt idx="8372">
                  <c:v>P. Vlachodimos</c:v>
                </c:pt>
                <c:pt idx="8373">
                  <c:v>D. Bohar</c:v>
                </c:pt>
                <c:pt idx="8374">
                  <c:v>H. Elhouni</c:v>
                </c:pt>
                <c:pt idx="8375">
                  <c:v>O. Mihálik</c:v>
                </c:pt>
                <c:pt idx="8376">
                  <c:v>L. Nestor</c:v>
                </c:pt>
                <c:pt idx="8377">
                  <c:v>J. Thomassen</c:v>
                </c:pt>
                <c:pt idx="8378">
                  <c:v>S. Lewerenz</c:v>
                </c:pt>
                <c:pt idx="8379">
                  <c:v>V. Marchetti</c:v>
                </c:pt>
                <c:pt idx="8380">
                  <c:v>G. Lódico</c:v>
                </c:pt>
                <c:pt idx="8381">
                  <c:v>Leandro</c:v>
                </c:pt>
                <c:pt idx="8382">
                  <c:v>R. Colclough</c:v>
                </c:pt>
                <c:pt idx="8383">
                  <c:v>J. Ampuero</c:v>
                </c:pt>
                <c:pt idx="8384">
                  <c:v>Dani Romera</c:v>
                </c:pt>
                <c:pt idx="8385">
                  <c:v>C. Acuña</c:v>
                </c:pt>
                <c:pt idx="8386">
                  <c:v>A. Radovanović</c:v>
                </c:pt>
                <c:pt idx="8387">
                  <c:v>W. Moimbé-Tahrat</c:v>
                </c:pt>
                <c:pt idx="8388">
                  <c:v>R. de Boer</c:v>
                </c:pt>
                <c:pt idx="8389">
                  <c:v>N. Julan</c:v>
                </c:pt>
                <c:pt idx="8390">
                  <c:v>T. Ebner</c:v>
                </c:pt>
                <c:pt idx="8391">
                  <c:v>A. Vindheim</c:v>
                </c:pt>
                <c:pt idx="8392">
                  <c:v>L. Acevedo</c:v>
                </c:pt>
                <c:pt idx="8393">
                  <c:v>S. Zúñiga</c:v>
                </c:pt>
                <c:pt idx="8394">
                  <c:v>T. Vlietinck</c:v>
                </c:pt>
                <c:pt idx="8395">
                  <c:v>E. Friberg</c:v>
                </c:pt>
                <c:pt idx="8396">
                  <c:v>A. Oshilaja</c:v>
                </c:pt>
                <c:pt idx="8397">
                  <c:v>G. Herrera</c:v>
                </c:pt>
                <c:pt idx="8398">
                  <c:v>J. Nyholm</c:v>
                </c:pt>
                <c:pt idx="8399">
                  <c:v>D. Nishi</c:v>
                </c:pt>
                <c:pt idx="8400">
                  <c:v>Nadjack</c:v>
                </c:pt>
                <c:pt idx="8401">
                  <c:v>K. Broadfoot</c:v>
                </c:pt>
                <c:pt idx="8402">
                  <c:v>K. Omori</c:v>
                </c:pt>
                <c:pt idx="8403">
                  <c:v>K. Begois</c:v>
                </c:pt>
                <c:pt idx="8404">
                  <c:v>Alemão</c:v>
                </c:pt>
                <c:pt idx="8405">
                  <c:v>T. Asta-Buruaga</c:v>
                </c:pt>
                <c:pt idx="8406">
                  <c:v>K. Azamoum</c:v>
                </c:pt>
                <c:pt idx="8407">
                  <c:v>A. Mozo</c:v>
                </c:pt>
                <c:pt idx="8408">
                  <c:v>A. Gilbey</c:v>
                </c:pt>
                <c:pt idx="8409">
                  <c:v>S. Nagasawa</c:v>
                </c:pt>
                <c:pt idx="8410">
                  <c:v>Jorge Fellipe</c:v>
                </c:pt>
                <c:pt idx="8411">
                  <c:v>M. Rutten</c:v>
                </c:pt>
                <c:pt idx="8412">
                  <c:v>Neris</c:v>
                </c:pt>
                <c:pt idx="8413">
                  <c:v>Moon Chang Jin</c:v>
                </c:pt>
                <c:pt idx="8414">
                  <c:v>J. Mena</c:v>
                </c:pt>
                <c:pt idx="8415">
                  <c:v>C. Espinosa</c:v>
                </c:pt>
                <c:pt idx="8416">
                  <c:v>A. Nkaka</c:v>
                </c:pt>
                <c:pt idx="8417">
                  <c:v>Álvaro Tejero</c:v>
                </c:pt>
                <c:pt idx="8418">
                  <c:v>F. Concas</c:v>
                </c:pt>
                <c:pt idx="8419">
                  <c:v>A. Coșelev</c:v>
                </c:pt>
                <c:pt idx="8420">
                  <c:v>D. Kolovos</c:v>
                </c:pt>
                <c:pt idx="8421">
                  <c:v>Zhang Yuning</c:v>
                </c:pt>
                <c:pt idx="8422">
                  <c:v>J. Perch</c:v>
                </c:pt>
                <c:pt idx="8423">
                  <c:v>Rafael de Aseiro</c:v>
                </c:pt>
                <c:pt idx="8424">
                  <c:v>I. Niane</c:v>
                </c:pt>
                <c:pt idx="8425">
                  <c:v>J. Anibaba</c:v>
                </c:pt>
                <c:pt idx="8426">
                  <c:v>Iñigo Muñoz</c:v>
                </c:pt>
                <c:pt idx="8427">
                  <c:v>T. Sana</c:v>
                </c:pt>
                <c:pt idx="8428">
                  <c:v>P. Papp</c:v>
                </c:pt>
                <c:pt idx="8429">
                  <c:v>T. Tzandaris</c:v>
                </c:pt>
                <c:pt idx="8430">
                  <c:v>K. Staude</c:v>
                </c:pt>
                <c:pt idx="8431">
                  <c:v>A. Oumarou</c:v>
                </c:pt>
                <c:pt idx="8432">
                  <c:v>Lee Bum Young</c:v>
                </c:pt>
                <c:pt idx="8433">
                  <c:v>I. Kecojević</c:v>
                </c:pt>
                <c:pt idx="8434">
                  <c:v>L. Cárdenas</c:v>
                </c:pt>
                <c:pt idx="8435">
                  <c:v>L. López</c:v>
                </c:pt>
                <c:pt idx="8436">
                  <c:v>A. Sedlar</c:v>
                </c:pt>
                <c:pt idx="8437">
                  <c:v>A. Woodyard</c:v>
                </c:pt>
                <c:pt idx="8438">
                  <c:v>I. Koné</c:v>
                </c:pt>
                <c:pt idx="8439">
                  <c:v>J. Hernández</c:v>
                </c:pt>
                <c:pt idx="8440">
                  <c:v>J. Espinoza</c:v>
                </c:pt>
                <c:pt idx="8441">
                  <c:v>T. Hamed</c:v>
                </c:pt>
                <c:pt idx="8442">
                  <c:v>L. Dvali</c:v>
                </c:pt>
                <c:pt idx="8443">
                  <c:v>T. Ugajin</c:v>
                </c:pt>
                <c:pt idx="8444">
                  <c:v>Abraham</c:v>
                </c:pt>
                <c:pt idx="8445">
                  <c:v>G. Edwards</c:v>
                </c:pt>
                <c:pt idx="8446">
                  <c:v>J. Zuluaga</c:v>
                </c:pt>
                <c:pt idx="8447">
                  <c:v>A. Lundqvist</c:v>
                </c:pt>
                <c:pt idx="8448">
                  <c:v>C. Wyke</c:v>
                </c:pt>
                <c:pt idx="8449">
                  <c:v>B. Godeau</c:v>
                </c:pt>
                <c:pt idx="8450">
                  <c:v>P. Mullins</c:v>
                </c:pt>
                <c:pt idx="8451">
                  <c:v>T. Sekine</c:v>
                </c:pt>
                <c:pt idx="8452">
                  <c:v>Zé Turbo</c:v>
                </c:pt>
                <c:pt idx="8453">
                  <c:v>I. Franjić</c:v>
                </c:pt>
                <c:pt idx="8454">
                  <c:v>M. Boxall</c:v>
                </c:pt>
                <c:pt idx="8455">
                  <c:v>J. Schoop</c:v>
                </c:pt>
                <c:pt idx="8456">
                  <c:v>C. Traoré</c:v>
                </c:pt>
                <c:pt idx="8457">
                  <c:v>J. Williams</c:v>
                </c:pt>
                <c:pt idx="8458">
                  <c:v>A. Jackson</c:v>
                </c:pt>
                <c:pt idx="8459">
                  <c:v>L. Povea</c:v>
                </c:pt>
                <c:pt idx="8460">
                  <c:v>S. Ngom</c:v>
                </c:pt>
                <c:pt idx="8461">
                  <c:v>Adaílton</c:v>
                </c:pt>
                <c:pt idx="8462">
                  <c:v>A. Bell</c:v>
                </c:pt>
                <c:pt idx="8463">
                  <c:v>B. Galloway</c:v>
                </c:pt>
                <c:pt idx="8464">
                  <c:v>F. Bravo</c:v>
                </c:pt>
                <c:pt idx="8465">
                  <c:v>Rubén Yáñez</c:v>
                </c:pt>
                <c:pt idx="8466">
                  <c:v>H. Belkebla</c:v>
                </c:pt>
                <c:pt idx="8467">
                  <c:v>Y. Mutō</c:v>
                </c:pt>
                <c:pt idx="8468">
                  <c:v>P. Frattali</c:v>
                </c:pt>
                <c:pt idx="8469">
                  <c:v>Yu Dabao</c:v>
                </c:pt>
                <c:pt idx="8470">
                  <c:v>C. Noone</c:v>
                </c:pt>
                <c:pt idx="8471">
                  <c:v>D. Kempe</c:v>
                </c:pt>
                <c:pt idx="8472">
                  <c:v>J. Thomsen</c:v>
                </c:pt>
                <c:pt idx="8473">
                  <c:v>Derik</c:v>
                </c:pt>
                <c:pt idx="8474">
                  <c:v>N. Lomb</c:v>
                </c:pt>
                <c:pt idx="8475">
                  <c:v>S. Traut</c:v>
                </c:pt>
                <c:pt idx="8476">
                  <c:v>J. Ryan</c:v>
                </c:pt>
                <c:pt idx="8477">
                  <c:v>J. Morris</c:v>
                </c:pt>
                <c:pt idx="8478">
                  <c:v>S. Goss</c:v>
                </c:pt>
                <c:pt idx="8479">
                  <c:v>S. Aytaç</c:v>
                </c:pt>
                <c:pt idx="8480">
                  <c:v>K. Miyoshi</c:v>
                </c:pt>
                <c:pt idx="8481">
                  <c:v>J. Opoku</c:v>
                </c:pt>
                <c:pt idx="8482">
                  <c:v>S. Sutter</c:v>
                </c:pt>
                <c:pt idx="8483">
                  <c:v>R. Vloet</c:v>
                </c:pt>
                <c:pt idx="8484">
                  <c:v>I. Depe</c:v>
                </c:pt>
                <c:pt idx="8485">
                  <c:v>S. Campo</c:v>
                </c:pt>
                <c:pt idx="8486">
                  <c:v>G. Gotti</c:v>
                </c:pt>
                <c:pt idx="8487">
                  <c:v>Zhao Mingjian</c:v>
                </c:pt>
                <c:pt idx="8488">
                  <c:v>V. Rennella</c:v>
                </c:pt>
                <c:pt idx="8489">
                  <c:v>Nacho</c:v>
                </c:pt>
                <c:pt idx="8490">
                  <c:v>Ícaro</c:v>
                </c:pt>
                <c:pt idx="8491">
                  <c:v>A. Crawford</c:v>
                </c:pt>
                <c:pt idx="8492">
                  <c:v>A. Ajeti</c:v>
                </c:pt>
                <c:pt idx="8493">
                  <c:v>I. Vetokele</c:v>
                </c:pt>
                <c:pt idx="8494">
                  <c:v>B. Aloé</c:v>
                </c:pt>
                <c:pt idx="8495">
                  <c:v>B. Véjar</c:v>
                </c:pt>
                <c:pt idx="8496">
                  <c:v>M. Al Kuwaykibi</c:v>
                </c:pt>
                <c:pt idx="8497">
                  <c:v>Z. Ismail</c:v>
                </c:pt>
                <c:pt idx="8498">
                  <c:v>A. Fletcher</c:v>
                </c:pt>
                <c:pt idx="8499">
                  <c:v>A. Martinelli</c:v>
                </c:pt>
                <c:pt idx="8500">
                  <c:v>K. Henry</c:v>
                </c:pt>
                <c:pt idx="8501">
                  <c:v>L. Guwara</c:v>
                </c:pt>
                <c:pt idx="8502">
                  <c:v>Sancet</c:v>
                </c:pt>
                <c:pt idx="8503">
                  <c:v>Mandi</c:v>
                </c:pt>
                <c:pt idx="8504">
                  <c:v>M. Sarr</c:v>
                </c:pt>
                <c:pt idx="8505">
                  <c:v>S. Hefti</c:v>
                </c:pt>
                <c:pt idx="8506">
                  <c:v>C. Monschein</c:v>
                </c:pt>
                <c:pt idx="8507">
                  <c:v>L. Belingheri</c:v>
                </c:pt>
                <c:pt idx="8508">
                  <c:v>M. Lovera</c:v>
                </c:pt>
                <c:pt idx="8509">
                  <c:v>J. Nerwinski</c:v>
                </c:pt>
                <c:pt idx="8510">
                  <c:v>M. Turner</c:v>
                </c:pt>
                <c:pt idx="8511">
                  <c:v>Cesinha</c:v>
                </c:pt>
                <c:pt idx="8512">
                  <c:v>M. Escudero</c:v>
                </c:pt>
                <c:pt idx="8513">
                  <c:v>J. Rivas</c:v>
                </c:pt>
                <c:pt idx="8514">
                  <c:v>S. Szymański</c:v>
                </c:pt>
                <c:pt idx="8515">
                  <c:v>E. Kılınç</c:v>
                </c:pt>
                <c:pt idx="8516">
                  <c:v>Jon Erice</c:v>
                </c:pt>
                <c:pt idx="8517">
                  <c:v>F. Sears</c:v>
                </c:pt>
                <c:pt idx="8518">
                  <c:v>Kang Min Soo</c:v>
                </c:pt>
                <c:pt idx="8519">
                  <c:v>P. Lienhart</c:v>
                </c:pt>
                <c:pt idx="8520">
                  <c:v>T. Miller</c:v>
                </c:pt>
                <c:pt idx="8521">
                  <c:v>R. Fennell</c:v>
                </c:pt>
                <c:pt idx="8522">
                  <c:v>M. Ibáñez</c:v>
                </c:pt>
                <c:pt idx="8523">
                  <c:v>A. Arrighini</c:v>
                </c:pt>
                <c:pt idx="8524">
                  <c:v>J. Cádiz</c:v>
                </c:pt>
                <c:pt idx="8525">
                  <c:v>L. Kozák</c:v>
                </c:pt>
                <c:pt idx="8526">
                  <c:v>T. Hoban</c:v>
                </c:pt>
                <c:pt idx="8527">
                  <c:v>B. Romero</c:v>
                </c:pt>
                <c:pt idx="8528">
                  <c:v>G. Togni</c:v>
                </c:pt>
                <c:pt idx="8529">
                  <c:v>R. Perticone</c:v>
                </c:pt>
                <c:pt idx="8530">
                  <c:v>K. Kitagawa</c:v>
                </c:pt>
                <c:pt idx="8531">
                  <c:v>G. Tello</c:v>
                </c:pt>
                <c:pt idx="8532">
                  <c:v>I. Pallas</c:v>
                </c:pt>
                <c:pt idx="8533">
                  <c:v>B. Carvallo</c:v>
                </c:pt>
                <c:pt idx="8534">
                  <c:v>J. Hesketh</c:v>
                </c:pt>
                <c:pt idx="8535">
                  <c:v>J. Clément</c:v>
                </c:pt>
                <c:pt idx="8536">
                  <c:v>C. Songkrasin</c:v>
                </c:pt>
                <c:pt idx="8537">
                  <c:v>Quim Araujo</c:v>
                </c:pt>
                <c:pt idx="8538">
                  <c:v>K. Hause</c:v>
                </c:pt>
                <c:pt idx="8539">
                  <c:v>D. Quiñónes</c:v>
                </c:pt>
                <c:pt idx="8540">
                  <c:v>T. Wachsmuth</c:v>
                </c:pt>
                <c:pt idx="8541">
                  <c:v>J. Harvey</c:v>
                </c:pt>
                <c:pt idx="8542">
                  <c:v>Hwang Ki Wook</c:v>
                </c:pt>
                <c:pt idx="8543">
                  <c:v>K. Pusch</c:v>
                </c:pt>
                <c:pt idx="8544">
                  <c:v>K. Ota</c:v>
                </c:pt>
                <c:pt idx="8545">
                  <c:v>M. Mouandilmadji</c:v>
                </c:pt>
                <c:pt idx="8546">
                  <c:v>J. McCarthy</c:v>
                </c:pt>
                <c:pt idx="8547">
                  <c:v>André Bahia</c:v>
                </c:pt>
                <c:pt idx="8548">
                  <c:v>B. Kopplin</c:v>
                </c:pt>
                <c:pt idx="8549">
                  <c:v>S. Contessa</c:v>
                </c:pt>
                <c:pt idx="8550">
                  <c:v>J. Löhmannsröben</c:v>
                </c:pt>
                <c:pt idx="8551">
                  <c:v>T. Rowe</c:v>
                </c:pt>
                <c:pt idx="8552">
                  <c:v>M. Răduţ</c:v>
                </c:pt>
                <c:pt idx="8553">
                  <c:v>M. Hamdaoui</c:v>
                </c:pt>
                <c:pt idx="8554">
                  <c:v>I. Bandalovski</c:v>
                </c:pt>
                <c:pt idx="8555">
                  <c:v>D. Bamba</c:v>
                </c:pt>
                <c:pt idx="8556">
                  <c:v>H. Berríos</c:v>
                </c:pt>
                <c:pt idx="8557">
                  <c:v>M. El Allouchi</c:v>
                </c:pt>
                <c:pt idx="8558">
                  <c:v>M. Barreto</c:v>
                </c:pt>
                <c:pt idx="8559">
                  <c:v>F. Tardieu</c:v>
                </c:pt>
                <c:pt idx="8560">
                  <c:v>A. Barbaro</c:v>
                </c:pt>
                <c:pt idx="8561">
                  <c:v>C. Verdonk</c:v>
                </c:pt>
                <c:pt idx="8562">
                  <c:v>A. Blondell</c:v>
                </c:pt>
                <c:pt idx="8563">
                  <c:v>Eddy Silvestre</c:v>
                </c:pt>
                <c:pt idx="8564">
                  <c:v>Z. MacMath</c:v>
                </c:pt>
                <c:pt idx="8565">
                  <c:v>M. Sao</c:v>
                </c:pt>
                <c:pt idx="8566">
                  <c:v>T. Bingöl</c:v>
                </c:pt>
                <c:pt idx="8567">
                  <c:v>M. Busch</c:v>
                </c:pt>
                <c:pt idx="8568">
                  <c:v>T. Cantwell</c:v>
                </c:pt>
                <c:pt idx="8569">
                  <c:v>Xiao Zhi</c:v>
                </c:pt>
                <c:pt idx="8570">
                  <c:v>B. Smith</c:v>
                </c:pt>
                <c:pt idx="8571">
                  <c:v>E. Suagher</c:v>
                </c:pt>
                <c:pt idx="8572">
                  <c:v>C. Flórez</c:v>
                </c:pt>
                <c:pt idx="8573">
                  <c:v>T. Ebuehi</c:v>
                </c:pt>
                <c:pt idx="8574">
                  <c:v>Kaio Aldair</c:v>
                </c:pt>
                <c:pt idx="8575">
                  <c:v>I. Groothuizen</c:v>
                </c:pt>
                <c:pt idx="8576">
                  <c:v>Provencio</c:v>
                </c:pt>
                <c:pt idx="8577">
                  <c:v>Jairo Morillas</c:v>
                </c:pt>
                <c:pt idx="8578">
                  <c:v>M. Al Fatil</c:v>
                </c:pt>
                <c:pt idx="8579">
                  <c:v>T. Deng</c:v>
                </c:pt>
                <c:pt idx="8580">
                  <c:v>D. Lamkel Zé</c:v>
                </c:pt>
                <c:pt idx="8581">
                  <c:v>V. Luchkevych</c:v>
                </c:pt>
                <c:pt idx="8582">
                  <c:v>J. Edmundsson</c:v>
                </c:pt>
                <c:pt idx="8583">
                  <c:v>G. Long</c:v>
                </c:pt>
                <c:pt idx="8584">
                  <c:v>J. Radošević</c:v>
                </c:pt>
                <c:pt idx="8585">
                  <c:v>M. Pennington</c:v>
                </c:pt>
                <c:pt idx="8586">
                  <c:v>Z. Ondrášek</c:v>
                </c:pt>
                <c:pt idx="8587">
                  <c:v>C. Remmer</c:v>
                </c:pt>
                <c:pt idx="8588">
                  <c:v>L. Slagveer</c:v>
                </c:pt>
                <c:pt idx="8589">
                  <c:v>F. Lewis</c:v>
                </c:pt>
                <c:pt idx="8590">
                  <c:v>M. Rivoredo</c:v>
                </c:pt>
                <c:pt idx="8591">
                  <c:v>J. Vásquez</c:v>
                </c:pt>
                <c:pt idx="8592">
                  <c:v>M. Svilar</c:v>
                </c:pt>
                <c:pt idx="8593">
                  <c:v>J. Jeggo</c:v>
                </c:pt>
                <c:pt idx="8594">
                  <c:v>G. Navarrete</c:v>
                </c:pt>
                <c:pt idx="8595">
                  <c:v>Alemão</c:v>
                </c:pt>
                <c:pt idx="8596">
                  <c:v>Y. Coulibaly</c:v>
                </c:pt>
                <c:pt idx="8597">
                  <c:v>F. Saavedra</c:v>
                </c:pt>
                <c:pt idx="8598">
                  <c:v>R. Framberger</c:v>
                </c:pt>
                <c:pt idx="8599">
                  <c:v>J. Vargas</c:v>
                </c:pt>
                <c:pt idx="8600">
                  <c:v>S. Aluko</c:v>
                </c:pt>
                <c:pt idx="8601">
                  <c:v>M. Power</c:v>
                </c:pt>
                <c:pt idx="8602">
                  <c:v>S. Pasa</c:v>
                </c:pt>
                <c:pt idx="8603">
                  <c:v>F. Valot</c:v>
                </c:pt>
                <c:pt idx="8604">
                  <c:v>J. Kalla</c:v>
                </c:pt>
                <c:pt idx="8605">
                  <c:v>S. Chhetri</c:v>
                </c:pt>
                <c:pt idx="8606">
                  <c:v>Bicho</c:v>
                </c:pt>
                <c:pt idx="8607">
                  <c:v>M. Parensen</c:v>
                </c:pt>
                <c:pt idx="8608">
                  <c:v>R. Manning</c:v>
                </c:pt>
                <c:pt idx="8609">
                  <c:v>Rodri Tarín</c:v>
                </c:pt>
                <c:pt idx="8610">
                  <c:v>A. Mbekile</c:v>
                </c:pt>
                <c:pt idx="8611">
                  <c:v>R. Arias</c:v>
                </c:pt>
                <c:pt idx="8612">
                  <c:v>S. Singh</c:v>
                </c:pt>
                <c:pt idx="8613">
                  <c:v>L. Schweers</c:v>
                </c:pt>
                <c:pt idx="8614">
                  <c:v>H. Hansson</c:v>
                </c:pt>
                <c:pt idx="8615">
                  <c:v>J. Whatmough</c:v>
                </c:pt>
                <c:pt idx="8616">
                  <c:v>H. Cummings</c:v>
                </c:pt>
                <c:pt idx="8617">
                  <c:v>T. Kløve</c:v>
                </c:pt>
                <c:pt idx="8618">
                  <c:v>E. Mosquera</c:v>
                </c:pt>
                <c:pt idx="8619">
                  <c:v>G. Di Chiara</c:v>
                </c:pt>
                <c:pt idx="8620">
                  <c:v>João Silva</c:v>
                </c:pt>
                <c:pt idx="8621">
                  <c:v>N. Solís</c:v>
                </c:pt>
                <c:pt idx="8622">
                  <c:v>J. Monreal</c:v>
                </c:pt>
                <c:pt idx="8623">
                  <c:v>W. Cartagena</c:v>
                </c:pt>
                <c:pt idx="8624">
                  <c:v>G. Itter</c:v>
                </c:pt>
                <c:pt idx="8625">
                  <c:v>Bruno Costa</c:v>
                </c:pt>
                <c:pt idx="8626">
                  <c:v>D. Dervite</c:v>
                </c:pt>
                <c:pt idx="8627">
                  <c:v>Lee Jong Sung</c:v>
                </c:pt>
                <c:pt idx="8628">
                  <c:v>E. Palomino</c:v>
                </c:pt>
                <c:pt idx="8629">
                  <c:v>R. Lindkvist</c:v>
                </c:pt>
                <c:pt idx="8630">
                  <c:v>V. Kostevych</c:v>
                </c:pt>
                <c:pt idx="8631">
                  <c:v>D. Rowe</c:v>
                </c:pt>
                <c:pt idx="8632">
                  <c:v>Diego Maurício</c:v>
                </c:pt>
                <c:pt idx="8633">
                  <c:v>M. Guidone</c:v>
                </c:pt>
                <c:pt idx="8634">
                  <c:v>B. Jones</c:v>
                </c:pt>
                <c:pt idx="8635">
                  <c:v>S. Ishizaki</c:v>
                </c:pt>
                <c:pt idx="8636">
                  <c:v>B. van Hintum</c:v>
                </c:pt>
                <c:pt idx="8637">
                  <c:v>E. Brítez</c:v>
                </c:pt>
                <c:pt idx="8638">
                  <c:v>S. Aresti</c:v>
                </c:pt>
                <c:pt idx="8639">
                  <c:v>W. Pacheco</c:v>
                </c:pt>
                <c:pt idx="8640">
                  <c:v>K. Fisker</c:v>
                </c:pt>
                <c:pt idx="8641">
                  <c:v>P. Förster</c:v>
                </c:pt>
                <c:pt idx="8642">
                  <c:v>T. Rogne</c:v>
                </c:pt>
                <c:pt idx="8643">
                  <c:v>B. Rymaniak</c:v>
                </c:pt>
                <c:pt idx="8644">
                  <c:v>R. McGowan</c:v>
                </c:pt>
                <c:pt idx="8645">
                  <c:v>D. Bingham</c:v>
                </c:pt>
                <c:pt idx="8646">
                  <c:v>S. Bradley</c:v>
                </c:pt>
                <c:pt idx="8647">
                  <c:v>Tiago Gomes</c:v>
                </c:pt>
                <c:pt idx="8648">
                  <c:v>D. Marsura</c:v>
                </c:pt>
                <c:pt idx="8649">
                  <c:v>S. Zurbriggen</c:v>
                </c:pt>
                <c:pt idx="8650">
                  <c:v>N. Valentini</c:v>
                </c:pt>
                <c:pt idx="8651">
                  <c:v>S. Field</c:v>
                </c:pt>
                <c:pt idx="8652">
                  <c:v>C. Seitz</c:v>
                </c:pt>
                <c:pt idx="8653">
                  <c:v>A. Winter</c:v>
                </c:pt>
                <c:pt idx="8654">
                  <c:v>L. Azouni</c:v>
                </c:pt>
                <c:pt idx="8655">
                  <c:v>K. Larsen</c:v>
                </c:pt>
                <c:pt idx="8656">
                  <c:v>J. Coppinger</c:v>
                </c:pt>
                <c:pt idx="8657">
                  <c:v>L. Feeney</c:v>
                </c:pt>
                <c:pt idx="8658">
                  <c:v>K. Cissé</c:v>
                </c:pt>
                <c:pt idx="8659">
                  <c:v>H. Martínez</c:v>
                </c:pt>
                <c:pt idx="8660">
                  <c:v>C. Townsend</c:v>
                </c:pt>
                <c:pt idx="8661">
                  <c:v>L. Delgado</c:v>
                </c:pt>
                <c:pt idx="8662">
                  <c:v>F. Heerkens</c:v>
                </c:pt>
                <c:pt idx="8663">
                  <c:v>T. Dierckx</c:v>
                </c:pt>
                <c:pt idx="8664">
                  <c:v>L. Rolón</c:v>
                </c:pt>
                <c:pt idx="8665">
                  <c:v>J. De la Cuesta</c:v>
                </c:pt>
                <c:pt idx="8666">
                  <c:v>J. Martínez</c:v>
                </c:pt>
                <c:pt idx="8667">
                  <c:v>J. Spearing</c:v>
                </c:pt>
                <c:pt idx="8668">
                  <c:v>J. Edwards</c:v>
                </c:pt>
                <c:pt idx="8669">
                  <c:v>J. Gonzalez</c:v>
                </c:pt>
                <c:pt idx="8670">
                  <c:v>K. Karami</c:v>
                </c:pt>
                <c:pt idx="8671">
                  <c:v>N. Lozano</c:v>
                </c:pt>
                <c:pt idx="8672">
                  <c:v>L. Camp</c:v>
                </c:pt>
                <c:pt idx="8673">
                  <c:v>L. Hyam</c:v>
                </c:pt>
                <c:pt idx="8674">
                  <c:v>O. Vásquez</c:v>
                </c:pt>
                <c:pt idx="8675">
                  <c:v>M. Polster</c:v>
                </c:pt>
                <c:pt idx="8676">
                  <c:v>Ribamar</c:v>
                </c:pt>
                <c:pt idx="8677">
                  <c:v>R. Sandoval</c:v>
                </c:pt>
                <c:pt idx="8678">
                  <c:v>Gonzalo Verdú</c:v>
                </c:pt>
                <c:pt idx="8679">
                  <c:v>A. Halliday</c:v>
                </c:pt>
                <c:pt idx="8680">
                  <c:v>T. Casasola</c:v>
                </c:pt>
                <c:pt idx="8681">
                  <c:v>J. Stojanović</c:v>
                </c:pt>
                <c:pt idx="8682">
                  <c:v>J. Burić</c:v>
                </c:pt>
                <c:pt idx="8683">
                  <c:v>H. Stengel</c:v>
                </c:pt>
                <c:pt idx="8684">
                  <c:v>Paolo Fernandes</c:v>
                </c:pt>
                <c:pt idx="8685">
                  <c:v>Rufo</c:v>
                </c:pt>
                <c:pt idx="8686">
                  <c:v>T. Hysén</c:v>
                </c:pt>
                <c:pt idx="8687">
                  <c:v>Yun Suk Young</c:v>
                </c:pt>
                <c:pt idx="8688">
                  <c:v>J. Forster-Caskey</c:v>
                </c:pt>
                <c:pt idx="8689">
                  <c:v>N. Palacios</c:v>
                </c:pt>
                <c:pt idx="8690">
                  <c:v>Jhonnattann</c:v>
                </c:pt>
                <c:pt idx="8691">
                  <c:v>D. Efremov</c:v>
                </c:pt>
                <c:pt idx="8692">
                  <c:v>B. San Juan</c:v>
                </c:pt>
                <c:pt idx="8693">
                  <c:v>R. Henry</c:v>
                </c:pt>
                <c:pt idx="8694">
                  <c:v>B. Baningime</c:v>
                </c:pt>
                <c:pt idx="8695">
                  <c:v>Zhao Xuri</c:v>
                </c:pt>
                <c:pt idx="8696">
                  <c:v>K. Luijckx</c:v>
                </c:pt>
                <c:pt idx="8697">
                  <c:v>Tiago Caeiro</c:v>
                </c:pt>
                <c:pt idx="8698">
                  <c:v>S. Moreo</c:v>
                </c:pt>
                <c:pt idx="8699">
                  <c:v>L. Maciel</c:v>
                </c:pt>
                <c:pt idx="8700">
                  <c:v>M. Gibbs-White</c:v>
                </c:pt>
                <c:pt idx="8701">
                  <c:v>Ibson Melo</c:v>
                </c:pt>
                <c:pt idx="8702">
                  <c:v>D. De Silva</c:v>
                </c:pt>
                <c:pt idx="8703">
                  <c:v>N. Hagglund</c:v>
                </c:pt>
                <c:pt idx="8704">
                  <c:v>G. Gutiérrez</c:v>
                </c:pt>
                <c:pt idx="8705">
                  <c:v>D. Nikolaou</c:v>
                </c:pt>
                <c:pt idx="8706">
                  <c:v>J. Valencia</c:v>
                </c:pt>
                <c:pt idx="8707">
                  <c:v>K. Nagasawa</c:v>
                </c:pt>
                <c:pt idx="8708">
                  <c:v>I. Yagan</c:v>
                </c:pt>
                <c:pt idx="8709">
                  <c:v>A. Bruce</c:v>
                </c:pt>
                <c:pt idx="8710">
                  <c:v>M. Bokadi</c:v>
                </c:pt>
                <c:pt idx="8711">
                  <c:v>Cleylton</c:v>
                </c:pt>
                <c:pt idx="8712">
                  <c:v>Ilsinho</c:v>
                </c:pt>
                <c:pt idx="8713">
                  <c:v>G. Moncini</c:v>
                </c:pt>
                <c:pt idx="8714">
                  <c:v>M. Jarvis</c:v>
                </c:pt>
                <c:pt idx="8715">
                  <c:v>F. Carvalho</c:v>
                </c:pt>
                <c:pt idx="8716">
                  <c:v>Iban Salvador</c:v>
                </c:pt>
                <c:pt idx="8717">
                  <c:v>Ricardo Machado</c:v>
                </c:pt>
                <c:pt idx="8718">
                  <c:v>M. Vigorito</c:v>
                </c:pt>
                <c:pt idx="8719">
                  <c:v>S. Gallucci</c:v>
                </c:pt>
                <c:pt idx="8720">
                  <c:v>F. Manzano</c:v>
                </c:pt>
                <c:pt idx="8721">
                  <c:v>B. Sweat</c:v>
                </c:pt>
                <c:pt idx="8722">
                  <c:v>V. Rodić</c:v>
                </c:pt>
                <c:pt idx="8723">
                  <c:v>M. El Hankouri</c:v>
                </c:pt>
                <c:pt idx="8724">
                  <c:v>M. Figueroa</c:v>
                </c:pt>
                <c:pt idx="8725">
                  <c:v>Hicham</c:v>
                </c:pt>
                <c:pt idx="8726">
                  <c:v>M. Čovilo</c:v>
                </c:pt>
                <c:pt idx="8727">
                  <c:v>G. Hamer</c:v>
                </c:pt>
                <c:pt idx="8728">
                  <c:v>P. Kammerbauer</c:v>
                </c:pt>
                <c:pt idx="8729">
                  <c:v>N. Ramos</c:v>
                </c:pt>
                <c:pt idx="8730">
                  <c:v>A. Grant</c:v>
                </c:pt>
                <c:pt idx="8731">
                  <c:v>M. Gómez</c:v>
                </c:pt>
                <c:pt idx="8732">
                  <c:v>Javi Sánchez</c:v>
                </c:pt>
                <c:pt idx="8733">
                  <c:v>L. Brattan</c:v>
                </c:pt>
                <c:pt idx="8734">
                  <c:v>H. Jimenez</c:v>
                </c:pt>
                <c:pt idx="8735">
                  <c:v>V. Vermeij</c:v>
                </c:pt>
                <c:pt idx="8736">
                  <c:v>S. Muroya</c:v>
                </c:pt>
                <c:pt idx="8737">
                  <c:v>P. Michorl</c:v>
                </c:pt>
                <c:pt idx="8738">
                  <c:v>F. N'Goma</c:v>
                </c:pt>
                <c:pt idx="8739">
                  <c:v>M. Lekven</c:v>
                </c:pt>
                <c:pt idx="8740">
                  <c:v>R. Tafazolli</c:v>
                </c:pt>
                <c:pt idx="8741">
                  <c:v>F. Telechea</c:v>
                </c:pt>
                <c:pt idx="8742">
                  <c:v>J. Hergault</c:v>
                </c:pt>
                <c:pt idx="8743">
                  <c:v>T. Loska</c:v>
                </c:pt>
                <c:pt idx="8744">
                  <c:v>L. Geminiani</c:v>
                </c:pt>
                <c:pt idx="8745">
                  <c:v>G. Arteaga</c:v>
                </c:pt>
                <c:pt idx="8746">
                  <c:v>C. Del Grosso</c:v>
                </c:pt>
                <c:pt idx="8747">
                  <c:v>D. Srbeny</c:v>
                </c:pt>
                <c:pt idx="8748">
                  <c:v>R. Meara</c:v>
                </c:pt>
                <c:pt idx="8749">
                  <c:v>E. Acolatse</c:v>
                </c:pt>
                <c:pt idx="8750">
                  <c:v>M. Garrido</c:v>
                </c:pt>
                <c:pt idx="8751">
                  <c:v>C. Burke</c:v>
                </c:pt>
                <c:pt idx="8752">
                  <c:v>B. Vides</c:v>
                </c:pt>
                <c:pt idx="8753">
                  <c:v>L. Comas</c:v>
                </c:pt>
                <c:pt idx="8754">
                  <c:v>Benito</c:v>
                </c:pt>
                <c:pt idx="8755">
                  <c:v>J. Martinez</c:v>
                </c:pt>
                <c:pt idx="8756">
                  <c:v>Fali</c:v>
                </c:pt>
                <c:pt idx="8757">
                  <c:v>Chus Herrero</c:v>
                </c:pt>
                <c:pt idx="8758">
                  <c:v>Kim Oh Gyu</c:v>
                </c:pt>
                <c:pt idx="8759">
                  <c:v>U. Rivas</c:v>
                </c:pt>
                <c:pt idx="8760">
                  <c:v>C. Lizarazo</c:v>
                </c:pt>
                <c:pt idx="8761">
                  <c:v>D. Braaten</c:v>
                </c:pt>
                <c:pt idx="8762">
                  <c:v>Lazo</c:v>
                </c:pt>
                <c:pt idx="8763">
                  <c:v>L. Mago</c:v>
                </c:pt>
                <c:pt idx="8764">
                  <c:v>A. Bannink</c:v>
                </c:pt>
                <c:pt idx="8765">
                  <c:v>S. Wootton</c:v>
                </c:pt>
                <c:pt idx="8766">
                  <c:v>H. Mojica</c:v>
                </c:pt>
                <c:pt idx="8767">
                  <c:v>T. McNamara</c:v>
                </c:pt>
                <c:pt idx="8768">
                  <c:v>Kwak Tae Hwi</c:v>
                </c:pt>
                <c:pt idx="8769">
                  <c:v>C. Martins Pereira</c:v>
                </c:pt>
                <c:pt idx="8770">
                  <c:v>O. Bogle</c:v>
                </c:pt>
                <c:pt idx="8771">
                  <c:v>N. Devlin</c:v>
                </c:pt>
                <c:pt idx="8772">
                  <c:v>M. Marras</c:v>
                </c:pt>
                <c:pt idx="8773">
                  <c:v>B. Godfrey</c:v>
                </c:pt>
                <c:pt idx="8774">
                  <c:v>D. de Wit</c:v>
                </c:pt>
                <c:pt idx="8775">
                  <c:v>José Carlos</c:v>
                </c:pt>
                <c:pt idx="8776">
                  <c:v>M. Sordell</c:v>
                </c:pt>
                <c:pt idx="8777">
                  <c:v>S. Carrasco</c:v>
                </c:pt>
                <c:pt idx="8778">
                  <c:v>M. Gelabert</c:v>
                </c:pt>
                <c:pt idx="8779">
                  <c:v>H. Watanabe</c:v>
                </c:pt>
                <c:pt idx="8780">
                  <c:v>K. Rodrigues Pires</c:v>
                </c:pt>
                <c:pt idx="8781">
                  <c:v>B. Manuel</c:v>
                </c:pt>
                <c:pt idx="8782">
                  <c:v>Álex López</c:v>
                </c:pt>
                <c:pt idx="8783">
                  <c:v>L. Cabezas</c:v>
                </c:pt>
                <c:pt idx="8784">
                  <c:v>A. Bussaglia</c:v>
                </c:pt>
                <c:pt idx="8785">
                  <c:v>L. Copete</c:v>
                </c:pt>
                <c:pt idx="8786">
                  <c:v>M. Crimi</c:v>
                </c:pt>
                <c:pt idx="8787">
                  <c:v>D. Toia</c:v>
                </c:pt>
                <c:pt idx="8788">
                  <c:v>D. Bakker</c:v>
                </c:pt>
                <c:pt idx="8789">
                  <c:v>Lucas</c:v>
                </c:pt>
                <c:pt idx="8790">
                  <c:v>Neto Borges</c:v>
                </c:pt>
                <c:pt idx="8791">
                  <c:v>D. Frare</c:v>
                </c:pt>
                <c:pt idx="8792">
                  <c:v>C. Rivas</c:v>
                </c:pt>
                <c:pt idx="8793">
                  <c:v>B. Straalman</c:v>
                </c:pt>
                <c:pt idx="8794">
                  <c:v>T. Chalobah</c:v>
                </c:pt>
                <c:pt idx="8795">
                  <c:v>K. Jóźwiak</c:v>
                </c:pt>
                <c:pt idx="8796">
                  <c:v>U. Bangura</c:v>
                </c:pt>
                <c:pt idx="8797">
                  <c:v>P. Strand</c:v>
                </c:pt>
                <c:pt idx="8798">
                  <c:v>F. Ahmadzadeh</c:v>
                </c:pt>
                <c:pt idx="8799">
                  <c:v>K. Engel</c:v>
                </c:pt>
                <c:pt idx="8800">
                  <c:v>A. Straith</c:v>
                </c:pt>
                <c:pt idx="8801">
                  <c:v>Y. Rivera</c:v>
                </c:pt>
                <c:pt idx="8802">
                  <c:v>K. Opseth</c:v>
                </c:pt>
                <c:pt idx="8803">
                  <c:v>J. Naismith</c:v>
                </c:pt>
                <c:pt idx="8804">
                  <c:v>Evander</c:v>
                </c:pt>
                <c:pt idx="8805">
                  <c:v>Íñigo López</c:v>
                </c:pt>
                <c:pt idx="8806">
                  <c:v>E. Correa</c:v>
                </c:pt>
                <c:pt idx="8807">
                  <c:v>M. Steinmann</c:v>
                </c:pt>
                <c:pt idx="8808">
                  <c:v>Y. Toyoda</c:v>
                </c:pt>
                <c:pt idx="8809">
                  <c:v>E. Atuesta</c:v>
                </c:pt>
                <c:pt idx="8810">
                  <c:v>A. Abeid</c:v>
                </c:pt>
                <c:pt idx="8811">
                  <c:v>P. Barrios</c:v>
                </c:pt>
                <c:pt idx="8812">
                  <c:v>H. Pertuz</c:v>
                </c:pt>
                <c:pt idx="8813">
                  <c:v>F. Strauss</c:v>
                </c:pt>
                <c:pt idx="8814">
                  <c:v>R. Schwartz</c:v>
                </c:pt>
                <c:pt idx="8815">
                  <c:v>F. Moyano</c:v>
                </c:pt>
                <c:pt idx="8816">
                  <c:v>C. Kum</c:v>
                </c:pt>
                <c:pt idx="8817">
                  <c:v>M. Albertazzi</c:v>
                </c:pt>
                <c:pt idx="8818">
                  <c:v>B. Santalab</c:v>
                </c:pt>
                <c:pt idx="8819">
                  <c:v>F. Nordkvelle</c:v>
                </c:pt>
                <c:pt idx="8820">
                  <c:v>David Haro</c:v>
                </c:pt>
                <c:pt idx="8821">
                  <c:v>Jadson</c:v>
                </c:pt>
                <c:pt idx="8822">
                  <c:v>João Gabriel</c:v>
                </c:pt>
                <c:pt idx="8823">
                  <c:v>J. Villarreal</c:v>
                </c:pt>
                <c:pt idx="8824">
                  <c:v>T. Thompson</c:v>
                </c:pt>
                <c:pt idx="8825">
                  <c:v>Reinildo</c:v>
                </c:pt>
                <c:pt idx="8826">
                  <c:v>Z. Flemming</c:v>
                </c:pt>
                <c:pt idx="8827">
                  <c:v>A. Forde</c:v>
                </c:pt>
                <c:pt idx="8828">
                  <c:v>F. Olinga</c:v>
                </c:pt>
                <c:pt idx="8829">
                  <c:v>Gaspar</c:v>
                </c:pt>
                <c:pt idx="8830">
                  <c:v>H. Okuno</c:v>
                </c:pt>
                <c:pt idx="8831">
                  <c:v>Y. Takahashi</c:v>
                </c:pt>
                <c:pt idx="8832">
                  <c:v>M. Mirić</c:v>
                </c:pt>
                <c:pt idx="8833">
                  <c:v>K. Vassell</c:v>
                </c:pt>
                <c:pt idx="8834">
                  <c:v>Rafa Páez</c:v>
                </c:pt>
                <c:pt idx="8835">
                  <c:v>D. Dianessy</c:v>
                </c:pt>
                <c:pt idx="8836">
                  <c:v>R. McGree</c:v>
                </c:pt>
                <c:pt idx="8837">
                  <c:v>J. Goossens</c:v>
                </c:pt>
                <c:pt idx="8838">
                  <c:v>G. Acosta</c:v>
                </c:pt>
                <c:pt idx="8839">
                  <c:v>M. Ihiekwe</c:v>
                </c:pt>
                <c:pt idx="8840">
                  <c:v>J. Wildsmith</c:v>
                </c:pt>
                <c:pt idx="8841">
                  <c:v>R. Burke</c:v>
                </c:pt>
                <c:pt idx="8842">
                  <c:v>N. Larsen</c:v>
                </c:pt>
                <c:pt idx="8843">
                  <c:v>A. Al Ghamdi</c:v>
                </c:pt>
                <c:pt idx="8844">
                  <c:v>Manu García</c:v>
                </c:pt>
                <c:pt idx="8845">
                  <c:v>J. Keita</c:v>
                </c:pt>
                <c:pt idx="8846">
                  <c:v>D. Adorni</c:v>
                </c:pt>
                <c:pt idx="8847">
                  <c:v>C. Gutiérrez</c:v>
                </c:pt>
                <c:pt idx="8848">
                  <c:v>Ha Chang Rae</c:v>
                </c:pt>
                <c:pt idx="8849">
                  <c:v>S. Kiyine</c:v>
                </c:pt>
                <c:pt idx="8850">
                  <c:v>E. Eze</c:v>
                </c:pt>
                <c:pt idx="8851">
                  <c:v>M. Ødegaard</c:v>
                </c:pt>
                <c:pt idx="8852">
                  <c:v>V. Ranković</c:v>
                </c:pt>
                <c:pt idx="8853">
                  <c:v>Pedro Chirivella</c:v>
                </c:pt>
                <c:pt idx="8854">
                  <c:v>A. Al Obaid</c:v>
                </c:pt>
                <c:pt idx="8855">
                  <c:v>B. Gimber</c:v>
                </c:pt>
                <c:pt idx="8856">
                  <c:v>Theo Ryuki</c:v>
                </c:pt>
                <c:pt idx="8857">
                  <c:v>Miranda</c:v>
                </c:pt>
                <c:pt idx="8858">
                  <c:v>B. Inman</c:v>
                </c:pt>
                <c:pt idx="8859">
                  <c:v>Aridai</c:v>
                </c:pt>
                <c:pt idx="8860">
                  <c:v>C. Lenz</c:v>
                </c:pt>
                <c:pt idx="8861">
                  <c:v>Sun Jie</c:v>
                </c:pt>
                <c:pt idx="8862">
                  <c:v>B. Rovira</c:v>
                </c:pt>
                <c:pt idx="8863">
                  <c:v>R. Pirrello</c:v>
                </c:pt>
                <c:pt idx="8864">
                  <c:v>G. Vlijter</c:v>
                </c:pt>
                <c:pt idx="8865">
                  <c:v>Álex Díez</c:v>
                </c:pt>
                <c:pt idx="8866">
                  <c:v>N. Dumitru</c:v>
                </c:pt>
                <c:pt idx="8867">
                  <c:v>K. Al Ghamdi</c:v>
                </c:pt>
                <c:pt idx="8868">
                  <c:v>M. Boyle</c:v>
                </c:pt>
                <c:pt idx="8869">
                  <c:v>D. Saddiki</c:v>
                </c:pt>
                <c:pt idx="8870">
                  <c:v>S. Franklin</c:v>
                </c:pt>
                <c:pt idx="8871">
                  <c:v>S. Ingelsson</c:v>
                </c:pt>
                <c:pt idx="8872">
                  <c:v>Josimar Feijoo</c:v>
                </c:pt>
                <c:pt idx="8873">
                  <c:v>S. Diaz</c:v>
                </c:pt>
                <c:pt idx="8874">
                  <c:v>Manu Vallejo</c:v>
                </c:pt>
                <c:pt idx="8875">
                  <c:v>Lee Sang Ho</c:v>
                </c:pt>
                <c:pt idx="8876">
                  <c:v>F. Kurto</c:v>
                </c:pt>
                <c:pt idx="8877">
                  <c:v>A. Witry</c:v>
                </c:pt>
                <c:pt idx="8878">
                  <c:v>L. Varney</c:v>
                </c:pt>
                <c:pt idx="8879">
                  <c:v>Valverde</c:v>
                </c:pt>
                <c:pt idx="8880">
                  <c:v>H. Taniguchi</c:v>
                </c:pt>
                <c:pt idx="8881">
                  <c:v>J. Blåbjerg</c:v>
                </c:pt>
                <c:pt idx="8882">
                  <c:v>J. Emmanuel</c:v>
                </c:pt>
                <c:pt idx="8883">
                  <c:v>N. Gauna</c:v>
                </c:pt>
                <c:pt idx="8884">
                  <c:v>P. Kovář</c:v>
                </c:pt>
                <c:pt idx="8885">
                  <c:v>F. Holst</c:v>
                </c:pt>
                <c:pt idx="8886">
                  <c:v>B. Barker</c:v>
                </c:pt>
                <c:pt idx="8887">
                  <c:v>L. Trotter</c:v>
                </c:pt>
                <c:pt idx="8888">
                  <c:v>F. Narsingh</c:v>
                </c:pt>
                <c:pt idx="8889">
                  <c:v>D. Gustavsson</c:v>
                </c:pt>
                <c:pt idx="8890">
                  <c:v>C. Dajome</c:v>
                </c:pt>
                <c:pt idx="8891">
                  <c:v>M. Trapp</c:v>
                </c:pt>
                <c:pt idx="8892">
                  <c:v>A. Mintzel</c:v>
                </c:pt>
                <c:pt idx="8893">
                  <c:v>M. Piossek</c:v>
                </c:pt>
                <c:pt idx="8894">
                  <c:v>Borja Granero</c:v>
                </c:pt>
                <c:pt idx="8895">
                  <c:v>Son Jeong Hyeon</c:v>
                </c:pt>
                <c:pt idx="8896">
                  <c:v>Kim Sung Ju</c:v>
                </c:pt>
                <c:pt idx="8897">
                  <c:v>C. Dieng</c:v>
                </c:pt>
                <c:pt idx="8898">
                  <c:v>L. Sinisterra</c:v>
                </c:pt>
                <c:pt idx="8899">
                  <c:v>M. Cabit</c:v>
                </c:pt>
                <c:pt idx="8900">
                  <c:v>O. Wijndal</c:v>
                </c:pt>
                <c:pt idx="8901">
                  <c:v>N. Vujadinović</c:v>
                </c:pt>
                <c:pt idx="8902">
                  <c:v>M. Delač</c:v>
                </c:pt>
                <c:pt idx="8903">
                  <c:v>D. Herner</c:v>
                </c:pt>
                <c:pt idx="8904">
                  <c:v>M. Hilßner</c:v>
                </c:pt>
                <c:pt idx="8905">
                  <c:v>Beto da Silva</c:v>
                </c:pt>
                <c:pt idx="8906">
                  <c:v>Bastos</c:v>
                </c:pt>
                <c:pt idx="8907">
                  <c:v>D. Jastrzembski</c:v>
                </c:pt>
                <c:pt idx="8908">
                  <c:v>F. Farnolle</c:v>
                </c:pt>
                <c:pt idx="8909">
                  <c:v>M. Lorenz</c:v>
                </c:pt>
                <c:pt idx="8910">
                  <c:v>K. Kallaste</c:v>
                </c:pt>
                <c:pt idx="8911">
                  <c:v>N. Opoku</c:v>
                </c:pt>
                <c:pt idx="8912">
                  <c:v>S. Ağçay</c:v>
                </c:pt>
                <c:pt idx="8913">
                  <c:v>M. Wassey</c:v>
                </c:pt>
                <c:pt idx="8914">
                  <c:v>P. Micin</c:v>
                </c:pt>
                <c:pt idx="8915">
                  <c:v>M. Crépeau</c:v>
                </c:pt>
                <c:pt idx="8916">
                  <c:v>J. Helmer</c:v>
                </c:pt>
                <c:pt idx="8917">
                  <c:v>C. Doudin</c:v>
                </c:pt>
                <c:pt idx="8918">
                  <c:v>M. Mak</c:v>
                </c:pt>
                <c:pt idx="8919">
                  <c:v>S. Sharahili</c:v>
                </c:pt>
                <c:pt idx="8920">
                  <c:v>N. Datković</c:v>
                </c:pt>
                <c:pt idx="8921">
                  <c:v>E. Lancini</c:v>
                </c:pt>
                <c:pt idx="8922">
                  <c:v>Jailson Acuna</c:v>
                </c:pt>
                <c:pt idx="8923">
                  <c:v>P. Pawlett</c:v>
                </c:pt>
                <c:pt idx="8924">
                  <c:v>J. Hardeveld</c:v>
                </c:pt>
                <c:pt idx="8925">
                  <c:v>J. Kliment</c:v>
                </c:pt>
                <c:pt idx="8926">
                  <c:v>R. Goreux</c:v>
                </c:pt>
                <c:pt idx="8927">
                  <c:v>C. Vargas</c:v>
                </c:pt>
                <c:pt idx="8928">
                  <c:v>A. Fuenmayor</c:v>
                </c:pt>
                <c:pt idx="8929">
                  <c:v>R. Åhman Persson</c:v>
                </c:pt>
                <c:pt idx="8930">
                  <c:v>M. Slavov</c:v>
                </c:pt>
                <c:pt idx="8931">
                  <c:v>Lee Chan Dong</c:v>
                </c:pt>
                <c:pt idx="8932">
                  <c:v>D. Szymański</c:v>
                </c:pt>
                <c:pt idx="8933">
                  <c:v>S. Stolze</c:v>
                </c:pt>
                <c:pt idx="8934">
                  <c:v>B. Tekpetey</c:v>
                </c:pt>
                <c:pt idx="8935">
                  <c:v>F. El Mellali</c:v>
                </c:pt>
                <c:pt idx="8936">
                  <c:v>M. Doughty</c:v>
                </c:pt>
                <c:pt idx="8937">
                  <c:v>M. Szczepaniak</c:v>
                </c:pt>
                <c:pt idx="8938">
                  <c:v>A. Martínez</c:v>
                </c:pt>
                <c:pt idx="8939">
                  <c:v>T. Teniste</c:v>
                </c:pt>
                <c:pt idx="8940">
                  <c:v>G. Korte</c:v>
                </c:pt>
                <c:pt idx="8941">
                  <c:v>B. Alnwick</c:v>
                </c:pt>
                <c:pt idx="8942">
                  <c:v>D. Acosta</c:v>
                </c:pt>
                <c:pt idx="8943">
                  <c:v>B. Manu</c:v>
                </c:pt>
                <c:pt idx="8944">
                  <c:v>Jin Seong Wook</c:v>
                </c:pt>
                <c:pt idx="8945">
                  <c:v>S. Akasaki</c:v>
                </c:pt>
                <c:pt idx="8946">
                  <c:v>S. N'Guessan</c:v>
                </c:pt>
                <c:pt idx="8947">
                  <c:v>A. Angoula</c:v>
                </c:pt>
                <c:pt idx="8948">
                  <c:v>K. Pedersen</c:v>
                </c:pt>
                <c:pt idx="8949">
                  <c:v>J. Brayford</c:v>
                </c:pt>
                <c:pt idx="8950">
                  <c:v>S. Suciu</c:v>
                </c:pt>
                <c:pt idx="8951">
                  <c:v>M. Ricci</c:v>
                </c:pt>
                <c:pt idx="8952">
                  <c:v>Morillas</c:v>
                </c:pt>
                <c:pt idx="8953">
                  <c:v>K. Andersen</c:v>
                </c:pt>
                <c:pt idx="8954">
                  <c:v>F. Varela</c:v>
                </c:pt>
                <c:pt idx="8955">
                  <c:v>Júnior Negão</c:v>
                </c:pt>
                <c:pt idx="8956">
                  <c:v>F. Casarini</c:v>
                </c:pt>
                <c:pt idx="8957">
                  <c:v>J. Omolo</c:v>
                </c:pt>
                <c:pt idx="8958">
                  <c:v>C. Chapman</c:v>
                </c:pt>
                <c:pt idx="8959">
                  <c:v>Rúben Oliveira</c:v>
                </c:pt>
                <c:pt idx="8960">
                  <c:v>S. Lizana</c:v>
                </c:pt>
                <c:pt idx="8961">
                  <c:v>K. Hidalgo</c:v>
                </c:pt>
                <c:pt idx="8962">
                  <c:v>J. Mackie</c:v>
                </c:pt>
                <c:pt idx="8963">
                  <c:v>Han Seung Gyu</c:v>
                </c:pt>
                <c:pt idx="8964">
                  <c:v>Narcisso Mau</c:v>
                </c:pt>
                <c:pt idx="8965">
                  <c:v>L. Reis</c:v>
                </c:pt>
                <c:pt idx="8966">
                  <c:v>C. Gomes</c:v>
                </c:pt>
                <c:pt idx="8967">
                  <c:v>L. Angulo</c:v>
                </c:pt>
                <c:pt idx="8968">
                  <c:v>E. Domaschke</c:v>
                </c:pt>
                <c:pt idx="8969">
                  <c:v>M. Nizam</c:v>
                </c:pt>
                <c:pt idx="8970">
                  <c:v>B. Halloran</c:v>
                </c:pt>
                <c:pt idx="8971">
                  <c:v>P. Möschl</c:v>
                </c:pt>
                <c:pt idx="8972">
                  <c:v>M. Milec</c:v>
                </c:pt>
                <c:pt idx="8973">
                  <c:v>F. Bambock</c:v>
                </c:pt>
                <c:pt idx="8974">
                  <c:v>S. Vasiliadis</c:v>
                </c:pt>
                <c:pt idx="8975">
                  <c:v>Rui Silva</c:v>
                </c:pt>
                <c:pt idx="8976">
                  <c:v>T. van de Looi</c:v>
                </c:pt>
                <c:pt idx="8977">
                  <c:v>M. Orozco</c:v>
                </c:pt>
                <c:pt idx="8978">
                  <c:v>M. N'Doye</c:v>
                </c:pt>
                <c:pt idx="8979">
                  <c:v>E. Sarraj</c:v>
                </c:pt>
                <c:pt idx="8980">
                  <c:v>Fabio</c:v>
                </c:pt>
                <c:pt idx="8981">
                  <c:v>J. Graham</c:v>
                </c:pt>
                <c:pt idx="8982">
                  <c:v>E. Farias</c:v>
                </c:pt>
                <c:pt idx="8983">
                  <c:v>Mica Pinto</c:v>
                </c:pt>
                <c:pt idx="8984">
                  <c:v>J. Tanaka</c:v>
                </c:pt>
                <c:pt idx="8985">
                  <c:v>B. Whiteman</c:v>
                </c:pt>
                <c:pt idx="8986">
                  <c:v>Nazario Serpe</c:v>
                </c:pt>
                <c:pt idx="8987">
                  <c:v>I. Arce</c:v>
                </c:pt>
                <c:pt idx="8988">
                  <c:v>R. Hollingshead</c:v>
                </c:pt>
                <c:pt idx="8989">
                  <c:v>Botelhinonsa</c:v>
                </c:pt>
                <c:pt idx="8990">
                  <c:v>Lim Chan Wool</c:v>
                </c:pt>
                <c:pt idx="8991">
                  <c:v>Joca</c:v>
                </c:pt>
                <c:pt idx="8992">
                  <c:v>J. Sandoval</c:v>
                </c:pt>
                <c:pt idx="8993">
                  <c:v>B. Knežević</c:v>
                </c:pt>
                <c:pt idx="8994">
                  <c:v>Y. Anchico</c:v>
                </c:pt>
                <c:pt idx="8995">
                  <c:v>F. Del Sole</c:v>
                </c:pt>
                <c:pt idx="8996">
                  <c:v>Dálcio</c:v>
                </c:pt>
                <c:pt idx="8997">
                  <c:v>F. Cosenza</c:v>
                </c:pt>
                <c:pt idx="8998">
                  <c:v>P. Daka</c:v>
                </c:pt>
                <c:pt idx="8999">
                  <c:v>O. Ribera</c:v>
                </c:pt>
                <c:pt idx="9000">
                  <c:v>V. Andriuškevičius</c:v>
                </c:pt>
                <c:pt idx="9001">
                  <c:v>R. Clark</c:v>
                </c:pt>
                <c:pt idx="9002">
                  <c:v>M. Angha</c:v>
                </c:pt>
                <c:pt idx="9003">
                  <c:v>J. Dasilva</c:v>
                </c:pt>
                <c:pt idx="9004">
                  <c:v>M. Bär</c:v>
                </c:pt>
                <c:pt idx="9005">
                  <c:v>J. Mora</c:v>
                </c:pt>
                <c:pt idx="9006">
                  <c:v>G. Rodríguez</c:v>
                </c:pt>
                <c:pt idx="9007">
                  <c:v>F. Diarra</c:v>
                </c:pt>
                <c:pt idx="9008">
                  <c:v>K. Igboananike</c:v>
                </c:pt>
                <c:pt idx="9009">
                  <c:v>S. Horvath</c:v>
                </c:pt>
                <c:pt idx="9010">
                  <c:v>J. Levi</c:v>
                </c:pt>
                <c:pt idx="9011">
                  <c:v>D. Cole</c:v>
                </c:pt>
                <c:pt idx="9012">
                  <c:v>M. Hallberg</c:v>
                </c:pt>
                <c:pt idx="9013">
                  <c:v>Carlos Blanco</c:v>
                </c:pt>
                <c:pt idx="9014">
                  <c:v>R. Guerra</c:v>
                </c:pt>
                <c:pt idx="9015">
                  <c:v>S. Scannell</c:v>
                </c:pt>
                <c:pt idx="9016">
                  <c:v>J. Marquis</c:v>
                </c:pt>
                <c:pt idx="9017">
                  <c:v>Park Gi Dong</c:v>
                </c:pt>
                <c:pt idx="9018">
                  <c:v>N. Jackers</c:v>
                </c:pt>
                <c:pt idx="9019">
                  <c:v>M. Schröter</c:v>
                </c:pt>
                <c:pt idx="9020">
                  <c:v>L. Broź</c:v>
                </c:pt>
                <c:pt idx="9021">
                  <c:v>J. Dodoo</c:v>
                </c:pt>
                <c:pt idx="9022">
                  <c:v>C. Ronan</c:v>
                </c:pt>
                <c:pt idx="9023">
                  <c:v>Edenildo Lagoas</c:v>
                </c:pt>
                <c:pt idx="9024">
                  <c:v>S. Freis</c:v>
                </c:pt>
                <c:pt idx="9025">
                  <c:v>E. Diaw</c:v>
                </c:pt>
                <c:pt idx="9026">
                  <c:v>E. Owusu</c:v>
                </c:pt>
                <c:pt idx="9027">
                  <c:v>L. Vácha</c:v>
                </c:pt>
                <c:pt idx="9028">
                  <c:v>L. Hutten</c:v>
                </c:pt>
                <c:pt idx="9029">
                  <c:v>M. Dittgen</c:v>
                </c:pt>
                <c:pt idx="9030">
                  <c:v>Park Han Bin</c:v>
                </c:pt>
                <c:pt idx="9031">
                  <c:v>R. Matsuda</c:v>
                </c:pt>
                <c:pt idx="9032">
                  <c:v>D. Frick</c:v>
                </c:pt>
                <c:pt idx="9033">
                  <c:v>Chuca</c:v>
                </c:pt>
                <c:pt idx="9034">
                  <c:v>A. Lamas</c:v>
                </c:pt>
                <c:pt idx="9035">
                  <c:v>A. Grant</c:v>
                </c:pt>
                <c:pt idx="9036">
                  <c:v>Hwang Seok Ho</c:v>
                </c:pt>
                <c:pt idx="9037">
                  <c:v>G. Berthier</c:v>
                </c:pt>
                <c:pt idx="9038">
                  <c:v>F. Depaoli</c:v>
                </c:pt>
                <c:pt idx="9039">
                  <c:v>E. Godoy</c:v>
                </c:pt>
                <c:pt idx="9040">
                  <c:v>N. Dorsch</c:v>
                </c:pt>
                <c:pt idx="9041">
                  <c:v>M. Massop</c:v>
                </c:pt>
                <c:pt idx="9042">
                  <c:v>D. Blacha</c:v>
                </c:pt>
                <c:pt idx="9043">
                  <c:v>A. Angulo</c:v>
                </c:pt>
                <c:pt idx="9044">
                  <c:v>R. Niemeijer</c:v>
                </c:pt>
                <c:pt idx="9045">
                  <c:v>M. Melluso</c:v>
                </c:pt>
                <c:pt idx="9046">
                  <c:v>Kim Ho Nam</c:v>
                </c:pt>
                <c:pt idx="9047">
                  <c:v>L. Cabrera</c:v>
                </c:pt>
                <c:pt idx="9048">
                  <c:v>P. Dziczek</c:v>
                </c:pt>
                <c:pt idx="9049">
                  <c:v>L. Badiashile</c:v>
                </c:pt>
                <c:pt idx="9050">
                  <c:v>H. Shipp</c:v>
                </c:pt>
                <c:pt idx="9051">
                  <c:v>O. Cissokho</c:v>
                </c:pt>
                <c:pt idx="9052">
                  <c:v>Ricardinho</c:v>
                </c:pt>
                <c:pt idx="9053">
                  <c:v>P. Tomasik</c:v>
                </c:pt>
                <c:pt idx="9054">
                  <c:v>T. Leugers</c:v>
                </c:pt>
                <c:pt idx="9055">
                  <c:v>T. Wada</c:v>
                </c:pt>
                <c:pt idx="9056">
                  <c:v>A. Beghetto</c:v>
                </c:pt>
                <c:pt idx="9057">
                  <c:v>M. Inoha</c:v>
                </c:pt>
                <c:pt idx="9058">
                  <c:v>D. Cappelletti</c:v>
                </c:pt>
                <c:pt idx="9059">
                  <c:v>D. Murillo</c:v>
                </c:pt>
                <c:pt idx="9060">
                  <c:v>D. Blanco</c:v>
                </c:pt>
                <c:pt idx="9061">
                  <c:v>G. Kobel</c:v>
                </c:pt>
                <c:pt idx="9062">
                  <c:v>J. Bøge</c:v>
                </c:pt>
                <c:pt idx="9063">
                  <c:v>B. Valette</c:v>
                </c:pt>
                <c:pt idx="9064">
                  <c:v>S. Davies</c:v>
                </c:pt>
                <c:pt idx="9065">
                  <c:v>F. Proia</c:v>
                </c:pt>
                <c:pt idx="9066">
                  <c:v>O. Kiteishvili</c:v>
                </c:pt>
                <c:pt idx="9067">
                  <c:v>C. Forrester</c:v>
                </c:pt>
                <c:pt idx="9068">
                  <c:v>D. Balanta</c:v>
                </c:pt>
                <c:pt idx="9069">
                  <c:v>L. Montipó</c:v>
                </c:pt>
                <c:pt idx="9070">
                  <c:v>J. Tverskov</c:v>
                </c:pt>
                <c:pt idx="9071">
                  <c:v>D. Barinov</c:v>
                </c:pt>
                <c:pt idx="9072">
                  <c:v>M. Hughes</c:v>
                </c:pt>
                <c:pt idx="9073">
                  <c:v>S. Brandstetter</c:v>
                </c:pt>
                <c:pt idx="9074">
                  <c:v>R. Seuntjens</c:v>
                </c:pt>
                <c:pt idx="9075">
                  <c:v>D. Samuel</c:v>
                </c:pt>
                <c:pt idx="9076">
                  <c:v>E. Palmer-Brown</c:v>
                </c:pt>
                <c:pt idx="9077">
                  <c:v>Y. González</c:v>
                </c:pt>
                <c:pt idx="9078">
                  <c:v>D. van Bruggen</c:v>
                </c:pt>
                <c:pt idx="9079">
                  <c:v>G. Pacheco</c:v>
                </c:pt>
                <c:pt idx="9080">
                  <c:v>P. Ochs</c:v>
                </c:pt>
                <c:pt idx="9081">
                  <c:v>Miguelón</c:v>
                </c:pt>
                <c:pt idx="9082">
                  <c:v>J. Horn</c:v>
                </c:pt>
                <c:pt idx="9083">
                  <c:v>E. Boldewijn</c:v>
                </c:pt>
                <c:pt idx="9084">
                  <c:v>Stéfano Pinho</c:v>
                </c:pt>
                <c:pt idx="9085">
                  <c:v>P. Bochniewicz</c:v>
                </c:pt>
                <c:pt idx="9086">
                  <c:v>E. Caicedo</c:v>
                </c:pt>
                <c:pt idx="9087">
                  <c:v>P. Sisniega</c:v>
                </c:pt>
                <c:pt idx="9088">
                  <c:v>F. Wadja</c:v>
                </c:pt>
                <c:pt idx="9089">
                  <c:v>A. Al Faraj</c:v>
                </c:pt>
                <c:pt idx="9090">
                  <c:v>S. Al Muwallad</c:v>
                </c:pt>
                <c:pt idx="9091">
                  <c:v>Yang Cheng</c:v>
                </c:pt>
                <c:pt idx="9092">
                  <c:v>N. Douchez</c:v>
                </c:pt>
                <c:pt idx="9093">
                  <c:v>U. Jenssen</c:v>
                </c:pt>
                <c:pt idx="9094">
                  <c:v>C. Dawson</c:v>
                </c:pt>
                <c:pt idx="9095">
                  <c:v>F. Gino</c:v>
                </c:pt>
                <c:pt idx="9096">
                  <c:v>Alberto Soro</c:v>
                </c:pt>
                <c:pt idx="9097">
                  <c:v>C. Carrillo</c:v>
                </c:pt>
                <c:pt idx="9098">
                  <c:v>D. Palacios</c:v>
                </c:pt>
                <c:pt idx="9099">
                  <c:v>A. Baclet</c:v>
                </c:pt>
                <c:pt idx="9100">
                  <c:v>E. Jääger</c:v>
                </c:pt>
                <c:pt idx="9101">
                  <c:v>M. Hofmann</c:v>
                </c:pt>
                <c:pt idx="9102">
                  <c:v>J. Jach</c:v>
                </c:pt>
                <c:pt idx="9103">
                  <c:v>G. Docherty</c:v>
                </c:pt>
                <c:pt idx="9104">
                  <c:v>L. Escorcia</c:v>
                </c:pt>
                <c:pt idx="9105">
                  <c:v>R. Rebolledo</c:v>
                </c:pt>
                <c:pt idx="9106">
                  <c:v>Toni Martínez</c:v>
                </c:pt>
                <c:pt idx="9107">
                  <c:v>Ander Guevara</c:v>
                </c:pt>
                <c:pt idx="9108">
                  <c:v>D. Drescher</c:v>
                </c:pt>
                <c:pt idx="9109">
                  <c:v>J. Gammelby</c:v>
                </c:pt>
                <c:pt idx="9110">
                  <c:v>J. Watts</c:v>
                </c:pt>
                <c:pt idx="9111">
                  <c:v>R. O'Donovan</c:v>
                </c:pt>
                <c:pt idx="9112">
                  <c:v>J. Rodríguez</c:v>
                </c:pt>
                <c:pt idx="9113">
                  <c:v>D. Bičík</c:v>
                </c:pt>
                <c:pt idx="9114">
                  <c:v>N. Vergos</c:v>
                </c:pt>
                <c:pt idx="9115">
                  <c:v>J. Narváez</c:v>
                </c:pt>
                <c:pt idx="9116">
                  <c:v>R. Nyambe</c:v>
                </c:pt>
                <c:pt idx="9117">
                  <c:v>E. Reséndez</c:v>
                </c:pt>
                <c:pt idx="9118">
                  <c:v>D. Widgren</c:v>
                </c:pt>
                <c:pt idx="9119">
                  <c:v>A. Cocco</c:v>
                </c:pt>
                <c:pt idx="9120">
                  <c:v>O. Kefkir</c:v>
                </c:pt>
                <c:pt idx="9121">
                  <c:v>J. Tutuarima</c:v>
                </c:pt>
                <c:pt idx="9122">
                  <c:v>Bruno Leite</c:v>
                </c:pt>
                <c:pt idx="9123">
                  <c:v>J. Meekings</c:v>
                </c:pt>
                <c:pt idx="9124">
                  <c:v>G. Lloris</c:v>
                </c:pt>
                <c:pt idx="9125">
                  <c:v>M. Konczkowski</c:v>
                </c:pt>
                <c:pt idx="9126">
                  <c:v>A. Jovanović</c:v>
                </c:pt>
                <c:pt idx="9127">
                  <c:v>C. Depres</c:v>
                </c:pt>
                <c:pt idx="9128">
                  <c:v>B. Cufré</c:v>
                </c:pt>
                <c:pt idx="9129">
                  <c:v>J. Asoro</c:v>
                </c:pt>
                <c:pt idx="9130">
                  <c:v>R. Boguski</c:v>
                </c:pt>
                <c:pt idx="9131">
                  <c:v>A. Jacobsen</c:v>
                </c:pt>
                <c:pt idx="9132">
                  <c:v>S. Miangue</c:v>
                </c:pt>
                <c:pt idx="9133">
                  <c:v>A. Bernal</c:v>
                </c:pt>
                <c:pt idx="9134">
                  <c:v>E. Capradossi</c:v>
                </c:pt>
                <c:pt idx="9135">
                  <c:v>F. Perucchini</c:v>
                </c:pt>
                <c:pt idx="9136">
                  <c:v>T. Agyepong</c:v>
                </c:pt>
                <c:pt idx="9137">
                  <c:v>G. Kharaishvili</c:v>
                </c:pt>
                <c:pt idx="9138">
                  <c:v>Iñigo Vicente</c:v>
                </c:pt>
                <c:pt idx="9139">
                  <c:v>J. Baldwin</c:v>
                </c:pt>
                <c:pt idx="9140">
                  <c:v>R. Dekker</c:v>
                </c:pt>
                <c:pt idx="9141">
                  <c:v>Cristo González</c:v>
                </c:pt>
                <c:pt idx="9142">
                  <c:v>Diogo Costa</c:v>
                </c:pt>
                <c:pt idx="9143">
                  <c:v>G. Koyalipou</c:v>
                </c:pt>
                <c:pt idx="9144">
                  <c:v>Alan Sousa</c:v>
                </c:pt>
                <c:pt idx="9145">
                  <c:v>R. Ramírez</c:v>
                </c:pt>
                <c:pt idx="9146">
                  <c:v>S. Fischer</c:v>
                </c:pt>
                <c:pt idx="9147">
                  <c:v>L. Kelly</c:v>
                </c:pt>
                <c:pt idx="9148">
                  <c:v>C. Dorda</c:v>
                </c:pt>
                <c:pt idx="9149">
                  <c:v>N. Næss</c:v>
                </c:pt>
                <c:pt idx="9150">
                  <c:v>D. Asprilla</c:v>
                </c:pt>
                <c:pt idx="9151">
                  <c:v>K. Endo</c:v>
                </c:pt>
                <c:pt idx="9152">
                  <c:v>B. Sævarsson</c:v>
                </c:pt>
                <c:pt idx="9153">
                  <c:v>A. Acosta</c:v>
                </c:pt>
                <c:pt idx="9154">
                  <c:v>S. Carruthers</c:v>
                </c:pt>
                <c:pt idx="9155">
                  <c:v>P. Mpanzu</c:v>
                </c:pt>
                <c:pt idx="9156">
                  <c:v>G. Milan</c:v>
                </c:pt>
                <c:pt idx="9157">
                  <c:v>K. Chiba</c:v>
                </c:pt>
                <c:pt idx="9158">
                  <c:v>M. Boadu</c:v>
                </c:pt>
                <c:pt idx="9159">
                  <c:v>C. Doyle</c:v>
                </c:pt>
                <c:pt idx="9160">
                  <c:v>Fran Rodríguez</c:v>
                </c:pt>
                <c:pt idx="9161">
                  <c:v>S. Jakubiak</c:v>
                </c:pt>
                <c:pt idx="9162">
                  <c:v>M. Buchalik</c:v>
                </c:pt>
                <c:pt idx="9163">
                  <c:v>N. Proschwitz</c:v>
                </c:pt>
                <c:pt idx="9164">
                  <c:v>F. Banguero</c:v>
                </c:pt>
                <c:pt idx="9165">
                  <c:v>M. El-Shenawy</c:v>
                </c:pt>
                <c:pt idx="9166">
                  <c:v>H. Iikura</c:v>
                </c:pt>
                <c:pt idx="9167">
                  <c:v>K. Gehring</c:v>
                </c:pt>
                <c:pt idx="9168">
                  <c:v>P. McGowan</c:v>
                </c:pt>
                <c:pt idx="9169">
                  <c:v>J. Pierazzi</c:v>
                </c:pt>
                <c:pt idx="9170">
                  <c:v>Wang Yongpo</c:v>
                </c:pt>
                <c:pt idx="9171">
                  <c:v>M. Sánchez</c:v>
                </c:pt>
                <c:pt idx="9172">
                  <c:v>S. Gannon</c:v>
                </c:pt>
                <c:pt idx="9173">
                  <c:v>C. Capone</c:v>
                </c:pt>
                <c:pt idx="9174">
                  <c:v>C. Taylor</c:v>
                </c:pt>
                <c:pt idx="9175">
                  <c:v>R. Lange</c:v>
                </c:pt>
                <c:pt idx="9176">
                  <c:v>A. Keita</c:v>
                </c:pt>
                <c:pt idx="9177">
                  <c:v>B. Gueye</c:v>
                </c:pt>
                <c:pt idx="9178">
                  <c:v>K. Wagner</c:v>
                </c:pt>
                <c:pt idx="9179">
                  <c:v>Xisco Campos</c:v>
                </c:pt>
                <c:pt idx="9180">
                  <c:v>C. Robertson</c:v>
                </c:pt>
                <c:pt idx="9181">
                  <c:v>C. Conway</c:v>
                </c:pt>
                <c:pt idx="9182">
                  <c:v>Jajá</c:v>
                </c:pt>
                <c:pt idx="9183">
                  <c:v>A. Vanins</c:v>
                </c:pt>
                <c:pt idx="9184">
                  <c:v>O. Mendoza</c:v>
                </c:pt>
                <c:pt idx="9185">
                  <c:v>A. Faltsetas</c:v>
                </c:pt>
                <c:pt idx="9186">
                  <c:v>J. Elsey</c:v>
                </c:pt>
                <c:pt idx="9187">
                  <c:v>A. Plizzari</c:v>
                </c:pt>
                <c:pt idx="9188">
                  <c:v>D. Martin</c:v>
                </c:pt>
                <c:pt idx="9189">
                  <c:v>Gu Cao</c:v>
                </c:pt>
                <c:pt idx="9190">
                  <c:v>L. Strizzolo</c:v>
                </c:pt>
                <c:pt idx="9191">
                  <c:v>Juan Rodríguez</c:v>
                </c:pt>
                <c:pt idx="9192">
                  <c:v>S. Moyano</c:v>
                </c:pt>
                <c:pt idx="9193">
                  <c:v>A. Schetino</c:v>
                </c:pt>
                <c:pt idx="9194">
                  <c:v>A. Caci</c:v>
                </c:pt>
                <c:pt idx="9195">
                  <c:v>V. Janjetović</c:v>
                </c:pt>
                <c:pt idx="9196">
                  <c:v>N. Haas</c:v>
                </c:pt>
                <c:pt idx="9197">
                  <c:v>T. Valls</c:v>
                </c:pt>
                <c:pt idx="9198">
                  <c:v>P. Herrmann</c:v>
                </c:pt>
                <c:pt idx="9199">
                  <c:v>C. Ramsebner</c:v>
                </c:pt>
                <c:pt idx="9200">
                  <c:v>L. Martinelli</c:v>
                </c:pt>
                <c:pt idx="9201">
                  <c:v>Freire</c:v>
                </c:pt>
                <c:pt idx="9202">
                  <c:v>T. Černý</c:v>
                </c:pt>
                <c:pt idx="9203">
                  <c:v>N. Spalek</c:v>
                </c:pt>
                <c:pt idx="9204">
                  <c:v>N. Madonna</c:v>
                </c:pt>
                <c:pt idx="9205">
                  <c:v>M. Kobras</c:v>
                </c:pt>
                <c:pt idx="9206">
                  <c:v>N. Bärkroth</c:v>
                </c:pt>
                <c:pt idx="9207">
                  <c:v>M. Busellato</c:v>
                </c:pt>
                <c:pt idx="9208">
                  <c:v>M. Stein</c:v>
                </c:pt>
                <c:pt idx="9209">
                  <c:v>N. Bertrams</c:v>
                </c:pt>
                <c:pt idx="9210">
                  <c:v>A. Doukha</c:v>
                </c:pt>
                <c:pt idx="9211">
                  <c:v>E. Quiñones</c:v>
                </c:pt>
                <c:pt idx="9212">
                  <c:v>A. Sørensen</c:v>
                </c:pt>
                <c:pt idx="9213">
                  <c:v>Wang Zhuo</c:v>
                </c:pt>
                <c:pt idx="9214">
                  <c:v>B. Easton</c:v>
                </c:pt>
                <c:pt idx="9215">
                  <c:v>A. Boyle</c:v>
                </c:pt>
                <c:pt idx="9216">
                  <c:v>V. Kravets</c:v>
                </c:pt>
                <c:pt idx="9217">
                  <c:v>N. Law</c:v>
                </c:pt>
                <c:pt idx="9218">
                  <c:v>Basilio</c:v>
                </c:pt>
                <c:pt idx="9219">
                  <c:v>K. Pearce</c:v>
                </c:pt>
                <c:pt idx="9220">
                  <c:v>M. Edwards</c:v>
                </c:pt>
                <c:pt idx="9221">
                  <c:v>P. Brożek</c:v>
                </c:pt>
                <c:pt idx="9222">
                  <c:v>L. Ravanelli</c:v>
                </c:pt>
                <c:pt idx="9223">
                  <c:v>A. Taylor</c:v>
                </c:pt>
                <c:pt idx="9224">
                  <c:v>M. Nalepa</c:v>
                </c:pt>
                <c:pt idx="9225">
                  <c:v>Lee Myung Jae</c:v>
                </c:pt>
                <c:pt idx="9226">
                  <c:v>Tang Xin</c:v>
                </c:pt>
                <c:pt idx="9227">
                  <c:v>A. Arregui</c:v>
                </c:pt>
                <c:pt idx="9228">
                  <c:v>H. El Sayed</c:v>
                </c:pt>
                <c:pt idx="9229">
                  <c:v>D. Horst</c:v>
                </c:pt>
                <c:pt idx="9230">
                  <c:v>Álex Barrera</c:v>
                </c:pt>
                <c:pt idx="9231">
                  <c:v>Ricardo Vaz</c:v>
                </c:pt>
                <c:pt idx="9232">
                  <c:v>L. Röser</c:v>
                </c:pt>
                <c:pt idx="9233">
                  <c:v>C. Feraud</c:v>
                </c:pt>
                <c:pt idx="9234">
                  <c:v>R. Eckardt</c:v>
                </c:pt>
                <c:pt idx="9235">
                  <c:v>K. Heerings</c:v>
                </c:pt>
                <c:pt idx="9236">
                  <c:v>Lorenzao Masca</c:v>
                </c:pt>
                <c:pt idx="9237">
                  <c:v>M. Ojeda</c:v>
                </c:pt>
                <c:pt idx="9238">
                  <c:v>M. Ndockyt</c:v>
                </c:pt>
                <c:pt idx="9239">
                  <c:v>P. Funk</c:v>
                </c:pt>
                <c:pt idx="9240">
                  <c:v>M. Fallatah</c:v>
                </c:pt>
                <c:pt idx="9241">
                  <c:v>Euller</c:v>
                </c:pt>
                <c:pt idx="9242">
                  <c:v>Liao Lisheng</c:v>
                </c:pt>
                <c:pt idx="9243">
                  <c:v>S. Findlay</c:v>
                </c:pt>
                <c:pt idx="9244">
                  <c:v>H. Sönmez</c:v>
                </c:pt>
                <c:pt idx="9245">
                  <c:v>W. Norris</c:v>
                </c:pt>
                <c:pt idx="9246">
                  <c:v>M. Spano Rahou</c:v>
                </c:pt>
                <c:pt idx="9247">
                  <c:v>L. Zarandia</c:v>
                </c:pt>
                <c:pt idx="9248">
                  <c:v>Fábinho</c:v>
                </c:pt>
                <c:pt idx="9249">
                  <c:v>Zé Manuel</c:v>
                </c:pt>
                <c:pt idx="9250">
                  <c:v>B. Innocent</c:v>
                </c:pt>
                <c:pt idx="9251">
                  <c:v>L. Page</c:v>
                </c:pt>
                <c:pt idx="9252">
                  <c:v>B. Van Durmen</c:v>
                </c:pt>
                <c:pt idx="9253">
                  <c:v>Jano</c:v>
                </c:pt>
                <c:pt idx="9254">
                  <c:v>E. Larsson</c:v>
                </c:pt>
                <c:pt idx="9255">
                  <c:v>M. Ehmer</c:v>
                </c:pt>
                <c:pt idx="9256">
                  <c:v>V. Solomon-Otabor</c:v>
                </c:pt>
                <c:pt idx="9257">
                  <c:v>V. Janjičić</c:v>
                </c:pt>
                <c:pt idx="9258">
                  <c:v>R. Blanco</c:v>
                </c:pt>
                <c:pt idx="9259">
                  <c:v>N. Toko</c:v>
                </c:pt>
                <c:pt idx="9260">
                  <c:v>J. Rafferty</c:v>
                </c:pt>
                <c:pt idx="9261">
                  <c:v>Higinio</c:v>
                </c:pt>
                <c:pt idx="9262">
                  <c:v>Danilo Sacrio</c:v>
                </c:pt>
                <c:pt idx="9263">
                  <c:v>T. Szántó</c:v>
                </c:pt>
                <c:pt idx="9264">
                  <c:v>N. Ravaglia</c:v>
                </c:pt>
                <c:pt idx="9265">
                  <c:v>H. Alpsoy</c:v>
                </c:pt>
                <c:pt idx="9266">
                  <c:v>M. Migliorini</c:v>
                </c:pt>
                <c:pt idx="9267">
                  <c:v>Emílio Trevões</c:v>
                </c:pt>
                <c:pt idx="9268">
                  <c:v>L. Bergsma</c:v>
                </c:pt>
                <c:pt idx="9269">
                  <c:v>A. Marciniak</c:v>
                </c:pt>
                <c:pt idx="9270">
                  <c:v>S. Kotysch</c:v>
                </c:pt>
                <c:pt idx="9271">
                  <c:v>N. Peñailillo</c:v>
                </c:pt>
                <c:pt idx="9272">
                  <c:v>Fu Huan</c:v>
                </c:pt>
                <c:pt idx="9273">
                  <c:v>B. Emir</c:v>
                </c:pt>
                <c:pt idx="9274">
                  <c:v>Flávio Triginho</c:v>
                </c:pt>
                <c:pt idx="9275">
                  <c:v>D. Haas</c:v>
                </c:pt>
                <c:pt idx="9276">
                  <c:v>Magno Novaes</c:v>
                </c:pt>
                <c:pt idx="9277">
                  <c:v>S. Ferguson</c:v>
                </c:pt>
                <c:pt idx="9278">
                  <c:v>S. Sinovic</c:v>
                </c:pt>
                <c:pt idx="9279">
                  <c:v>B. Enobakhare</c:v>
                </c:pt>
                <c:pt idx="9280">
                  <c:v>T. McMahon</c:v>
                </c:pt>
                <c:pt idx="9281">
                  <c:v>E. Ba</c:v>
                </c:pt>
                <c:pt idx="9282">
                  <c:v>C. Ayala</c:v>
                </c:pt>
                <c:pt idx="9283">
                  <c:v>Manuel Sánchez</c:v>
                </c:pt>
                <c:pt idx="9284">
                  <c:v>O. Bulut</c:v>
                </c:pt>
                <c:pt idx="9285">
                  <c:v>R. Godínez</c:v>
                </c:pt>
                <c:pt idx="9286">
                  <c:v>S. Anderson</c:v>
                </c:pt>
                <c:pt idx="9287">
                  <c:v>A. Marchesano</c:v>
                </c:pt>
                <c:pt idx="9288">
                  <c:v>E. Ndoj</c:v>
                </c:pt>
                <c:pt idx="9289">
                  <c:v>D. Rose</c:v>
                </c:pt>
                <c:pt idx="9290">
                  <c:v>J. Oumari</c:v>
                </c:pt>
                <c:pt idx="9291">
                  <c:v>R. Festersen</c:v>
                </c:pt>
                <c:pt idx="9292">
                  <c:v>J. Blayac</c:v>
                </c:pt>
                <c:pt idx="9293">
                  <c:v>M. Ljujić</c:v>
                </c:pt>
                <c:pt idx="9294">
                  <c:v>R. Vodišek</c:v>
                </c:pt>
                <c:pt idx="9295">
                  <c:v>M. Marić</c:v>
                </c:pt>
                <c:pt idx="9296">
                  <c:v>L. Frecklington</c:v>
                </c:pt>
                <c:pt idx="9297">
                  <c:v>M. Awad</c:v>
                </c:pt>
                <c:pt idx="9298">
                  <c:v>Dong Xuesheng</c:v>
                </c:pt>
                <c:pt idx="9299">
                  <c:v>J. Düker</c:v>
                </c:pt>
                <c:pt idx="9300">
                  <c:v>A. Dreyer</c:v>
                </c:pt>
                <c:pt idx="9301">
                  <c:v>P. Estupiñán</c:v>
                </c:pt>
                <c:pt idx="9302">
                  <c:v>D. Mast</c:v>
                </c:pt>
                <c:pt idx="9303">
                  <c:v>Andoni López</c:v>
                </c:pt>
                <c:pt idx="9304">
                  <c:v>F. Canales</c:v>
                </c:pt>
                <c:pt idx="9305">
                  <c:v>S. Scappini</c:v>
                </c:pt>
                <c:pt idx="9306">
                  <c:v>S. Nutz</c:v>
                </c:pt>
                <c:pt idx="9307">
                  <c:v>J. Byrne</c:v>
                </c:pt>
                <c:pt idx="9308">
                  <c:v>Dilson Calegari</c:v>
                </c:pt>
                <c:pt idx="9309">
                  <c:v>Cris</c:v>
                </c:pt>
                <c:pt idx="9310">
                  <c:v>K. Pannewitz</c:v>
                </c:pt>
                <c:pt idx="9311">
                  <c:v>B. Kopacz</c:v>
                </c:pt>
                <c:pt idx="9312">
                  <c:v>H. Patronen</c:v>
                </c:pt>
                <c:pt idx="9313">
                  <c:v>A. Capello</c:v>
                </c:pt>
                <c:pt idx="9314">
                  <c:v>He Guan</c:v>
                </c:pt>
                <c:pt idx="9315">
                  <c:v>V. Skjerve</c:v>
                </c:pt>
                <c:pt idx="9316">
                  <c:v>S. Williams</c:v>
                </c:pt>
                <c:pt idx="9317">
                  <c:v>A. Hughes</c:v>
                </c:pt>
                <c:pt idx="9318">
                  <c:v>M. Jansen</c:v>
                </c:pt>
                <c:pt idx="9319">
                  <c:v>R. Yates</c:v>
                </c:pt>
                <c:pt idx="9320">
                  <c:v>D. Zeefuik</c:v>
                </c:pt>
                <c:pt idx="9321">
                  <c:v>F. Della Rocca</c:v>
                </c:pt>
                <c:pt idx="9322">
                  <c:v>Z. Alomerović</c:v>
                </c:pt>
                <c:pt idx="9323">
                  <c:v>M. Gouaida</c:v>
                </c:pt>
                <c:pt idx="9324">
                  <c:v>S. Adekugbe</c:v>
                </c:pt>
                <c:pt idx="9325">
                  <c:v>N. Molina</c:v>
                </c:pt>
                <c:pt idx="9326">
                  <c:v>M. Maâzou</c:v>
                </c:pt>
                <c:pt idx="9327">
                  <c:v>M. Lieder</c:v>
                </c:pt>
                <c:pt idx="9328">
                  <c:v>W. Kaptoum</c:v>
                </c:pt>
                <c:pt idx="9329">
                  <c:v>M. Finotto</c:v>
                </c:pt>
                <c:pt idx="9330">
                  <c:v>P. Becker</c:v>
                </c:pt>
                <c:pt idx="9331">
                  <c:v>D. Rangelov</c:v>
                </c:pt>
                <c:pt idx="9332">
                  <c:v>M. Oxley</c:v>
                </c:pt>
                <c:pt idx="9333">
                  <c:v>B. Coker</c:v>
                </c:pt>
                <c:pt idx="9334">
                  <c:v>Sim Sang Min</c:v>
                </c:pt>
                <c:pt idx="9335">
                  <c:v>H. Zuck</c:v>
                </c:pt>
                <c:pt idx="9336">
                  <c:v>H. Zapata</c:v>
                </c:pt>
                <c:pt idx="9337">
                  <c:v>C. Lines</c:v>
                </c:pt>
                <c:pt idx="9338">
                  <c:v>M. Sollbauer</c:v>
                </c:pt>
                <c:pt idx="9339">
                  <c:v>R. Jansson</c:v>
                </c:pt>
                <c:pt idx="9340">
                  <c:v>A. Guido</c:v>
                </c:pt>
                <c:pt idx="9341">
                  <c:v>I. González</c:v>
                </c:pt>
                <c:pt idx="9342">
                  <c:v>H. Al Hazaa</c:v>
                </c:pt>
                <c:pt idx="9343">
                  <c:v>F. Castillón</c:v>
                </c:pt>
                <c:pt idx="9344">
                  <c:v>W. Harding</c:v>
                </c:pt>
                <c:pt idx="9345">
                  <c:v>G. Tansey</c:v>
                </c:pt>
                <c:pt idx="9346">
                  <c:v>H. Ojamaa</c:v>
                </c:pt>
                <c:pt idx="9347">
                  <c:v>M. Ríos</c:v>
                </c:pt>
                <c:pt idx="9348">
                  <c:v>M. Tévez</c:v>
                </c:pt>
                <c:pt idx="9349">
                  <c:v>E. Sosa</c:v>
                </c:pt>
                <c:pt idx="9350">
                  <c:v>T. Lapslie</c:v>
                </c:pt>
                <c:pt idx="9351">
                  <c:v>M. Sauer</c:v>
                </c:pt>
                <c:pt idx="9352">
                  <c:v>R. Descamps</c:v>
                </c:pt>
                <c:pt idx="9353">
                  <c:v>J. Álvarez</c:v>
                </c:pt>
                <c:pt idx="9354">
                  <c:v>A. Ludwig</c:v>
                </c:pt>
                <c:pt idx="9355">
                  <c:v>C. Dunne</c:v>
                </c:pt>
                <c:pt idx="9356">
                  <c:v>L. Rodríguez</c:v>
                </c:pt>
                <c:pt idx="9357">
                  <c:v>J. Gómez</c:v>
                </c:pt>
                <c:pt idx="9358">
                  <c:v>J. Aribo</c:v>
                </c:pt>
                <c:pt idx="9359">
                  <c:v>Gabriel</c:v>
                </c:pt>
                <c:pt idx="9360">
                  <c:v>C. Machado</c:v>
                </c:pt>
                <c:pt idx="9361">
                  <c:v>L. Kruse</c:v>
                </c:pt>
                <c:pt idx="9362">
                  <c:v>S. McConville</c:v>
                </c:pt>
                <c:pt idx="9363">
                  <c:v>D. Drocco</c:v>
                </c:pt>
                <c:pt idx="9364">
                  <c:v>A. Sušac</c:v>
                </c:pt>
                <c:pt idx="9365">
                  <c:v>M. Perlak</c:v>
                </c:pt>
                <c:pt idx="9366">
                  <c:v>B. Clarke</c:v>
                </c:pt>
                <c:pt idx="9367">
                  <c:v>Eduardo</c:v>
                </c:pt>
                <c:pt idx="9368">
                  <c:v>K. Dawson</c:v>
                </c:pt>
                <c:pt idx="9369">
                  <c:v>H. McGahey</c:v>
                </c:pt>
                <c:pt idx="9370">
                  <c:v>Gu Chao</c:v>
                </c:pt>
                <c:pt idx="9371">
                  <c:v>R. Caballero</c:v>
                </c:pt>
                <c:pt idx="9372">
                  <c:v>Ever Rodeiro</c:v>
                </c:pt>
                <c:pt idx="9373">
                  <c:v>X. Arreaga</c:v>
                </c:pt>
                <c:pt idx="9374">
                  <c:v>C. Cercado</c:v>
                </c:pt>
                <c:pt idx="9375">
                  <c:v>H. Al Raheb</c:v>
                </c:pt>
                <c:pt idx="9376">
                  <c:v>C. Schuler</c:v>
                </c:pt>
                <c:pt idx="9377">
                  <c:v>S. Mantom</c:v>
                </c:pt>
                <c:pt idx="9378">
                  <c:v>O. Bouy</c:v>
                </c:pt>
                <c:pt idx="9379">
                  <c:v>J. Dongou Tsafack</c:v>
                </c:pt>
                <c:pt idx="9380">
                  <c:v>P. Mainka</c:v>
                </c:pt>
                <c:pt idx="9381">
                  <c:v>A. Kantari</c:v>
                </c:pt>
                <c:pt idx="9382">
                  <c:v>T. Mavromatis</c:v>
                </c:pt>
                <c:pt idx="9383">
                  <c:v>Li Lei</c:v>
                </c:pt>
                <c:pt idx="9384">
                  <c:v>Raphael Doninho</c:v>
                </c:pt>
                <c:pt idx="9385">
                  <c:v>K. Bülow</c:v>
                </c:pt>
                <c:pt idx="9386">
                  <c:v>R. Magyar</c:v>
                </c:pt>
                <c:pt idx="9387">
                  <c:v>F. Brillant</c:v>
                </c:pt>
                <c:pt idx="9388">
                  <c:v>K. Tamada</c:v>
                </c:pt>
                <c:pt idx="9389">
                  <c:v>M. Ballmert</c:v>
                </c:pt>
                <c:pt idx="9390">
                  <c:v>M. Laínez</c:v>
                </c:pt>
                <c:pt idx="9391">
                  <c:v>K. Mayi</c:v>
                </c:pt>
                <c:pt idx="9392">
                  <c:v>N. Manfredini</c:v>
                </c:pt>
                <c:pt idx="9393">
                  <c:v>K. Koizumi</c:v>
                </c:pt>
                <c:pt idx="9394">
                  <c:v>C. Aneke</c:v>
                </c:pt>
                <c:pt idx="9395">
                  <c:v>Juan Cruz</c:v>
                </c:pt>
                <c:pt idx="9396">
                  <c:v>S. Olivarez</c:v>
                </c:pt>
                <c:pt idx="9397">
                  <c:v>P. Gladon</c:v>
                </c:pt>
                <c:pt idx="9398">
                  <c:v>E. Aydoğan</c:v>
                </c:pt>
                <c:pt idx="9399">
                  <c:v>V. Pule</c:v>
                </c:pt>
                <c:pt idx="9400">
                  <c:v>Daniel Fuzato</c:v>
                </c:pt>
                <c:pt idx="9401">
                  <c:v>G. Valverde</c:v>
                </c:pt>
                <c:pt idx="9402">
                  <c:v>D. de Vries</c:v>
                </c:pt>
                <c:pt idx="9403">
                  <c:v>A. Lithgow</c:v>
                </c:pt>
                <c:pt idx="9404">
                  <c:v>L. Nicholls</c:v>
                </c:pt>
                <c:pt idx="9405">
                  <c:v>R. Teibert</c:v>
                </c:pt>
                <c:pt idx="9406">
                  <c:v>M. Figueroa</c:v>
                </c:pt>
                <c:pt idx="9407">
                  <c:v>A. Nübel</c:v>
                </c:pt>
                <c:pt idx="9408">
                  <c:v>Z. Al Sahafi</c:v>
                </c:pt>
                <c:pt idx="9409">
                  <c:v>J. Schouten</c:v>
                </c:pt>
                <c:pt idx="9410">
                  <c:v>R. Rep</c:v>
                </c:pt>
                <c:pt idx="9411">
                  <c:v>M. Rubin</c:v>
                </c:pt>
                <c:pt idx="9412">
                  <c:v>L. Guldan</c:v>
                </c:pt>
                <c:pt idx="9413">
                  <c:v>C. Telo</c:v>
                </c:pt>
                <c:pt idx="9414">
                  <c:v>M. Pearson</c:v>
                </c:pt>
                <c:pt idx="9415">
                  <c:v>Ricardo Alves</c:v>
                </c:pt>
                <c:pt idx="9416">
                  <c:v>T. Paredes</c:v>
                </c:pt>
                <c:pt idx="9417">
                  <c:v>Kauã Reisende</c:v>
                </c:pt>
                <c:pt idx="9418">
                  <c:v>L. Madrigal</c:v>
                </c:pt>
                <c:pt idx="9419">
                  <c:v>Augusto César</c:v>
                </c:pt>
                <c:pt idx="9420">
                  <c:v>D. Holm</c:v>
                </c:pt>
                <c:pt idx="9421">
                  <c:v>Y. Akimoto</c:v>
                </c:pt>
                <c:pt idx="9422">
                  <c:v>J. Beckford</c:v>
                </c:pt>
                <c:pt idx="9423">
                  <c:v>N. Crovetto</c:v>
                </c:pt>
                <c:pt idx="9424">
                  <c:v>Y. Maruyama</c:v>
                </c:pt>
                <c:pt idx="9425">
                  <c:v>B. Jatta</c:v>
                </c:pt>
                <c:pt idx="9426">
                  <c:v>G. Merebashvili</c:v>
                </c:pt>
                <c:pt idx="9427">
                  <c:v>D. Vaughan</c:v>
                </c:pt>
                <c:pt idx="9428">
                  <c:v>T. Mauricio</c:v>
                </c:pt>
                <c:pt idx="9429">
                  <c:v>K. Dougall</c:v>
                </c:pt>
                <c:pt idx="9430">
                  <c:v>D. Arreola</c:v>
                </c:pt>
                <c:pt idx="9431">
                  <c:v>J. Cousins</c:v>
                </c:pt>
                <c:pt idx="9432">
                  <c:v>J. Duma</c:v>
                </c:pt>
                <c:pt idx="9433">
                  <c:v>T. Spurr</c:v>
                </c:pt>
                <c:pt idx="9434">
                  <c:v>J. Martínez</c:v>
                </c:pt>
                <c:pt idx="9435">
                  <c:v>C. Schoppenhauer</c:v>
                </c:pt>
                <c:pt idx="9436">
                  <c:v>L. Roberts</c:v>
                </c:pt>
                <c:pt idx="9437">
                  <c:v>M. Pellegrini</c:v>
                </c:pt>
                <c:pt idx="9438">
                  <c:v>C. Schwegler</c:v>
                </c:pt>
                <c:pt idx="9439">
                  <c:v>K. Petersen</c:v>
                </c:pt>
                <c:pt idx="9440">
                  <c:v>J. Vet</c:v>
                </c:pt>
                <c:pt idx="9441">
                  <c:v>H. Kawano</c:v>
                </c:pt>
                <c:pt idx="9442">
                  <c:v>F. Stokkers</c:v>
                </c:pt>
                <c:pt idx="9443">
                  <c:v>G. Gómez</c:v>
                </c:pt>
                <c:pt idx="9444">
                  <c:v>M. Lund</c:v>
                </c:pt>
                <c:pt idx="9445">
                  <c:v>M. Jankowski</c:v>
                </c:pt>
                <c:pt idx="9446">
                  <c:v>A. Maisonnial</c:v>
                </c:pt>
                <c:pt idx="9447">
                  <c:v>M. Lugo</c:v>
                </c:pt>
                <c:pt idx="9448">
                  <c:v>D. Niwa</c:v>
                </c:pt>
                <c:pt idx="9449">
                  <c:v>C. Riegler</c:v>
                </c:pt>
                <c:pt idx="9450">
                  <c:v>R. Lundqvist</c:v>
                </c:pt>
                <c:pt idx="9451">
                  <c:v>S. Muniru</c:v>
                </c:pt>
                <c:pt idx="9452">
                  <c:v>Zhang Lu</c:v>
                </c:pt>
                <c:pt idx="9453">
                  <c:v>J. Reeves</c:v>
                </c:pt>
                <c:pt idx="9454">
                  <c:v>E. Ward</c:v>
                </c:pt>
                <c:pt idx="9455">
                  <c:v>J. Tamm</c:v>
                </c:pt>
                <c:pt idx="9456">
                  <c:v>M. Heylen</c:v>
                </c:pt>
                <c:pt idx="9457">
                  <c:v>G. Gallon</c:v>
                </c:pt>
                <c:pt idx="9458">
                  <c:v>T. Adarabioyo</c:v>
                </c:pt>
                <c:pt idx="9459">
                  <c:v>L. Martin</c:v>
                </c:pt>
                <c:pt idx="9460">
                  <c:v>F. Ferrari</c:v>
                </c:pt>
                <c:pt idx="9461">
                  <c:v>Trujillo</c:v>
                </c:pt>
                <c:pt idx="9462">
                  <c:v>Kim Yong Dae</c:v>
                </c:pt>
                <c:pt idx="9463">
                  <c:v>E. Babayan</c:v>
                </c:pt>
                <c:pt idx="9464">
                  <c:v>Diogo Santos</c:v>
                </c:pt>
                <c:pt idx="9465">
                  <c:v>T. Borevković</c:v>
                </c:pt>
                <c:pt idx="9466">
                  <c:v>J. Jacobson</c:v>
                </c:pt>
                <c:pt idx="9467">
                  <c:v>Benja</c:v>
                </c:pt>
                <c:pt idx="9468">
                  <c:v>D. Phillips</c:v>
                </c:pt>
                <c:pt idx="9469">
                  <c:v>G. Aburjania</c:v>
                </c:pt>
                <c:pt idx="9470">
                  <c:v>J. Riley</c:v>
                </c:pt>
                <c:pt idx="9471">
                  <c:v>A. Matějů</c:v>
                </c:pt>
                <c:pt idx="9472">
                  <c:v>Filipe Brigues</c:v>
                </c:pt>
                <c:pt idx="9473">
                  <c:v>J. Zelený</c:v>
                </c:pt>
                <c:pt idx="9474">
                  <c:v>S. Svendsen</c:v>
                </c:pt>
                <c:pt idx="9475">
                  <c:v>J. Moreno</c:v>
                </c:pt>
                <c:pt idx="9476">
                  <c:v>R. Bushiri</c:v>
                </c:pt>
                <c:pt idx="9477">
                  <c:v>H. Rivero</c:v>
                </c:pt>
                <c:pt idx="9478">
                  <c:v>M. Grella</c:v>
                </c:pt>
                <c:pt idx="9479">
                  <c:v>I. Lanni</c:v>
                </c:pt>
                <c:pt idx="9480">
                  <c:v>A. Sané</c:v>
                </c:pt>
                <c:pt idx="9481">
                  <c:v>F. Castillo</c:v>
                </c:pt>
                <c:pt idx="9482">
                  <c:v>M. Galmarini</c:v>
                </c:pt>
                <c:pt idx="9483">
                  <c:v>A. Monfray</c:v>
                </c:pt>
                <c:pt idx="9484">
                  <c:v>B. Castillo</c:v>
                </c:pt>
                <c:pt idx="9485">
                  <c:v>S. Diop</c:v>
                </c:pt>
                <c:pt idx="9486">
                  <c:v>Yin Hongbo</c:v>
                </c:pt>
                <c:pt idx="9487">
                  <c:v>A. Hainault</c:v>
                </c:pt>
                <c:pt idx="9488">
                  <c:v>D. Čotra</c:v>
                </c:pt>
                <c:pt idx="9489">
                  <c:v>C. Washington</c:v>
                </c:pt>
                <c:pt idx="9490">
                  <c:v>F. Nimani</c:v>
                </c:pt>
                <c:pt idx="9491">
                  <c:v>M. Macey</c:v>
                </c:pt>
                <c:pt idx="9492">
                  <c:v>M. Doyle</c:v>
                </c:pt>
                <c:pt idx="9493">
                  <c:v>D. Raum</c:v>
                </c:pt>
                <c:pt idx="9494">
                  <c:v>V. Retamal</c:v>
                </c:pt>
                <c:pt idx="9495">
                  <c:v>A. Cruz</c:v>
                </c:pt>
                <c:pt idx="9496">
                  <c:v>M. Bruscagin</c:v>
                </c:pt>
                <c:pt idx="9497">
                  <c:v>C. Morris</c:v>
                </c:pt>
                <c:pt idx="9498">
                  <c:v>A. Syhre</c:v>
                </c:pt>
                <c:pt idx="9499">
                  <c:v>L. Paz</c:v>
                </c:pt>
                <c:pt idx="9500">
                  <c:v>L. Dos Santos</c:v>
                </c:pt>
                <c:pt idx="9501">
                  <c:v>A. Akinfenwa</c:v>
                </c:pt>
                <c:pt idx="9502">
                  <c:v>Jin Jingdao</c:v>
                </c:pt>
                <c:pt idx="9503">
                  <c:v>F. Bonazzoli</c:v>
                </c:pt>
                <c:pt idx="9504">
                  <c:v>B. Tetteh</c:v>
                </c:pt>
                <c:pt idx="9505">
                  <c:v>J. Grot</c:v>
                </c:pt>
                <c:pt idx="9506">
                  <c:v>G. Notsuda</c:v>
                </c:pt>
                <c:pt idx="9507">
                  <c:v>D. Jones</c:v>
                </c:pt>
                <c:pt idx="9508">
                  <c:v>N. Hansen</c:v>
                </c:pt>
                <c:pt idx="9509">
                  <c:v>T. Beltran</c:v>
                </c:pt>
                <c:pt idx="9510">
                  <c:v>D. Peitz</c:v>
                </c:pt>
                <c:pt idx="9511">
                  <c:v>D. Starkl</c:v>
                </c:pt>
                <c:pt idx="9512">
                  <c:v>D. Erdmann</c:v>
                </c:pt>
                <c:pt idx="9513">
                  <c:v>J. Vela</c:v>
                </c:pt>
                <c:pt idx="9514">
                  <c:v>A. Jakobsen</c:v>
                </c:pt>
                <c:pt idx="9515">
                  <c:v>J. Segura</c:v>
                </c:pt>
                <c:pt idx="9516">
                  <c:v>R. Miller</c:v>
                </c:pt>
                <c:pt idx="9517">
                  <c:v>U. Cardona</c:v>
                </c:pt>
                <c:pt idx="9518">
                  <c:v>J. Karacan</c:v>
                </c:pt>
                <c:pt idx="9519">
                  <c:v>L. Saldaña</c:v>
                </c:pt>
                <c:pt idx="9520">
                  <c:v>G. Roberts</c:v>
                </c:pt>
                <c:pt idx="9521">
                  <c:v>K. Bennett</c:v>
                </c:pt>
                <c:pt idx="9522">
                  <c:v>C. Tanner</c:v>
                </c:pt>
                <c:pt idx="9523">
                  <c:v>S. Ernst</c:v>
                </c:pt>
                <c:pt idx="9524">
                  <c:v>B. Akintola</c:v>
                </c:pt>
                <c:pt idx="9525">
                  <c:v>A. Taylor</c:v>
                </c:pt>
                <c:pt idx="9526">
                  <c:v>K. Yonekura</c:v>
                </c:pt>
                <c:pt idx="9527">
                  <c:v>Rúben Vinagre</c:v>
                </c:pt>
                <c:pt idx="9528">
                  <c:v>M. Drudi</c:v>
                </c:pt>
                <c:pt idx="9529">
                  <c:v>K. Ilsø</c:v>
                </c:pt>
                <c:pt idx="9530">
                  <c:v>V. Moren</c:v>
                </c:pt>
                <c:pt idx="9531">
                  <c:v>Lucas</c:v>
                </c:pt>
                <c:pt idx="9532">
                  <c:v>J. Norwood</c:v>
                </c:pt>
                <c:pt idx="9533">
                  <c:v>P. Frick</c:v>
                </c:pt>
                <c:pt idx="9534">
                  <c:v>I. Ssewankambo</c:v>
                </c:pt>
                <c:pt idx="9535">
                  <c:v>T. Skarke</c:v>
                </c:pt>
                <c:pt idx="9536">
                  <c:v>Luis Marleiro</c:v>
                </c:pt>
                <c:pt idx="9537">
                  <c:v>M. Pulkrab</c:v>
                </c:pt>
                <c:pt idx="9538">
                  <c:v>L. Brown</c:v>
                </c:pt>
                <c:pt idx="9539">
                  <c:v>R. Gaddis</c:v>
                </c:pt>
                <c:pt idx="9540">
                  <c:v>Lee Yeong Jae</c:v>
                </c:pt>
                <c:pt idx="9541">
                  <c:v>F. Sakala</c:v>
                </c:pt>
                <c:pt idx="9542">
                  <c:v>Park Jun Tae</c:v>
                </c:pt>
                <c:pt idx="9543">
                  <c:v>N. Saint-Ruf</c:v>
                </c:pt>
                <c:pt idx="9544">
                  <c:v>A. Lienhart</c:v>
                </c:pt>
                <c:pt idx="9545">
                  <c:v>M. Sema</c:v>
                </c:pt>
                <c:pt idx="9546">
                  <c:v>M. Bennett</c:v>
                </c:pt>
                <c:pt idx="9547">
                  <c:v>N. Hasler</c:v>
                </c:pt>
                <c:pt idx="9548">
                  <c:v>Q. Moll</c:v>
                </c:pt>
                <c:pt idx="9549">
                  <c:v>M. Woods</c:v>
                </c:pt>
                <c:pt idx="9550">
                  <c:v>D. Templeton</c:v>
                </c:pt>
                <c:pt idx="9551">
                  <c:v>Lim Sang Hyub</c:v>
                </c:pt>
                <c:pt idx="9552">
                  <c:v>M. Rivero</c:v>
                </c:pt>
                <c:pt idx="9553">
                  <c:v>S. Yamamoto</c:v>
                </c:pt>
                <c:pt idx="9554">
                  <c:v>J. Biada</c:v>
                </c:pt>
                <c:pt idx="9555">
                  <c:v>M. Torres</c:v>
                </c:pt>
                <c:pt idx="9556">
                  <c:v>R. Janicki</c:v>
                </c:pt>
                <c:pt idx="9557">
                  <c:v>D. Mahmudov</c:v>
                </c:pt>
                <c:pt idx="9558">
                  <c:v>Aitor</c:v>
                </c:pt>
                <c:pt idx="9559">
                  <c:v>A. Vukotić</c:v>
                </c:pt>
                <c:pt idx="9560">
                  <c:v>M. Marshall</c:v>
                </c:pt>
                <c:pt idx="9561">
                  <c:v>N. Mohammed</c:v>
                </c:pt>
                <c:pt idx="9562">
                  <c:v>J. Walsh</c:v>
                </c:pt>
                <c:pt idx="9563">
                  <c:v>T. Bergmann</c:v>
                </c:pt>
                <c:pt idx="9564">
                  <c:v>Jony Ñíguez</c:v>
                </c:pt>
                <c:pt idx="9565">
                  <c:v>P. Carlgren</c:v>
                </c:pt>
                <c:pt idx="9566">
                  <c:v>J. Rossiter</c:v>
                </c:pt>
                <c:pt idx="9567">
                  <c:v>S. Sy</c:v>
                </c:pt>
                <c:pt idx="9568">
                  <c:v>C. Gonzáles</c:v>
                </c:pt>
                <c:pt idx="9569">
                  <c:v>R. Nagaki</c:v>
                </c:pt>
                <c:pt idx="9570">
                  <c:v>M. Al Shalhoub</c:v>
                </c:pt>
                <c:pt idx="9571">
                  <c:v>A. Le Tallec</c:v>
                </c:pt>
                <c:pt idx="9572">
                  <c:v>D. Vidošić</c:v>
                </c:pt>
                <c:pt idx="9573">
                  <c:v>C. Guerra</c:v>
                </c:pt>
                <c:pt idx="9574">
                  <c:v>M. Koné</c:v>
                </c:pt>
                <c:pt idx="9575">
                  <c:v>Isidoro</c:v>
                </c:pt>
                <c:pt idx="9576">
                  <c:v>O. Halvorsen</c:v>
                </c:pt>
                <c:pt idx="9577">
                  <c:v>F. Ciampichetti</c:v>
                </c:pt>
                <c:pt idx="9578">
                  <c:v>Li Ang</c:v>
                </c:pt>
                <c:pt idx="9579">
                  <c:v>P. Kurzweg</c:v>
                </c:pt>
                <c:pt idx="9580">
                  <c:v>Cho Won Hee</c:v>
                </c:pt>
                <c:pt idx="9581">
                  <c:v>J. Drolè</c:v>
                </c:pt>
                <c:pt idx="9582">
                  <c:v>C. Itten</c:v>
                </c:pt>
                <c:pt idx="9583">
                  <c:v>R. Guitane</c:v>
                </c:pt>
                <c:pt idx="9584">
                  <c:v>J. Ojala</c:v>
                </c:pt>
                <c:pt idx="9585">
                  <c:v>J. Abarca</c:v>
                </c:pt>
                <c:pt idx="9586">
                  <c:v>M. González</c:v>
                </c:pt>
                <c:pt idx="9587">
                  <c:v>E. Ómarsson</c:v>
                </c:pt>
                <c:pt idx="9588">
                  <c:v>T. Hasegawa</c:v>
                </c:pt>
                <c:pt idx="9589">
                  <c:v>A. Diawusie</c:v>
                </c:pt>
                <c:pt idx="9590">
                  <c:v>I. Khalili</c:v>
                </c:pt>
                <c:pt idx="9591">
                  <c:v>J. Żubrowski</c:v>
                </c:pt>
                <c:pt idx="9592">
                  <c:v>M. Štěch</c:v>
                </c:pt>
                <c:pt idx="9593">
                  <c:v>O. Benítez</c:v>
                </c:pt>
                <c:pt idx="9594">
                  <c:v>A. Buksa</c:v>
                </c:pt>
                <c:pt idx="9595">
                  <c:v>K. Tokura</c:v>
                </c:pt>
                <c:pt idx="9596">
                  <c:v>C. Madu</c:v>
                </c:pt>
                <c:pt idx="9597">
                  <c:v>T. van de Pavert</c:v>
                </c:pt>
                <c:pt idx="9598">
                  <c:v>W. Keane</c:v>
                </c:pt>
                <c:pt idx="9599">
                  <c:v>S. Branca</c:v>
                </c:pt>
                <c:pt idx="9600">
                  <c:v>N. Antonitsch</c:v>
                </c:pt>
                <c:pt idx="9601">
                  <c:v>T. Umesaki</c:v>
                </c:pt>
                <c:pt idx="9602">
                  <c:v>A. Nakamura</c:v>
                </c:pt>
                <c:pt idx="9603">
                  <c:v>N. Thompson</c:v>
                </c:pt>
                <c:pt idx="9604">
                  <c:v>A. Kolev</c:v>
                </c:pt>
                <c:pt idx="9605">
                  <c:v>G. Bijl</c:v>
                </c:pt>
                <c:pt idx="9606">
                  <c:v>C. Gunter</c:v>
                </c:pt>
                <c:pt idx="9607">
                  <c:v>A. Marin</c:v>
                </c:pt>
                <c:pt idx="9608">
                  <c:v>J. Gatt</c:v>
                </c:pt>
                <c:pt idx="9609">
                  <c:v>D. Miloc</c:v>
                </c:pt>
                <c:pt idx="9610">
                  <c:v>M. Wostry</c:v>
                </c:pt>
                <c:pt idx="9611">
                  <c:v>K. Moriya</c:v>
                </c:pt>
                <c:pt idx="9612">
                  <c:v>A. Sigurðarson</c:v>
                </c:pt>
                <c:pt idx="9613">
                  <c:v>D. Lowe</c:v>
                </c:pt>
                <c:pt idx="9614">
                  <c:v>Milton Raphael</c:v>
                </c:pt>
                <c:pt idx="9615">
                  <c:v>B. Blume</c:v>
                </c:pt>
                <c:pt idx="9616">
                  <c:v>Jordi Quintillà</c:v>
                </c:pt>
                <c:pt idx="9617">
                  <c:v>C. Doucouré</c:v>
                </c:pt>
                <c:pt idx="9618">
                  <c:v>Andrés Prieto</c:v>
                </c:pt>
                <c:pt idx="9619">
                  <c:v>Isaac Carcelén</c:v>
                </c:pt>
                <c:pt idx="9620">
                  <c:v>Y. Nakano</c:v>
                </c:pt>
                <c:pt idx="9621">
                  <c:v>L. Schwechlen</c:v>
                </c:pt>
                <c:pt idx="9622">
                  <c:v>Jonatan Lucca</c:v>
                </c:pt>
                <c:pt idx="9623">
                  <c:v>L. Hufnagel</c:v>
                </c:pt>
                <c:pt idx="9624">
                  <c:v>J. Rothwell</c:v>
                </c:pt>
                <c:pt idx="9625">
                  <c:v>J. Rodríguez</c:v>
                </c:pt>
                <c:pt idx="9626">
                  <c:v>A. Claude Maurice</c:v>
                </c:pt>
                <c:pt idx="9627">
                  <c:v>R. Taylor</c:v>
                </c:pt>
                <c:pt idx="9628">
                  <c:v>M. Mešanović</c:v>
                </c:pt>
                <c:pt idx="9629">
                  <c:v>G. Plet</c:v>
                </c:pt>
                <c:pt idx="9630">
                  <c:v>B. Dickenson</c:v>
                </c:pt>
                <c:pt idx="9631">
                  <c:v>T. Takagi</c:v>
                </c:pt>
                <c:pt idx="9632">
                  <c:v>D. Thopola</c:v>
                </c:pt>
                <c:pt idx="9633">
                  <c:v>J. Juelsgård</c:v>
                </c:pt>
                <c:pt idx="9634">
                  <c:v>A. Traoré</c:v>
                </c:pt>
                <c:pt idx="9635">
                  <c:v>G. Sandoval</c:v>
                </c:pt>
                <c:pt idx="9636">
                  <c:v>S. Mpontshane</c:v>
                </c:pt>
                <c:pt idx="9637">
                  <c:v>C. McCann</c:v>
                </c:pt>
                <c:pt idx="9638">
                  <c:v>O. Bozanic</c:v>
                </c:pt>
                <c:pt idx="9639">
                  <c:v>L. Lezzerini</c:v>
                </c:pt>
                <c:pt idx="9640">
                  <c:v>M. Yaghoubi</c:v>
                </c:pt>
                <c:pt idx="9641">
                  <c:v>Joni Montiel</c:v>
                </c:pt>
                <c:pt idx="9642">
                  <c:v>D. Gorter</c:v>
                </c:pt>
                <c:pt idx="9643">
                  <c:v>T. Mears</c:v>
                </c:pt>
                <c:pt idx="9644">
                  <c:v>S. Diakité</c:v>
                </c:pt>
                <c:pt idx="9645">
                  <c:v>R. Mulumba</c:v>
                </c:pt>
                <c:pt idx="9646">
                  <c:v>M. Høibråten</c:v>
                </c:pt>
                <c:pt idx="9647">
                  <c:v>M. Lackner</c:v>
                </c:pt>
                <c:pt idx="9648">
                  <c:v>M. Domínguez</c:v>
                </c:pt>
                <c:pt idx="9649">
                  <c:v>O. Käuper</c:v>
                </c:pt>
                <c:pt idx="9650">
                  <c:v>A. Al Salem</c:v>
                </c:pt>
                <c:pt idx="9651">
                  <c:v>R. Vanegas</c:v>
                </c:pt>
                <c:pt idx="9652">
                  <c:v>Pablo Larrea</c:v>
                </c:pt>
                <c:pt idx="9653">
                  <c:v>L. Craig</c:v>
                </c:pt>
                <c:pt idx="9654">
                  <c:v>D. Gomis</c:v>
                </c:pt>
                <c:pt idx="9655">
                  <c:v>N. Blackman</c:v>
                </c:pt>
                <c:pt idx="9656">
                  <c:v>F. Kaufmann</c:v>
                </c:pt>
                <c:pt idx="9657">
                  <c:v>J. Ginnelly</c:v>
                </c:pt>
                <c:pt idx="9658">
                  <c:v>L. Nmecha</c:v>
                </c:pt>
                <c:pt idx="9659">
                  <c:v>I. Alhassan</c:v>
                </c:pt>
                <c:pt idx="9660">
                  <c:v>L. Crecco</c:v>
                </c:pt>
                <c:pt idx="9661">
                  <c:v>D. Charles</c:v>
                </c:pt>
                <c:pt idx="9662">
                  <c:v>Cris Salvador</c:v>
                </c:pt>
                <c:pt idx="9663">
                  <c:v>R. Benson</c:v>
                </c:pt>
                <c:pt idx="9664">
                  <c:v>R. Riski</c:v>
                </c:pt>
                <c:pt idx="9665">
                  <c:v>K. Hafez</c:v>
                </c:pt>
                <c:pt idx="9666">
                  <c:v>C. Harriott</c:v>
                </c:pt>
                <c:pt idx="9667">
                  <c:v>T. Belmonte</c:v>
                </c:pt>
                <c:pt idx="9668">
                  <c:v>B. Eleke</c:v>
                </c:pt>
                <c:pt idx="9669">
                  <c:v>O. Beckles</c:v>
                </c:pt>
                <c:pt idx="9670">
                  <c:v>Park Jin Po</c:v>
                </c:pt>
                <c:pt idx="9671">
                  <c:v>T. Naylor</c:v>
                </c:pt>
                <c:pt idx="9672">
                  <c:v>G. Kiltie</c:v>
                </c:pt>
                <c:pt idx="9673">
                  <c:v>R. Shirasaki</c:v>
                </c:pt>
                <c:pt idx="9674">
                  <c:v>T. Charles</c:v>
                </c:pt>
                <c:pt idx="9675">
                  <c:v>A. Falatah</c:v>
                </c:pt>
                <c:pt idx="9676">
                  <c:v>I. Tarasovs</c:v>
                </c:pt>
                <c:pt idx="9677">
                  <c:v>P. Stolarski</c:v>
                </c:pt>
                <c:pt idx="9678">
                  <c:v>M. Odjer</c:v>
                </c:pt>
                <c:pt idx="9679">
                  <c:v>B. Niňaj</c:v>
                </c:pt>
                <c:pt idx="9680">
                  <c:v>Crysan</c:v>
                </c:pt>
                <c:pt idx="9681">
                  <c:v>O. Eddahri</c:v>
                </c:pt>
                <c:pt idx="9682">
                  <c:v>J. Obika</c:v>
                </c:pt>
                <c:pt idx="9683">
                  <c:v>T. Zhamaletdinov</c:v>
                </c:pt>
                <c:pt idx="9684">
                  <c:v>K. Mets</c:v>
                </c:pt>
                <c:pt idx="9685">
                  <c:v>M. Coulibaly</c:v>
                </c:pt>
                <c:pt idx="9686">
                  <c:v>D. Mayor</c:v>
                </c:pt>
                <c:pt idx="9687">
                  <c:v>H. Pell</c:v>
                </c:pt>
                <c:pt idx="9688">
                  <c:v>S. McQueen</c:v>
                </c:pt>
                <c:pt idx="9689">
                  <c:v>L. Michel</c:v>
                </c:pt>
                <c:pt idx="9690">
                  <c:v>C. Lykogiannis</c:v>
                </c:pt>
                <c:pt idx="9691">
                  <c:v>S. Hertner</c:v>
                </c:pt>
                <c:pt idx="9692">
                  <c:v>Arturo Molina</c:v>
                </c:pt>
                <c:pt idx="9693">
                  <c:v>C. Warner</c:v>
                </c:pt>
                <c:pt idx="9694">
                  <c:v>V. Prodell</c:v>
                </c:pt>
                <c:pt idx="9695">
                  <c:v>T. Renault</c:v>
                </c:pt>
                <c:pt idx="9696">
                  <c:v>A. Muyl</c:v>
                </c:pt>
                <c:pt idx="9697">
                  <c:v>E. Apeh</c:v>
                </c:pt>
                <c:pt idx="9698">
                  <c:v>Alex Pozo</c:v>
                </c:pt>
                <c:pt idx="9699">
                  <c:v>D. Kikuchi</c:v>
                </c:pt>
                <c:pt idx="9700">
                  <c:v>R. Austin</c:v>
                </c:pt>
                <c:pt idx="9701">
                  <c:v>M. Machaj</c:v>
                </c:pt>
                <c:pt idx="9702">
                  <c:v>H. Radetinac</c:v>
                </c:pt>
                <c:pt idx="9703">
                  <c:v>M. Mikić</c:v>
                </c:pt>
                <c:pt idx="9704">
                  <c:v>M. Guevgeozián</c:v>
                </c:pt>
                <c:pt idx="9705">
                  <c:v>G. Viscarra</c:v>
                </c:pt>
                <c:pt idx="9706">
                  <c:v>I. Lapshov</c:v>
                </c:pt>
                <c:pt idx="9707">
                  <c:v>E. Fejzullahu</c:v>
                </c:pt>
                <c:pt idx="9708">
                  <c:v>J. Ekstrand</c:v>
                </c:pt>
                <c:pt idx="9709">
                  <c:v>G. Rolando</c:v>
                </c:pt>
                <c:pt idx="9710">
                  <c:v>R. Inniss</c:v>
                </c:pt>
                <c:pt idx="9711">
                  <c:v>T. Yamashita</c:v>
                </c:pt>
                <c:pt idx="9712">
                  <c:v>X. Emmers</c:v>
                </c:pt>
                <c:pt idx="9713">
                  <c:v>L. Morgan</c:v>
                </c:pt>
                <c:pt idx="9714">
                  <c:v>W. Kvist</c:v>
                </c:pt>
                <c:pt idx="9715">
                  <c:v>B. Jayiya</c:v>
                </c:pt>
                <c:pt idx="9716">
                  <c:v>J. Huyghebaert</c:v>
                </c:pt>
                <c:pt idx="9717">
                  <c:v>José Ángel</c:v>
                </c:pt>
                <c:pt idx="9718">
                  <c:v>Y. Hurtado</c:v>
                </c:pt>
                <c:pt idx="9719">
                  <c:v>J. González</c:v>
                </c:pt>
                <c:pt idx="9720">
                  <c:v>R. Söder</c:v>
                </c:pt>
                <c:pt idx="9721">
                  <c:v>Choi Bo Kyung</c:v>
                </c:pt>
                <c:pt idx="9722">
                  <c:v>A. Hadouir</c:v>
                </c:pt>
                <c:pt idx="9723">
                  <c:v>He Chao</c:v>
                </c:pt>
                <c:pt idx="9724">
                  <c:v>M. Booysen</c:v>
                </c:pt>
                <c:pt idx="9725">
                  <c:v>C. Main</c:v>
                </c:pt>
                <c:pt idx="9726">
                  <c:v>J. Grimmer</c:v>
                </c:pt>
                <c:pt idx="9727">
                  <c:v>A. Kann</c:v>
                </c:pt>
                <c:pt idx="9728">
                  <c:v>M. Lepe</c:v>
                </c:pt>
                <c:pt idx="9729">
                  <c:v>J. Bandowski</c:v>
                </c:pt>
                <c:pt idx="9730">
                  <c:v>Nelson Ferreira</c:v>
                </c:pt>
                <c:pt idx="9731">
                  <c:v>A. Matuszczyk</c:v>
                </c:pt>
                <c:pt idx="9732">
                  <c:v>D. Stahl</c:v>
                </c:pt>
                <c:pt idx="9733">
                  <c:v>Yun Il Lok</c:v>
                </c:pt>
                <c:pt idx="9734">
                  <c:v>R. McLaughlin</c:v>
                </c:pt>
                <c:pt idx="9735">
                  <c:v>P. Joosten</c:v>
                </c:pt>
                <c:pt idx="9736">
                  <c:v>G. Magnani</c:v>
                </c:pt>
                <c:pt idx="9737">
                  <c:v>F. Bong</c:v>
                </c:pt>
                <c:pt idx="9738">
                  <c:v>M. Restrepo</c:v>
                </c:pt>
                <c:pt idx="9739">
                  <c:v>T. Akindele</c:v>
                </c:pt>
                <c:pt idx="9740">
                  <c:v>R. van der Meer</c:v>
                </c:pt>
                <c:pt idx="9741">
                  <c:v>R. Gartler</c:v>
                </c:pt>
                <c:pt idx="9742">
                  <c:v>C. Lobos</c:v>
                </c:pt>
                <c:pt idx="9743">
                  <c:v>R. Cierzniak</c:v>
                </c:pt>
                <c:pt idx="9744">
                  <c:v>M. Abdellaoue</c:v>
                </c:pt>
                <c:pt idx="9745">
                  <c:v>L. Novak</c:v>
                </c:pt>
                <c:pt idx="9746">
                  <c:v>Jung Seung Yong</c:v>
                </c:pt>
                <c:pt idx="9747">
                  <c:v>L. Gugganig</c:v>
                </c:pt>
                <c:pt idx="9748">
                  <c:v>A. Donnarumma</c:v>
                </c:pt>
                <c:pt idx="9749">
                  <c:v>P. Steinhart</c:v>
                </c:pt>
                <c:pt idx="9750">
                  <c:v>Olavide</c:v>
                </c:pt>
                <c:pt idx="9751">
                  <c:v>C. Jakobsen</c:v>
                </c:pt>
                <c:pt idx="9752">
                  <c:v>Berrocal</c:v>
                </c:pt>
                <c:pt idx="9753">
                  <c:v>R. Amaral</c:v>
                </c:pt>
                <c:pt idx="9754">
                  <c:v>Abdón</c:v>
                </c:pt>
                <c:pt idx="9755">
                  <c:v>A. Al Mayoof</c:v>
                </c:pt>
                <c:pt idx="9756">
                  <c:v>A. Paleari</c:v>
                </c:pt>
                <c:pt idx="9757">
                  <c:v>José Lara</c:v>
                </c:pt>
                <c:pt idx="9758">
                  <c:v>A. Juel Andersen</c:v>
                </c:pt>
                <c:pt idx="9759">
                  <c:v>G. Vadalá</c:v>
                </c:pt>
                <c:pt idx="9760">
                  <c:v>Borja Sánchez</c:v>
                </c:pt>
                <c:pt idx="9761">
                  <c:v>A. Ogogo</c:v>
                </c:pt>
                <c:pt idx="9762">
                  <c:v>D. Pratley</c:v>
                </c:pt>
                <c:pt idx="9763">
                  <c:v>K. Takayama</c:v>
                </c:pt>
                <c:pt idx="9764">
                  <c:v>S. Bakış</c:v>
                </c:pt>
                <c:pt idx="9765">
                  <c:v>Dani Martín</c:v>
                </c:pt>
                <c:pt idx="9766">
                  <c:v>Zhang Wenzhao</c:v>
                </c:pt>
                <c:pt idx="9767">
                  <c:v>C. Goodwin</c:v>
                </c:pt>
                <c:pt idx="9768">
                  <c:v>J. Becerra</c:v>
                </c:pt>
                <c:pt idx="9769">
                  <c:v>C. Bravo</c:v>
                </c:pt>
                <c:pt idx="9770">
                  <c:v>V. Ramis</c:v>
                </c:pt>
                <c:pt idx="9771">
                  <c:v>F. Torres</c:v>
                </c:pt>
                <c:pt idx="9772">
                  <c:v>M. Mihara</c:v>
                </c:pt>
                <c:pt idx="9773">
                  <c:v>T. Flanagan</c:v>
                </c:pt>
                <c:pt idx="9774">
                  <c:v>L. Thompson</c:v>
                </c:pt>
                <c:pt idx="9775">
                  <c:v>A. Schlager</c:v>
                </c:pt>
                <c:pt idx="9776">
                  <c:v>J. Kaprof</c:v>
                </c:pt>
                <c:pt idx="9777">
                  <c:v>L. Mulholland</c:v>
                </c:pt>
                <c:pt idx="9778">
                  <c:v>S. Aasmundsen</c:v>
                </c:pt>
                <c:pt idx="9779">
                  <c:v>C. Ejuke</c:v>
                </c:pt>
                <c:pt idx="9780">
                  <c:v>F. Apaolaza</c:v>
                </c:pt>
                <c:pt idx="9781">
                  <c:v>E. Butin</c:v>
                </c:pt>
                <c:pt idx="9782">
                  <c:v>J. Fitzwater</c:v>
                </c:pt>
                <c:pt idx="9783">
                  <c:v>M. Cholewiak</c:v>
                </c:pt>
                <c:pt idx="9784">
                  <c:v>C. Schösswendter</c:v>
                </c:pt>
                <c:pt idx="9785">
                  <c:v>R. Klaasen</c:v>
                </c:pt>
                <c:pt idx="9786">
                  <c:v>P. Pervan</c:v>
                </c:pt>
                <c:pt idx="9787">
                  <c:v>M. de Jong</c:v>
                </c:pt>
                <c:pt idx="9788">
                  <c:v>Corpas</c:v>
                </c:pt>
                <c:pt idx="9789">
                  <c:v>A. Lukse</c:v>
                </c:pt>
                <c:pt idx="9790">
                  <c:v>A. Wittwer</c:v>
                </c:pt>
                <c:pt idx="9791">
                  <c:v>E. Ebanks-Landell</c:v>
                </c:pt>
                <c:pt idx="9792">
                  <c:v>S. Gündüz</c:v>
                </c:pt>
                <c:pt idx="9793">
                  <c:v>A. Uryga</c:v>
                </c:pt>
                <c:pt idx="9794">
                  <c:v>J. Absalonsen</c:v>
                </c:pt>
                <c:pt idx="9795">
                  <c:v>J. Willis</c:v>
                </c:pt>
                <c:pt idx="9796">
                  <c:v>E. Brophy</c:v>
                </c:pt>
                <c:pt idx="9797">
                  <c:v>T. Hübers</c:v>
                </c:pt>
                <c:pt idx="9798">
                  <c:v>Q. Laçi</c:v>
                </c:pt>
                <c:pt idx="9799">
                  <c:v>T. Mohamad</c:v>
                </c:pt>
                <c:pt idx="9800">
                  <c:v>Dyjan Azevedo</c:v>
                </c:pt>
                <c:pt idx="9801">
                  <c:v>L. Palmer</c:v>
                </c:pt>
                <c:pt idx="9802">
                  <c:v>F. Evangelista</c:v>
                </c:pt>
                <c:pt idx="9803">
                  <c:v>Óscar Pinchi</c:v>
                </c:pt>
                <c:pt idx="9804">
                  <c:v>Z. Laaroubi</c:v>
                </c:pt>
                <c:pt idx="9805">
                  <c:v>M. Palacios</c:v>
                </c:pt>
                <c:pt idx="9806">
                  <c:v>Borja</c:v>
                </c:pt>
                <c:pt idx="9807">
                  <c:v>F. Vanzo</c:v>
                </c:pt>
                <c:pt idx="9808">
                  <c:v>A. Zapata</c:v>
                </c:pt>
                <c:pt idx="9809">
                  <c:v>S. Szmodics</c:v>
                </c:pt>
                <c:pt idx="9810">
                  <c:v>A. Trusty</c:v>
                </c:pt>
                <c:pt idx="9811">
                  <c:v>Ryu Won Woo</c:v>
                </c:pt>
                <c:pt idx="9812">
                  <c:v>F. Dick</c:v>
                </c:pt>
                <c:pt idx="9813">
                  <c:v>D. Rose</c:v>
                </c:pt>
                <c:pt idx="9814">
                  <c:v>M. Oesterhelweg</c:v>
                </c:pt>
                <c:pt idx="9815">
                  <c:v>D. Mignanelli</c:v>
                </c:pt>
                <c:pt idx="9816">
                  <c:v>Lee Jong Ho</c:v>
                </c:pt>
                <c:pt idx="9817">
                  <c:v>Z. Clark</c:v>
                </c:pt>
                <c:pt idx="9818">
                  <c:v>S. Stevens</c:v>
                </c:pt>
                <c:pt idx="9819">
                  <c:v>Sergio Gil</c:v>
                </c:pt>
                <c:pt idx="9820">
                  <c:v>U. Zeybek</c:v>
                </c:pt>
                <c:pt idx="9821">
                  <c:v>A. Acosta</c:v>
                </c:pt>
                <c:pt idx="9822">
                  <c:v>K. Oi</c:v>
                </c:pt>
                <c:pt idx="9823">
                  <c:v>Y. Sari</c:v>
                </c:pt>
                <c:pt idx="9824">
                  <c:v>M. Ruiz</c:v>
                </c:pt>
                <c:pt idx="9825">
                  <c:v>L. Holmes</c:v>
                </c:pt>
                <c:pt idx="9826">
                  <c:v>D. Powers</c:v>
                </c:pt>
                <c:pt idx="9827">
                  <c:v>S. Henderson</c:v>
                </c:pt>
                <c:pt idx="9828">
                  <c:v>S. Scougall</c:v>
                </c:pt>
                <c:pt idx="9829">
                  <c:v>Cho Yong Hyung</c:v>
                </c:pt>
                <c:pt idx="9830">
                  <c:v>Cho Young Wook</c:v>
                </c:pt>
                <c:pt idx="9831">
                  <c:v>H. Koffi</c:v>
                </c:pt>
                <c:pt idx="9832">
                  <c:v>S. Sandberg</c:v>
                </c:pt>
                <c:pt idx="9833">
                  <c:v>T. Gabuza</c:v>
                </c:pt>
                <c:pt idx="9834">
                  <c:v>P. Muñoz</c:v>
                </c:pt>
                <c:pt idx="9835">
                  <c:v>C. MacGillivray</c:v>
                </c:pt>
                <c:pt idx="9836">
                  <c:v>C. Arcus</c:v>
                </c:pt>
                <c:pt idx="9837">
                  <c:v>A. Dercho</c:v>
                </c:pt>
                <c:pt idx="9838">
                  <c:v>H. Hauger</c:v>
                </c:pt>
                <c:pt idx="9839">
                  <c:v>Manu</c:v>
                </c:pt>
                <c:pt idx="9840">
                  <c:v>J. Leko</c:v>
                </c:pt>
                <c:pt idx="9841">
                  <c:v>J. Aguirre</c:v>
                </c:pt>
                <c:pt idx="9842">
                  <c:v>Kim Chang Soo</c:v>
                </c:pt>
                <c:pt idx="9843">
                  <c:v>L. Ćirković</c:v>
                </c:pt>
                <c:pt idx="9844">
                  <c:v>Isma Cerro</c:v>
                </c:pt>
                <c:pt idx="9845">
                  <c:v>E. Castillo</c:v>
                </c:pt>
                <c:pt idx="9846">
                  <c:v>P. Downing</c:v>
                </c:pt>
                <c:pt idx="9847">
                  <c:v>R. Vollath</c:v>
                </c:pt>
                <c:pt idx="9848">
                  <c:v>A. Munksgaard</c:v>
                </c:pt>
                <c:pt idx="9849">
                  <c:v>M. Ogbu</c:v>
                </c:pt>
                <c:pt idx="9850">
                  <c:v>Jang Ho Ik</c:v>
                </c:pt>
                <c:pt idx="9851">
                  <c:v>K. Bartolec</c:v>
                </c:pt>
                <c:pt idx="9852">
                  <c:v>G. Malcore</c:v>
                </c:pt>
                <c:pt idx="9853">
                  <c:v>V. Gvilia</c:v>
                </c:pt>
                <c:pt idx="9854">
                  <c:v>D. Burnić</c:v>
                </c:pt>
                <c:pt idx="9855">
                  <c:v>A. Öztürk</c:v>
                </c:pt>
                <c:pt idx="9856">
                  <c:v>K. Taketomi</c:v>
                </c:pt>
                <c:pt idx="9857">
                  <c:v>M. Mancosu</c:v>
                </c:pt>
                <c:pt idx="9858">
                  <c:v>D. Jaković</c:v>
                </c:pt>
                <c:pt idx="9859">
                  <c:v>M. Saeid</c:v>
                </c:pt>
                <c:pt idx="9860">
                  <c:v>U. Taffertshofer</c:v>
                </c:pt>
                <c:pt idx="9861">
                  <c:v>A. Medina</c:v>
                </c:pt>
                <c:pt idx="9862">
                  <c:v>M. Papadopulos</c:v>
                </c:pt>
                <c:pt idx="9863">
                  <c:v>N. Zaniolo</c:v>
                </c:pt>
                <c:pt idx="9864">
                  <c:v>F. Montero</c:v>
                </c:pt>
                <c:pt idx="9865">
                  <c:v>J. Vuković</c:v>
                </c:pt>
                <c:pt idx="9866">
                  <c:v>E. Barli</c:v>
                </c:pt>
                <c:pt idx="9867">
                  <c:v>G. Carrasco</c:v>
                </c:pt>
                <c:pt idx="9868">
                  <c:v>A. Balijon</c:v>
                </c:pt>
                <c:pt idx="9869">
                  <c:v>I. Saavedra</c:v>
                </c:pt>
                <c:pt idx="9870">
                  <c:v>Z. Janjić</c:v>
                </c:pt>
                <c:pt idx="9871">
                  <c:v>J. Skjelvik</c:v>
                </c:pt>
                <c:pt idx="9872">
                  <c:v>K. Kamiński</c:v>
                </c:pt>
                <c:pt idx="9873">
                  <c:v>M. Endres</c:v>
                </c:pt>
                <c:pt idx="9874">
                  <c:v>B. Delacourt</c:v>
                </c:pt>
                <c:pt idx="9875">
                  <c:v>C. Rismark</c:v>
                </c:pt>
                <c:pt idx="9876">
                  <c:v>A. Ligi</c:v>
                </c:pt>
                <c:pt idx="9877">
                  <c:v>D. Lachman</c:v>
                </c:pt>
                <c:pt idx="9878">
                  <c:v>M. Riascos</c:v>
                </c:pt>
                <c:pt idx="9879">
                  <c:v>L. Vignali</c:v>
                </c:pt>
                <c:pt idx="9880">
                  <c:v>S. Skålevik</c:v>
                </c:pt>
                <c:pt idx="9881">
                  <c:v>M. Djetei</c:v>
                </c:pt>
                <c:pt idx="9882">
                  <c:v>A. Fuchs</c:v>
                </c:pt>
                <c:pt idx="9883">
                  <c:v>M. Könnecke</c:v>
                </c:pt>
                <c:pt idx="9884">
                  <c:v>E. Yao Guy</c:v>
                </c:pt>
                <c:pt idx="9885">
                  <c:v>G. Burke</c:v>
                </c:pt>
                <c:pt idx="9886">
                  <c:v>C. Hemlein</c:v>
                </c:pt>
                <c:pt idx="9887">
                  <c:v>D. Anderson</c:v>
                </c:pt>
                <c:pt idx="9888">
                  <c:v>M. Døhr Thychosen</c:v>
                </c:pt>
                <c:pt idx="9889">
                  <c:v>A. Nordvik</c:v>
                </c:pt>
                <c:pt idx="9890">
                  <c:v>D. Thomalla</c:v>
                </c:pt>
                <c:pt idx="9891">
                  <c:v>P. Parzyszek</c:v>
                </c:pt>
                <c:pt idx="9892">
                  <c:v>M. Fornasier</c:v>
                </c:pt>
                <c:pt idx="9893">
                  <c:v>Michel Douglas</c:v>
                </c:pt>
                <c:pt idx="9894">
                  <c:v>Álex Cobo</c:v>
                </c:pt>
                <c:pt idx="9895">
                  <c:v>M. Çelik</c:v>
                </c:pt>
                <c:pt idx="9896">
                  <c:v>L. Woudenberg</c:v>
                </c:pt>
                <c:pt idx="9897">
                  <c:v>T. Tekie</c:v>
                </c:pt>
                <c:pt idx="9898">
                  <c:v>D. Vega</c:v>
                </c:pt>
                <c:pt idx="9899">
                  <c:v>N. Rusyn</c:v>
                </c:pt>
                <c:pt idx="9900">
                  <c:v>Víctor</c:v>
                </c:pt>
                <c:pt idx="9901">
                  <c:v>A. Deja</c:v>
                </c:pt>
                <c:pt idx="9902">
                  <c:v>F. Cornejo</c:v>
                </c:pt>
                <c:pt idx="9903">
                  <c:v>A. Balboa</c:v>
                </c:pt>
                <c:pt idx="9904">
                  <c:v>D. Edwards</c:v>
                </c:pt>
                <c:pt idx="9905">
                  <c:v>R. Vargas</c:v>
                </c:pt>
                <c:pt idx="9906">
                  <c:v>F. Rherras</c:v>
                </c:pt>
                <c:pt idx="9907">
                  <c:v>Gu Sung Yun</c:v>
                </c:pt>
                <c:pt idx="9908">
                  <c:v>C. Mavrias</c:v>
                </c:pt>
                <c:pt idx="9909">
                  <c:v>E. Martinez</c:v>
                </c:pt>
                <c:pt idx="9910">
                  <c:v>Lee Chang Geun</c:v>
                </c:pt>
                <c:pt idx="9911">
                  <c:v>M. Mohsen</c:v>
                </c:pt>
                <c:pt idx="9912">
                  <c:v>A. Gómez</c:v>
                </c:pt>
                <c:pt idx="9913">
                  <c:v>N. Ramírez</c:v>
                </c:pt>
                <c:pt idx="9914">
                  <c:v>C. Gebauer</c:v>
                </c:pt>
                <c:pt idx="9915">
                  <c:v>C. Knett</c:v>
                </c:pt>
                <c:pt idx="9916">
                  <c:v>K. Naismith</c:v>
                </c:pt>
                <c:pt idx="9917">
                  <c:v>Rober Correa</c:v>
                </c:pt>
                <c:pt idx="9918">
                  <c:v>C. Escobar</c:v>
                </c:pt>
                <c:pt idx="9919">
                  <c:v>J. Smeets</c:v>
                </c:pt>
                <c:pt idx="9920">
                  <c:v>Borja Galán</c:v>
                </c:pt>
                <c:pt idx="9921">
                  <c:v>J. Intriago</c:v>
                </c:pt>
                <c:pt idx="9922">
                  <c:v>D. Sjölund</c:v>
                </c:pt>
                <c:pt idx="9923">
                  <c:v>E. Bonifacio</c:v>
                </c:pt>
                <c:pt idx="9924">
                  <c:v>Lee Ho Seung</c:v>
                </c:pt>
                <c:pt idx="9925">
                  <c:v>G. Hein</c:v>
                </c:pt>
                <c:pt idx="9926">
                  <c:v>H. Abe</c:v>
                </c:pt>
                <c:pt idx="9927">
                  <c:v>A. De Bruyn</c:v>
                </c:pt>
                <c:pt idx="9928">
                  <c:v>J. Akinde</c:v>
                </c:pt>
                <c:pt idx="9929">
                  <c:v>D. McGregor</c:v>
                </c:pt>
                <c:pt idx="9930">
                  <c:v>G. Villarruel</c:v>
                </c:pt>
                <c:pt idx="9931">
                  <c:v>Pastrana</c:v>
                </c:pt>
                <c:pt idx="9932">
                  <c:v>Teixeira José</c:v>
                </c:pt>
                <c:pt idx="9933">
                  <c:v>A. Fernández</c:v>
                </c:pt>
                <c:pt idx="9934">
                  <c:v>J. Devecchi</c:v>
                </c:pt>
                <c:pt idx="9935">
                  <c:v>C. Früchtl</c:v>
                </c:pt>
                <c:pt idx="9936">
                  <c:v>I. Rondanini</c:v>
                </c:pt>
                <c:pt idx="9937">
                  <c:v>W. Creavalle</c:v>
                </c:pt>
                <c:pt idx="9938">
                  <c:v>A. Considine</c:v>
                </c:pt>
                <c:pt idx="9939">
                  <c:v>J. Vitale</c:v>
                </c:pt>
                <c:pt idx="9940">
                  <c:v>J. Ryerson</c:v>
                </c:pt>
                <c:pt idx="9941">
                  <c:v>J. Ríos</c:v>
                </c:pt>
                <c:pt idx="9942">
                  <c:v>K. Dabila</c:v>
                </c:pt>
                <c:pt idx="9943">
                  <c:v>Avilés</c:v>
                </c:pt>
                <c:pt idx="9944">
                  <c:v>No Dong Geon</c:v>
                </c:pt>
                <c:pt idx="9945">
                  <c:v>Benjamin Muscato</c:v>
                </c:pt>
                <c:pt idx="9946">
                  <c:v>N. Topor-Stanley</c:v>
                </c:pt>
                <c:pt idx="9947">
                  <c:v>P. Clement</c:v>
                </c:pt>
                <c:pt idx="9948">
                  <c:v>H. Toffolo</c:v>
                </c:pt>
                <c:pt idx="9949">
                  <c:v>C. Colkett</c:v>
                </c:pt>
                <c:pt idx="9950">
                  <c:v>B. Çamoğlu</c:v>
                </c:pt>
                <c:pt idx="9951">
                  <c:v>Yang Dong Hyen</c:v>
                </c:pt>
                <c:pt idx="9952">
                  <c:v>S. Tetteh</c:v>
                </c:pt>
                <c:pt idx="9953">
                  <c:v>A. Dobos</c:v>
                </c:pt>
                <c:pt idx="9954">
                  <c:v>J. Mason</c:v>
                </c:pt>
                <c:pt idx="9955">
                  <c:v>Lee Woong Hee</c:v>
                </c:pt>
                <c:pt idx="9956">
                  <c:v>C. Lavery</c:v>
                </c:pt>
                <c:pt idx="9957">
                  <c:v>M. Savastano</c:v>
                </c:pt>
                <c:pt idx="9958">
                  <c:v>N. Granatowski</c:v>
                </c:pt>
                <c:pt idx="9959">
                  <c:v>M. Stiefler</c:v>
                </c:pt>
                <c:pt idx="9960">
                  <c:v>L. Pavez</c:v>
                </c:pt>
                <c:pt idx="9961">
                  <c:v>S. Román</c:v>
                </c:pt>
                <c:pt idx="9962">
                  <c:v>M. Bakker</c:v>
                </c:pt>
                <c:pt idx="9963">
                  <c:v>A. Sambi Lokonga</c:v>
                </c:pt>
                <c:pt idx="9964">
                  <c:v>M. Pérez Acuña</c:v>
                </c:pt>
                <c:pt idx="9965">
                  <c:v>K. Dempsey</c:v>
                </c:pt>
                <c:pt idx="9966">
                  <c:v>Lee You Hyeon</c:v>
                </c:pt>
                <c:pt idx="9967">
                  <c:v>Y. Quintana</c:v>
                </c:pt>
                <c:pt idx="9968">
                  <c:v>B. Knighton</c:v>
                </c:pt>
                <c:pt idx="9969">
                  <c:v>R. Bennett</c:v>
                </c:pt>
                <c:pt idx="9970">
                  <c:v>A. Lonergan</c:v>
                </c:pt>
                <c:pt idx="9971">
                  <c:v>B. Sverrisson</c:v>
                </c:pt>
                <c:pt idx="9972">
                  <c:v>D. Forde</c:v>
                </c:pt>
                <c:pt idx="9973">
                  <c:v>H. Gong</c:v>
                </c:pt>
                <c:pt idx="9974">
                  <c:v>T. Kupisz</c:v>
                </c:pt>
                <c:pt idx="9975">
                  <c:v>M. Abusabaan</c:v>
                </c:pt>
                <c:pt idx="9976">
                  <c:v>C. Amaya</c:v>
                </c:pt>
                <c:pt idx="9977">
                  <c:v>Wu Yake</c:v>
                </c:pt>
                <c:pt idx="9978">
                  <c:v>M. Schulz</c:v>
                </c:pt>
                <c:pt idx="9979">
                  <c:v>O. Rojas</c:v>
                </c:pt>
                <c:pt idx="9980">
                  <c:v>P. Jaroszyński</c:v>
                </c:pt>
                <c:pt idx="9981">
                  <c:v>L. Reed</c:v>
                </c:pt>
                <c:pt idx="9982">
                  <c:v>T. Elrich</c:v>
                </c:pt>
                <c:pt idx="9983">
                  <c:v>M. Malaeka</c:v>
                </c:pt>
                <c:pt idx="9984">
                  <c:v>C. Rentería</c:v>
                </c:pt>
                <c:pt idx="9985">
                  <c:v>S. Cox</c:v>
                </c:pt>
                <c:pt idx="9986">
                  <c:v>A. Mannus</c:v>
                </c:pt>
                <c:pt idx="9987">
                  <c:v>P. Jaeckel</c:v>
                </c:pt>
                <c:pt idx="9988">
                  <c:v>J. Bijol</c:v>
                </c:pt>
                <c:pt idx="9989">
                  <c:v>Z. Kozulj</c:v>
                </c:pt>
                <c:pt idx="9990">
                  <c:v>Song Jin Hyung</c:v>
                </c:pt>
                <c:pt idx="9991">
                  <c:v>C. Duvall</c:v>
                </c:pt>
                <c:pt idx="9992">
                  <c:v>R. Williams</c:v>
                </c:pt>
                <c:pt idx="9993">
                  <c:v>M. Naamani</c:v>
                </c:pt>
                <c:pt idx="9994">
                  <c:v>M. Gollner</c:v>
                </c:pt>
                <c:pt idx="9995">
                  <c:v>D. Pedersen</c:v>
                </c:pt>
                <c:pt idx="9996">
                  <c:v>O. Berber</c:v>
                </c:pt>
                <c:pt idx="9997">
                  <c:v>Steven Vitória</c:v>
                </c:pt>
                <c:pt idx="9998">
                  <c:v>B. Stokke</c:v>
                </c:pt>
                <c:pt idx="9999">
                  <c:v>M. Ospitalieri</c:v>
                </c:pt>
                <c:pt idx="10000">
                  <c:v>J. Haugaard</c:v>
                </c:pt>
                <c:pt idx="10001">
                  <c:v>S. Mauk</c:v>
                </c:pt>
                <c:pt idx="10002">
                  <c:v>Óscar Whalley</c:v>
                </c:pt>
                <c:pt idx="10003">
                  <c:v>S. O'Donnell</c:v>
                </c:pt>
                <c:pt idx="10004">
                  <c:v>Marquinhos Cipriano</c:v>
                </c:pt>
                <c:pt idx="10005">
                  <c:v>I. Vassell</c:v>
                </c:pt>
                <c:pt idx="10006">
                  <c:v>T. Lehne Olsen</c:v>
                </c:pt>
                <c:pt idx="10007">
                  <c:v>S. Pontisso</c:v>
                </c:pt>
                <c:pt idx="10008">
                  <c:v>Henrique Jardinel</c:v>
                </c:pt>
                <c:pt idx="10009">
                  <c:v>C. Almeida</c:v>
                </c:pt>
                <c:pt idx="10010">
                  <c:v>R. Yalçın</c:v>
                </c:pt>
                <c:pt idx="10011">
                  <c:v>S. Jhingan</c:v>
                </c:pt>
                <c:pt idx="10012">
                  <c:v>Jeong Hyun Cheol</c:v>
                </c:pt>
                <c:pt idx="10013">
                  <c:v>M. McKenzie</c:v>
                </c:pt>
                <c:pt idx="10014">
                  <c:v>J. Deumeland</c:v>
                </c:pt>
                <c:pt idx="10015">
                  <c:v>N. Lang</c:v>
                </c:pt>
                <c:pt idx="10016">
                  <c:v>V. Vries</c:v>
                </c:pt>
                <c:pt idx="10017">
                  <c:v>L. Verstraete</c:v>
                </c:pt>
                <c:pt idx="10018">
                  <c:v>J. Jigauri</c:v>
                </c:pt>
                <c:pt idx="10019">
                  <c:v>D. Moxey</c:v>
                </c:pt>
                <c:pt idx="10020">
                  <c:v>C. Wernitznig</c:v>
                </c:pt>
                <c:pt idx="10021">
                  <c:v>C. Valeri</c:v>
                </c:pt>
                <c:pt idx="10022">
                  <c:v>M. Mosquera</c:v>
                </c:pt>
                <c:pt idx="10023">
                  <c:v>R. Kouamé</c:v>
                </c:pt>
                <c:pt idx="10024">
                  <c:v>D. Chima Chukwu</c:v>
                </c:pt>
                <c:pt idx="10025">
                  <c:v>E. Harrison</c:v>
                </c:pt>
                <c:pt idx="10026">
                  <c:v>T. Wendel</c:v>
                </c:pt>
                <c:pt idx="10027">
                  <c:v>O. Schnitzler</c:v>
                </c:pt>
                <c:pt idx="10028">
                  <c:v>A. Coly</c:v>
                </c:pt>
                <c:pt idx="10029">
                  <c:v>M. Vera</c:v>
                </c:pt>
                <c:pt idx="10030">
                  <c:v>R. De Vita</c:v>
                </c:pt>
                <c:pt idx="10031">
                  <c:v>F. Lohkemper</c:v>
                </c:pt>
                <c:pt idx="10032">
                  <c:v>M. Ajani</c:v>
                </c:pt>
                <c:pt idx="10033">
                  <c:v>M. Lund Nielsen</c:v>
                </c:pt>
                <c:pt idx="10034">
                  <c:v>T. Mpati</c:v>
                </c:pt>
                <c:pt idx="10035">
                  <c:v>Edu Espiau</c:v>
                </c:pt>
                <c:pt idx="10036">
                  <c:v>H. Acosta</c:v>
                </c:pt>
                <c:pt idx="10037">
                  <c:v>T. Bu Haymid</c:v>
                </c:pt>
                <c:pt idx="10038">
                  <c:v>D. Mikanović</c:v>
                </c:pt>
                <c:pt idx="10039">
                  <c:v>R. Massimo</c:v>
                </c:pt>
                <c:pt idx="10040">
                  <c:v>A. Smárason</c:v>
                </c:pt>
                <c:pt idx="10041">
                  <c:v>S. Brandy</c:v>
                </c:pt>
                <c:pt idx="10042">
                  <c:v>B. Adjei-Boateng</c:v>
                </c:pt>
                <c:pt idx="10043">
                  <c:v>F. Milo</c:v>
                </c:pt>
                <c:pt idx="10044">
                  <c:v>K. Cissé</c:v>
                </c:pt>
                <c:pt idx="10045">
                  <c:v>D. Castillo</c:v>
                </c:pt>
                <c:pt idx="10046">
                  <c:v>A. Krešić</c:v>
                </c:pt>
                <c:pt idx="10047">
                  <c:v>Escriche</c:v>
                </c:pt>
                <c:pt idx="10048">
                  <c:v>E. Ataseven</c:v>
                </c:pt>
                <c:pt idx="10049">
                  <c:v>M. Kopczyński</c:v>
                </c:pt>
                <c:pt idx="10050">
                  <c:v>Mao Jianqing</c:v>
                </c:pt>
                <c:pt idx="10051">
                  <c:v>J. Clarke</c:v>
                </c:pt>
                <c:pt idx="10052">
                  <c:v>Pak Kwang Ryong</c:v>
                </c:pt>
                <c:pt idx="10053">
                  <c:v>J. Husband</c:v>
                </c:pt>
                <c:pt idx="10054">
                  <c:v>A. Al Zori</c:v>
                </c:pt>
                <c:pt idx="10055">
                  <c:v>Airam</c:v>
                </c:pt>
                <c:pt idx="10056">
                  <c:v>M. Schulze Niehues</c:v>
                </c:pt>
                <c:pt idx="10057">
                  <c:v>P. De la Vega</c:v>
                </c:pt>
                <c:pt idx="10058">
                  <c:v>P. Sweeney</c:v>
                </c:pt>
                <c:pt idx="10059">
                  <c:v>P. Tuszyński</c:v>
                </c:pt>
                <c:pt idx="10060">
                  <c:v>J. Mosquera</c:v>
                </c:pt>
                <c:pt idx="10061">
                  <c:v>M. Coppolaro</c:v>
                </c:pt>
                <c:pt idx="10062">
                  <c:v>R. Mmaee</c:v>
                </c:pt>
                <c:pt idx="10063">
                  <c:v>S. Inagaki</c:v>
                </c:pt>
                <c:pt idx="10064">
                  <c:v>E. Mwepu</c:v>
                </c:pt>
                <c:pt idx="10065">
                  <c:v>F. Viteritti</c:v>
                </c:pt>
                <c:pt idx="10066">
                  <c:v>A. Dyer</c:v>
                </c:pt>
                <c:pt idx="10067">
                  <c:v>M. Mak</c:v>
                </c:pt>
                <c:pt idx="10068">
                  <c:v>Bae Il Hwan</c:v>
                </c:pt>
                <c:pt idx="10069">
                  <c:v>H. Adelakun</c:v>
                </c:pt>
                <c:pt idx="10070">
                  <c:v>M. Devlin</c:v>
                </c:pt>
                <c:pt idx="10071">
                  <c:v>J. Serra</c:v>
                </c:pt>
                <c:pt idx="10072">
                  <c:v>G. Faivre</c:v>
                </c:pt>
                <c:pt idx="10073">
                  <c:v>K. Ellis</c:v>
                </c:pt>
                <c:pt idx="10074">
                  <c:v>L. Janoszka</c:v>
                </c:pt>
                <c:pt idx="10075">
                  <c:v>P. Azango</c:v>
                </c:pt>
                <c:pt idx="10076">
                  <c:v>M. Kennedy</c:v>
                </c:pt>
                <c:pt idx="10077">
                  <c:v>N. Fitzgerald</c:v>
                </c:pt>
                <c:pt idx="10078">
                  <c:v>M. Kudo</c:v>
                </c:pt>
                <c:pt idx="10079">
                  <c:v>N. Busch Thor</c:v>
                </c:pt>
                <c:pt idx="10080">
                  <c:v>M. Harriman</c:v>
                </c:pt>
                <c:pt idx="10081">
                  <c:v>L. Görtler</c:v>
                </c:pt>
                <c:pt idx="10082">
                  <c:v>D. Ovono</c:v>
                </c:pt>
                <c:pt idx="10083">
                  <c:v>L. Pellegrini</c:v>
                </c:pt>
                <c:pt idx="10084">
                  <c:v>K. Larsen</c:v>
                </c:pt>
                <c:pt idx="10085">
                  <c:v>A. Kruiswijk</c:v>
                </c:pt>
                <c:pt idx="10086">
                  <c:v>A. Jaakkola</c:v>
                </c:pt>
                <c:pt idx="10087">
                  <c:v>T. Chong</c:v>
                </c:pt>
                <c:pt idx="10088">
                  <c:v>P. Alvarenga</c:v>
                </c:pt>
                <c:pt idx="10089">
                  <c:v>M. Pascali</c:v>
                </c:pt>
                <c:pt idx="10090">
                  <c:v>L. Dyer</c:v>
                </c:pt>
                <c:pt idx="10091">
                  <c:v>P. Delecroix</c:v>
                </c:pt>
                <c:pt idx="10092">
                  <c:v>E. Hooi</c:v>
                </c:pt>
                <c:pt idx="10093">
                  <c:v>J. Riley</c:v>
                </c:pt>
                <c:pt idx="10094">
                  <c:v>J. López</c:v>
                </c:pt>
                <c:pt idx="10095">
                  <c:v>C. Stokes</c:v>
                </c:pt>
                <c:pt idx="10096">
                  <c:v>J. Campbell</c:v>
                </c:pt>
                <c:pt idx="10097">
                  <c:v>Marcão</c:v>
                </c:pt>
                <c:pt idx="10098">
                  <c:v>D. Mungo</c:v>
                </c:pt>
                <c:pt idx="10099">
                  <c:v>G. Marinelli</c:v>
                </c:pt>
                <c:pt idx="10100">
                  <c:v>G. Wegkamp</c:v>
                </c:pt>
                <c:pt idx="10101">
                  <c:v>A. Gersbach</c:v>
                </c:pt>
                <c:pt idx="10102">
                  <c:v>You Ju An</c:v>
                </c:pt>
                <c:pt idx="10103">
                  <c:v>M. Tacalfred</c:v>
                </c:pt>
                <c:pt idx="10104">
                  <c:v>I. Durmuş</c:v>
                </c:pt>
                <c:pt idx="10105">
                  <c:v>J. Méndez</c:v>
                </c:pt>
                <c:pt idx="10106">
                  <c:v>A. Otero</c:v>
                </c:pt>
                <c:pt idx="10107">
                  <c:v>Kim Jin Ya</c:v>
                </c:pt>
                <c:pt idx="10108">
                  <c:v>D. Christensen</c:v>
                </c:pt>
                <c:pt idx="10109">
                  <c:v>N. DeLeon</c:v>
                </c:pt>
                <c:pt idx="10110">
                  <c:v>L. Grozurek</c:v>
                </c:pt>
                <c:pt idx="10111">
                  <c:v>L. Narváez</c:v>
                </c:pt>
                <c:pt idx="10112">
                  <c:v>R. McArdle</c:v>
                </c:pt>
                <c:pt idx="10113">
                  <c:v>J. Pérez</c:v>
                </c:pt>
                <c:pt idx="10114">
                  <c:v>Loureiro</c:v>
                </c:pt>
                <c:pt idx="10115">
                  <c:v>Javi Hernández</c:v>
                </c:pt>
                <c:pt idx="10116">
                  <c:v>K. Appiah</c:v>
                </c:pt>
                <c:pt idx="10117">
                  <c:v>R. Kirilov</c:v>
                </c:pt>
                <c:pt idx="10118">
                  <c:v>H. Matynia</c:v>
                </c:pt>
                <c:pt idx="10119">
                  <c:v>Fran Gámez</c:v>
                </c:pt>
                <c:pt idx="10120">
                  <c:v>O. Ademi</c:v>
                </c:pt>
                <c:pt idx="10121">
                  <c:v>J. Bjørdal</c:v>
                </c:pt>
                <c:pt idx="10122">
                  <c:v>A. Stolz</c:v>
                </c:pt>
                <c:pt idx="10123">
                  <c:v>Borja García</c:v>
                </c:pt>
                <c:pt idx="10124">
                  <c:v>N. Sonko Sundberg</c:v>
                </c:pt>
                <c:pt idx="10125">
                  <c:v>T. Božić</c:v>
                </c:pt>
                <c:pt idx="10126">
                  <c:v>Guridi</c:v>
                </c:pt>
                <c:pt idx="10127">
                  <c:v>Fabio González</c:v>
                </c:pt>
                <c:pt idx="10128">
                  <c:v>W. Thomas</c:v>
                </c:pt>
                <c:pt idx="10129">
                  <c:v>M. Costly</c:v>
                </c:pt>
                <c:pt idx="10130">
                  <c:v>T. Knoflach</c:v>
                </c:pt>
                <c:pt idx="10131">
                  <c:v>Z. Vyner</c:v>
                </c:pt>
                <c:pt idx="10132">
                  <c:v>B. Atik</c:v>
                </c:pt>
                <c:pt idx="10133">
                  <c:v>L. Goujon</c:v>
                </c:pt>
                <c:pt idx="10134">
                  <c:v>M. Ferrier</c:v>
                </c:pt>
                <c:pt idx="10135">
                  <c:v>H. Salinas</c:v>
                </c:pt>
                <c:pt idx="10136">
                  <c:v>K. Nakamachi</c:v>
                </c:pt>
                <c:pt idx="10137">
                  <c:v>J. Ekkelenkamp</c:v>
                </c:pt>
                <c:pt idx="10138">
                  <c:v>L. Haquin</c:v>
                </c:pt>
                <c:pt idx="10139">
                  <c:v>L. Legge</c:v>
                </c:pt>
                <c:pt idx="10140">
                  <c:v>K. Harris</c:v>
                </c:pt>
                <c:pt idx="10141">
                  <c:v>S. Avellaneda</c:v>
                </c:pt>
                <c:pt idx="10142">
                  <c:v>F. Ávila</c:v>
                </c:pt>
                <c:pt idx="10143">
                  <c:v>M. Almebäck</c:v>
                </c:pt>
                <c:pt idx="10144">
                  <c:v>J. Günther-Schmidt</c:v>
                </c:pt>
                <c:pt idx="10145">
                  <c:v>B. Rivero</c:v>
                </c:pt>
                <c:pt idx="10146">
                  <c:v>L. Argudo</c:v>
                </c:pt>
                <c:pt idx="10147">
                  <c:v>J. Leutwiler</c:v>
                </c:pt>
                <c:pt idx="10148">
                  <c:v>J. Ortiz</c:v>
                </c:pt>
                <c:pt idx="10149">
                  <c:v>E. Demirović</c:v>
                </c:pt>
                <c:pt idx="10150">
                  <c:v>H. Petryk</c:v>
                </c:pt>
                <c:pt idx="10151">
                  <c:v>S. O'Keefe</c:v>
                </c:pt>
                <c:pt idx="10152">
                  <c:v>Woo Ju Sung</c:v>
                </c:pt>
                <c:pt idx="10153">
                  <c:v>A. Čermák</c:v>
                </c:pt>
                <c:pt idx="10154">
                  <c:v>E. Schreiner</c:v>
                </c:pt>
                <c:pt idx="10155">
                  <c:v>A. Ba</c:v>
                </c:pt>
                <c:pt idx="10156">
                  <c:v>U. Moses Ekpai</c:v>
                </c:pt>
                <c:pt idx="10157">
                  <c:v>L. Daniels</c:v>
                </c:pt>
                <c:pt idx="10158">
                  <c:v>R. Laursen</c:v>
                </c:pt>
                <c:pt idx="10159">
                  <c:v>J. Cullen</c:v>
                </c:pt>
                <c:pt idx="10160">
                  <c:v>N. Kijewski</c:v>
                </c:pt>
                <c:pt idx="10161">
                  <c:v>B. Passi</c:v>
                </c:pt>
                <c:pt idx="10162">
                  <c:v>T. Müller</c:v>
                </c:pt>
                <c:pt idx="10163">
                  <c:v>R. Procházka</c:v>
                </c:pt>
                <c:pt idx="10164">
                  <c:v>A. Alvarez</c:v>
                </c:pt>
                <c:pt idx="10165">
                  <c:v>Alex Vallejo</c:v>
                </c:pt>
                <c:pt idx="10166">
                  <c:v>M. Pepić</c:v>
                </c:pt>
                <c:pt idx="10167">
                  <c:v>Matheus Jesus</c:v>
                </c:pt>
                <c:pt idx="10168">
                  <c:v>M. Gebers</c:v>
                </c:pt>
                <c:pt idx="10169">
                  <c:v>E. Pimentel</c:v>
                </c:pt>
                <c:pt idx="10170">
                  <c:v>A. Jackson-Hamel</c:v>
                </c:pt>
                <c:pt idx="10171">
                  <c:v>Paulito Zanon</c:v>
                </c:pt>
                <c:pt idx="10172">
                  <c:v>L. Amos</c:v>
                </c:pt>
                <c:pt idx="10173">
                  <c:v>S. Gomez</c:v>
                </c:pt>
                <c:pt idx="10174">
                  <c:v>Omar Santana</c:v>
                </c:pt>
                <c:pt idx="10175">
                  <c:v>Y. M'Bone</c:v>
                </c:pt>
                <c:pt idx="10176">
                  <c:v>Salva Ruíz</c:v>
                </c:pt>
                <c:pt idx="10177">
                  <c:v>J. Deschamps</c:v>
                </c:pt>
                <c:pt idx="10178">
                  <c:v>F. Feuillassier</c:v>
                </c:pt>
                <c:pt idx="10179">
                  <c:v>P. Haglund</c:v>
                </c:pt>
                <c:pt idx="10180">
                  <c:v>Henrique</c:v>
                </c:pt>
                <c:pt idx="10181">
                  <c:v>K. Hemmings</c:v>
                </c:pt>
                <c:pt idx="10182">
                  <c:v>P. Jerez</c:v>
                </c:pt>
                <c:pt idx="10183">
                  <c:v>W. Ponce</c:v>
                </c:pt>
                <c:pt idx="10184">
                  <c:v>K. Ford</c:v>
                </c:pt>
                <c:pt idx="10185">
                  <c:v>R. Grzyb</c:v>
                </c:pt>
                <c:pt idx="10186">
                  <c:v>G. Gunning</c:v>
                </c:pt>
                <c:pt idx="10187">
                  <c:v>I. Šehić</c:v>
                </c:pt>
                <c:pt idx="10188">
                  <c:v>B. Potts</c:v>
                </c:pt>
                <c:pt idx="10189">
                  <c:v>A. Hughes</c:v>
                </c:pt>
                <c:pt idx="10190">
                  <c:v>J. Steer</c:v>
                </c:pt>
                <c:pt idx="10191">
                  <c:v>K. Sharahili</c:v>
                </c:pt>
                <c:pt idx="10192">
                  <c:v>J. Hamilton</c:v>
                </c:pt>
                <c:pt idx="10193">
                  <c:v>J. Reimerink</c:v>
                </c:pt>
                <c:pt idx="10194">
                  <c:v>C. Woodrow</c:v>
                </c:pt>
                <c:pt idx="10195">
                  <c:v>D. Georgievski</c:v>
                </c:pt>
                <c:pt idx="10196">
                  <c:v>L. Escalante</c:v>
                </c:pt>
                <c:pt idx="10197">
                  <c:v>K. Davis</c:v>
                </c:pt>
                <c:pt idx="10198">
                  <c:v>V. Morales</c:v>
                </c:pt>
                <c:pt idx="10199">
                  <c:v>M. Omoh</c:v>
                </c:pt>
                <c:pt idx="10200">
                  <c:v>N. Guerra</c:v>
                </c:pt>
                <c:pt idx="10201">
                  <c:v>P. Schürpf</c:v>
                </c:pt>
                <c:pt idx="10202">
                  <c:v>C. Davies</c:v>
                </c:pt>
                <c:pt idx="10203">
                  <c:v>A. Keita</c:v>
                </c:pt>
                <c:pt idx="10204">
                  <c:v>I. Erquiaga</c:v>
                </c:pt>
                <c:pt idx="10205">
                  <c:v>M. Abena</c:v>
                </c:pt>
                <c:pt idx="10206">
                  <c:v>Ham Seok Min</c:v>
                </c:pt>
                <c:pt idx="10207">
                  <c:v>D. Wheeler</c:v>
                </c:pt>
                <c:pt idx="10208">
                  <c:v>Fran García</c:v>
                </c:pt>
                <c:pt idx="10209">
                  <c:v>S. Sané</c:v>
                </c:pt>
                <c:pt idx="10210">
                  <c:v>M. Solís</c:v>
                </c:pt>
                <c:pt idx="10211">
                  <c:v>F. Pick</c:v>
                </c:pt>
                <c:pt idx="10212">
                  <c:v>D. Merelli</c:v>
                </c:pt>
                <c:pt idx="10213">
                  <c:v>Zhang Lie</c:v>
                </c:pt>
                <c:pt idx="10214">
                  <c:v>E. Šipović</c:v>
                </c:pt>
                <c:pt idx="10215">
                  <c:v>R. Miyaichi</c:v>
                </c:pt>
                <c:pt idx="10216">
                  <c:v>L. Burnet</c:v>
                </c:pt>
                <c:pt idx="10217">
                  <c:v>C. Bickel</c:v>
                </c:pt>
                <c:pt idx="10218">
                  <c:v>J. McCarthy</c:v>
                </c:pt>
                <c:pt idx="10219">
                  <c:v>T. Dekker</c:v>
                </c:pt>
                <c:pt idx="10220">
                  <c:v>S. Niakaté</c:v>
                </c:pt>
                <c:pt idx="10221">
                  <c:v>D. Marcandella</c:v>
                </c:pt>
                <c:pt idx="10222">
                  <c:v>Park Won Jae</c:v>
                </c:pt>
                <c:pt idx="10223">
                  <c:v>N. Ioannidis</c:v>
                </c:pt>
                <c:pt idx="10224">
                  <c:v>A. Barylla</c:v>
                </c:pt>
                <c:pt idx="10225">
                  <c:v>J. González</c:v>
                </c:pt>
                <c:pt idx="10226">
                  <c:v>G. Treand</c:v>
                </c:pt>
                <c:pt idx="10227">
                  <c:v>E. Markkanen</c:v>
                </c:pt>
                <c:pt idx="10228">
                  <c:v>A. McCormack</c:v>
                </c:pt>
                <c:pt idx="10229">
                  <c:v>M. Firenze</c:v>
                </c:pt>
                <c:pt idx="10230">
                  <c:v>I. Maela</c:v>
                </c:pt>
                <c:pt idx="10231">
                  <c:v>L. Romo</c:v>
                </c:pt>
                <c:pt idx="10232">
                  <c:v>Peng Xinli</c:v>
                </c:pt>
                <c:pt idx="10233">
                  <c:v>J. Zwischenbrugger</c:v>
                </c:pt>
                <c:pt idx="10234">
                  <c:v>R. Taylor</c:v>
                </c:pt>
                <c:pt idx="10235">
                  <c:v>O. Clarke</c:v>
                </c:pt>
                <c:pt idx="10236">
                  <c:v>C. Cropper</c:v>
                </c:pt>
                <c:pt idx="10237">
                  <c:v>B. Garuccio</c:v>
                </c:pt>
                <c:pt idx="10238">
                  <c:v>M. Fofana</c:v>
                </c:pt>
                <c:pt idx="10239">
                  <c:v>F. Beltrán</c:v>
                </c:pt>
                <c:pt idx="10240">
                  <c:v>J. Carranza</c:v>
                </c:pt>
                <c:pt idx="10241">
                  <c:v>J. Arias</c:v>
                </c:pt>
                <c:pt idx="10242">
                  <c:v>D. Bergqvist</c:v>
                </c:pt>
                <c:pt idx="10243">
                  <c:v>J. Clarke-Harris</c:v>
                </c:pt>
                <c:pt idx="10244">
                  <c:v>Juan Cámara</c:v>
                </c:pt>
                <c:pt idx="10245">
                  <c:v>H. Da Campo</c:v>
                </c:pt>
                <c:pt idx="10246">
                  <c:v>R. Scheu</c:v>
                </c:pt>
                <c:pt idx="10247">
                  <c:v>G. Bigirimana</c:v>
                </c:pt>
                <c:pt idx="10248">
                  <c:v>E. Hajri</c:v>
                </c:pt>
                <c:pt idx="10249">
                  <c:v>M. Langer</c:v>
                </c:pt>
                <c:pt idx="10250">
                  <c:v>G. Allison</c:v>
                </c:pt>
                <c:pt idx="10251">
                  <c:v>S. Walker</c:v>
                </c:pt>
                <c:pt idx="10252">
                  <c:v>L. Olum</c:v>
                </c:pt>
                <c:pt idx="10253">
                  <c:v>C. Giraldo</c:v>
                </c:pt>
                <c:pt idx="10254">
                  <c:v>G. Cros</c:v>
                </c:pt>
                <c:pt idx="10255">
                  <c:v>Heo Yong Joon</c:v>
                </c:pt>
                <c:pt idx="10256">
                  <c:v>A. Ouahim</c:v>
                </c:pt>
                <c:pt idx="10257">
                  <c:v>K. Walker</c:v>
                </c:pt>
                <c:pt idx="10258">
                  <c:v>J. Benet</c:v>
                </c:pt>
                <c:pt idx="10259">
                  <c:v>L. Villarruel</c:v>
                </c:pt>
                <c:pt idx="10260">
                  <c:v>T. Hadebe</c:v>
                </c:pt>
                <c:pt idx="10261">
                  <c:v>Patrick</c:v>
                </c:pt>
                <c:pt idx="10262">
                  <c:v>C. Diedhiou</c:v>
                </c:pt>
                <c:pt idx="10263">
                  <c:v>L. Pérez</c:v>
                </c:pt>
                <c:pt idx="10264">
                  <c:v>Sidnei Dalmeira</c:v>
                </c:pt>
                <c:pt idx="10265">
                  <c:v>Alfred</c:v>
                </c:pt>
                <c:pt idx="10266">
                  <c:v>Álvaro Bustos</c:v>
                </c:pt>
                <c:pt idx="10267">
                  <c:v>I. Azzaoui</c:v>
                </c:pt>
                <c:pt idx="10268">
                  <c:v>Y. Marillat</c:v>
                </c:pt>
                <c:pt idx="10269">
                  <c:v>Fidalgo</c:v>
                </c:pt>
                <c:pt idx="10270">
                  <c:v>C. Togashi</c:v>
                </c:pt>
                <c:pt idx="10271">
                  <c:v>Roger Figueras</c:v>
                </c:pt>
                <c:pt idx="10272">
                  <c:v>Vítor Tormena</c:v>
                </c:pt>
                <c:pt idx="10273">
                  <c:v>S. Matuszek</c:v>
                </c:pt>
                <c:pt idx="10274">
                  <c:v>E. Tønne</c:v>
                </c:pt>
                <c:pt idx="10275">
                  <c:v>B. Samba</c:v>
                </c:pt>
                <c:pt idx="10276">
                  <c:v>M. Aaquist</c:v>
                </c:pt>
                <c:pt idx="10277">
                  <c:v>Rúben Lameiras</c:v>
                </c:pt>
                <c:pt idx="10278">
                  <c:v>A. Hinestroza</c:v>
                </c:pt>
                <c:pt idx="10279">
                  <c:v>J. Hingert</c:v>
                </c:pt>
                <c:pt idx="10280">
                  <c:v>P. Drewes</c:v>
                </c:pt>
                <c:pt idx="10281">
                  <c:v>S. Peszko</c:v>
                </c:pt>
                <c:pt idx="10282">
                  <c:v>D. Petković</c:v>
                </c:pt>
                <c:pt idx="10283">
                  <c:v>Wang Xiaolong</c:v>
                </c:pt>
                <c:pt idx="10284">
                  <c:v>E. Pezzi</c:v>
                </c:pt>
                <c:pt idx="10285">
                  <c:v>O. Hein</c:v>
                </c:pt>
                <c:pt idx="10286">
                  <c:v>E. Serje</c:v>
                </c:pt>
                <c:pt idx="10287">
                  <c:v>M. Biankadi</c:v>
                </c:pt>
                <c:pt idx="10288">
                  <c:v>L. Miller</c:v>
                </c:pt>
                <c:pt idx="10289">
                  <c:v>J. Müller</c:v>
                </c:pt>
                <c:pt idx="10290">
                  <c:v>C. Alkılıç</c:v>
                </c:pt>
                <c:pt idx="10291">
                  <c:v>M. Kleinsorge</c:v>
                </c:pt>
                <c:pt idx="10292">
                  <c:v>M. Dávila</c:v>
                </c:pt>
                <c:pt idx="10293">
                  <c:v>K. Vincent-Young</c:v>
                </c:pt>
                <c:pt idx="10294">
                  <c:v>L. Rajot</c:v>
                </c:pt>
                <c:pt idx="10295">
                  <c:v>M. Amini</c:v>
                </c:pt>
                <c:pt idx="10296">
                  <c:v>J. Ring</c:v>
                </c:pt>
                <c:pt idx="10297">
                  <c:v>C. Palomeque</c:v>
                </c:pt>
                <c:pt idx="10298">
                  <c:v>T. Rehfeldt</c:v>
                </c:pt>
                <c:pt idx="10299">
                  <c:v>R. Gojani</c:v>
                </c:pt>
                <c:pt idx="10300">
                  <c:v>I. Traoré</c:v>
                </c:pt>
                <c:pt idx="10301">
                  <c:v>F. Sánchez</c:v>
                </c:pt>
                <c:pt idx="10302">
                  <c:v>S. Torrizales</c:v>
                </c:pt>
                <c:pt idx="10303">
                  <c:v>J. Leiva</c:v>
                </c:pt>
                <c:pt idx="10304">
                  <c:v>T. Röttger</c:v>
                </c:pt>
                <c:pt idx="10305">
                  <c:v>A. Duarte</c:v>
                </c:pt>
                <c:pt idx="10306">
                  <c:v>K. Ceesay</c:v>
                </c:pt>
                <c:pt idx="10307">
                  <c:v>L. Königshofer</c:v>
                </c:pt>
                <c:pt idx="10308">
                  <c:v>L. Hoyos</c:v>
                </c:pt>
                <c:pt idx="10309">
                  <c:v>J. Murillo</c:v>
                </c:pt>
                <c:pt idx="10310">
                  <c:v>Luís Maximiano</c:v>
                </c:pt>
                <c:pt idx="10311">
                  <c:v>Han Peng</c:v>
                </c:pt>
                <c:pt idx="10312">
                  <c:v>J. Derstroff</c:v>
                </c:pt>
                <c:pt idx="10313">
                  <c:v>H. Bjørdal</c:v>
                </c:pt>
                <c:pt idx="10314">
                  <c:v>H. Skogseid</c:v>
                </c:pt>
                <c:pt idx="10315">
                  <c:v>A. Hadžiahmetović</c:v>
                </c:pt>
                <c:pt idx="10316">
                  <c:v>J. Balkovec</c:v>
                </c:pt>
                <c:pt idx="10317">
                  <c:v>J. Jones</c:v>
                </c:pt>
                <c:pt idx="10318">
                  <c:v>P. Sohm</c:v>
                </c:pt>
                <c:pt idx="10319">
                  <c:v>B. Figueroa</c:v>
                </c:pt>
                <c:pt idx="10320">
                  <c:v>M. Lorentzson</c:v>
                </c:pt>
                <c:pt idx="10321">
                  <c:v>S. Al Duayyi</c:v>
                </c:pt>
                <c:pt idx="10322">
                  <c:v>N. Mbemba</c:v>
                </c:pt>
                <c:pt idx="10323">
                  <c:v>J. Rhyner</c:v>
                </c:pt>
                <c:pt idx="10324">
                  <c:v>K. Wrzesiński</c:v>
                </c:pt>
                <c:pt idx="10325">
                  <c:v>F. Porath</c:v>
                </c:pt>
                <c:pt idx="10326">
                  <c:v>T. Rodríguez</c:v>
                </c:pt>
                <c:pt idx="10327">
                  <c:v>O. Mares</c:v>
                </c:pt>
                <c:pt idx="10328">
                  <c:v>M. Connolly</c:v>
                </c:pt>
                <c:pt idx="10329">
                  <c:v>P. Twumasi</c:v>
                </c:pt>
                <c:pt idx="10330">
                  <c:v>S. Al Sawadi</c:v>
                </c:pt>
                <c:pt idx="10331">
                  <c:v>Lee Ki Je</c:v>
                </c:pt>
                <c:pt idx="10332">
                  <c:v>T. Al Absi</c:v>
                </c:pt>
                <c:pt idx="10333">
                  <c:v>D. Torres</c:v>
                </c:pt>
                <c:pt idx="10334">
                  <c:v>Ding Haifeng</c:v>
                </c:pt>
                <c:pt idx="10335">
                  <c:v>E. Pernía</c:v>
                </c:pt>
                <c:pt idx="10336">
                  <c:v>L. Coyle</c:v>
                </c:pt>
                <c:pt idx="10337">
                  <c:v>S. Silva</c:v>
                </c:pt>
                <c:pt idx="10338">
                  <c:v>S. Gnaka</c:v>
                </c:pt>
                <c:pt idx="10339">
                  <c:v>Y. Bourhane</c:v>
                </c:pt>
                <c:pt idx="10340">
                  <c:v>J. Stockley</c:v>
                </c:pt>
                <c:pt idx="10341">
                  <c:v>I. Vásquez</c:v>
                </c:pt>
                <c:pt idx="10342">
                  <c:v>M. De Iriondo</c:v>
                </c:pt>
                <c:pt idx="10343">
                  <c:v>M. Damsgaard</c:v>
                </c:pt>
                <c:pt idx="10344">
                  <c:v>Kaká</c:v>
                </c:pt>
                <c:pt idx="10345">
                  <c:v>M. Blair</c:v>
                </c:pt>
                <c:pt idx="10346">
                  <c:v>J. Petriccione</c:v>
                </c:pt>
                <c:pt idx="10347">
                  <c:v>J. Sambenito</c:v>
                </c:pt>
                <c:pt idx="10348">
                  <c:v>C. Schoissengeyr</c:v>
                </c:pt>
                <c:pt idx="10349">
                  <c:v>L. Perdomo</c:v>
                </c:pt>
                <c:pt idx="10350">
                  <c:v>M. Röser</c:v>
                </c:pt>
                <c:pt idx="10351">
                  <c:v>S. Roux</c:v>
                </c:pt>
                <c:pt idx="10352">
                  <c:v>Pol Valentín</c:v>
                </c:pt>
                <c:pt idx="10353">
                  <c:v>Óscar Valentín</c:v>
                </c:pt>
                <c:pt idx="10354">
                  <c:v>H. Ruíz</c:v>
                </c:pt>
                <c:pt idx="10355">
                  <c:v>Kim Min Woo</c:v>
                </c:pt>
                <c:pt idx="10356">
                  <c:v>F. Kippe</c:v>
                </c:pt>
                <c:pt idx="10357">
                  <c:v>J. Řezníček</c:v>
                </c:pt>
                <c:pt idx="10358">
                  <c:v>A. Al Zaqan</c:v>
                </c:pt>
                <c:pt idx="10359">
                  <c:v>G. Acampora</c:v>
                </c:pt>
                <c:pt idx="10360">
                  <c:v>J. Alondro</c:v>
                </c:pt>
                <c:pt idx="10361">
                  <c:v>L. Ferguson</c:v>
                </c:pt>
                <c:pt idx="10362">
                  <c:v>R. Augustyniak</c:v>
                </c:pt>
                <c:pt idx="10363">
                  <c:v>A. Cannon</c:v>
                </c:pt>
                <c:pt idx="10364">
                  <c:v>C. Woods</c:v>
                </c:pt>
                <c:pt idx="10365">
                  <c:v>E. Sabbi</c:v>
                </c:pt>
                <c:pt idx="10366">
                  <c:v>D. McCrory</c:v>
                </c:pt>
                <c:pt idx="10367">
                  <c:v>T. Öztürk</c:v>
                </c:pt>
                <c:pt idx="10368">
                  <c:v>De Los Reyes</c:v>
                </c:pt>
                <c:pt idx="10369">
                  <c:v>O. García</c:v>
                </c:pt>
                <c:pt idx="10370">
                  <c:v>A. Batsula</c:v>
                </c:pt>
                <c:pt idx="10371">
                  <c:v>R. Kerschbaum</c:v>
                </c:pt>
                <c:pt idx="10372">
                  <c:v>N. Bakker</c:v>
                </c:pt>
                <c:pt idx="10373">
                  <c:v>Raphael Silva</c:v>
                </c:pt>
                <c:pt idx="10374">
                  <c:v>L. Berry</c:v>
                </c:pt>
                <c:pt idx="10375">
                  <c:v>Mauro Cerqueira</c:v>
                </c:pt>
                <c:pt idx="10376">
                  <c:v>S. Bidaoui</c:v>
                </c:pt>
                <c:pt idx="10377">
                  <c:v>Damià</c:v>
                </c:pt>
                <c:pt idx="10378">
                  <c:v>H. Jele</c:v>
                </c:pt>
                <c:pt idx="10379">
                  <c:v>D. Jones</c:v>
                </c:pt>
                <c:pt idx="10380">
                  <c:v>G. Poussin</c:v>
                </c:pt>
                <c:pt idx="10381">
                  <c:v>R. Edwards</c:v>
                </c:pt>
                <c:pt idx="10382">
                  <c:v>B. Finne</c:v>
                </c:pt>
                <c:pt idx="10383">
                  <c:v>N. Varela</c:v>
                </c:pt>
                <c:pt idx="10384">
                  <c:v>R. Tarifeño</c:v>
                </c:pt>
                <c:pt idx="10385">
                  <c:v>Bruno Gomes</c:v>
                </c:pt>
                <c:pt idx="10386">
                  <c:v>M. Dombrowka</c:v>
                </c:pt>
                <c:pt idx="10387">
                  <c:v>N. Mezquida</c:v>
                </c:pt>
                <c:pt idx="10388">
                  <c:v>M. Saadane</c:v>
                </c:pt>
                <c:pt idx="10389">
                  <c:v>M. Fink</c:v>
                </c:pt>
                <c:pt idx="10390">
                  <c:v>B. Diaby</c:v>
                </c:pt>
                <c:pt idx="10391">
                  <c:v>C. Elder</c:v>
                </c:pt>
                <c:pt idx="10392">
                  <c:v>R. Ledson</c:v>
                </c:pt>
                <c:pt idx="10393">
                  <c:v>M. Udol</c:v>
                </c:pt>
                <c:pt idx="10394">
                  <c:v>A. Al Mutairi</c:v>
                </c:pt>
                <c:pt idx="10395">
                  <c:v>P. Tschernegg</c:v>
                </c:pt>
                <c:pt idx="10396">
                  <c:v>J. Duque</c:v>
                </c:pt>
                <c:pt idx="10397">
                  <c:v>A. Katranis</c:v>
                </c:pt>
                <c:pt idx="10398">
                  <c:v>Aloísio</c:v>
                </c:pt>
                <c:pt idx="10399">
                  <c:v>Evandro</c:v>
                </c:pt>
                <c:pt idx="10400">
                  <c:v>G. Castillejos</c:v>
                </c:pt>
                <c:pt idx="10401">
                  <c:v>B. Renneke</c:v>
                </c:pt>
                <c:pt idx="10402">
                  <c:v>K. van Veen</c:v>
                </c:pt>
                <c:pt idx="10403">
                  <c:v>N. Garmendia</c:v>
                </c:pt>
                <c:pt idx="10404">
                  <c:v>M. Birighitti</c:v>
                </c:pt>
                <c:pt idx="10405">
                  <c:v>E. Alexander</c:v>
                </c:pt>
                <c:pt idx="10406">
                  <c:v>F. Palacios Martínez</c:v>
                </c:pt>
                <c:pt idx="10407">
                  <c:v>Luis Ruiz</c:v>
                </c:pt>
                <c:pt idx="10408">
                  <c:v>A. Hunter</c:v>
                </c:pt>
                <c:pt idx="10409">
                  <c:v>L. Owusu</c:v>
                </c:pt>
                <c:pt idx="10410">
                  <c:v>J. Phojo</c:v>
                </c:pt>
                <c:pt idx="10411">
                  <c:v>L. Rougeaux</c:v>
                </c:pt>
                <c:pt idx="10412">
                  <c:v>O. Fisher</c:v>
                </c:pt>
                <c:pt idx="10413">
                  <c:v>A. Benchaib</c:v>
                </c:pt>
                <c:pt idx="10414">
                  <c:v>F. Fydriszewski</c:v>
                </c:pt>
                <c:pt idx="10415">
                  <c:v>T. Ndenge</c:v>
                </c:pt>
                <c:pt idx="10416">
                  <c:v>F. Flórez</c:v>
                </c:pt>
                <c:pt idx="10417">
                  <c:v>G. Risso Patrón</c:v>
                </c:pt>
                <c:pt idx="10418">
                  <c:v>T. Parkes</c:v>
                </c:pt>
                <c:pt idx="10419">
                  <c:v>J. Untersee</c:v>
                </c:pt>
                <c:pt idx="10420">
                  <c:v>D. Gabriele</c:v>
                </c:pt>
                <c:pt idx="10421">
                  <c:v>M. Mbaye</c:v>
                </c:pt>
                <c:pt idx="10422">
                  <c:v>S. Lovric</c:v>
                </c:pt>
                <c:pt idx="10423">
                  <c:v>C. Kerr</c:v>
                </c:pt>
                <c:pt idx="10424">
                  <c:v>G. Zelalem</c:v>
                </c:pt>
                <c:pt idx="10425">
                  <c:v>Song Boxuan</c:v>
                </c:pt>
                <c:pt idx="10426">
                  <c:v>Ronan</c:v>
                </c:pt>
                <c:pt idx="10427">
                  <c:v>A. Gruber</c:v>
                </c:pt>
                <c:pt idx="10428">
                  <c:v>T. Nowak</c:v>
                </c:pt>
                <c:pt idx="10429">
                  <c:v>S. Salviato</c:v>
                </c:pt>
                <c:pt idx="10430">
                  <c:v>G. Aguirre</c:v>
                </c:pt>
                <c:pt idx="10431">
                  <c:v>G. Rojas</c:v>
                </c:pt>
                <c:pt idx="10432">
                  <c:v>I. Openda</c:v>
                </c:pt>
                <c:pt idx="10433">
                  <c:v>R. Wallace</c:v>
                </c:pt>
                <c:pt idx="10434">
                  <c:v>J. Jervis</c:v>
                </c:pt>
                <c:pt idx="10435">
                  <c:v>S. O'Neill</c:v>
                </c:pt>
                <c:pt idx="10436">
                  <c:v>J. Butez</c:v>
                </c:pt>
                <c:pt idx="10437">
                  <c:v>Raul Asencio</c:v>
                </c:pt>
                <c:pt idx="10438">
                  <c:v>T. Hołota</c:v>
                </c:pt>
                <c:pt idx="10439">
                  <c:v>G. Paquiez</c:v>
                </c:pt>
                <c:pt idx="10440">
                  <c:v>F. Costa</c:v>
                </c:pt>
                <c:pt idx="10441">
                  <c:v>N. Aankour</c:v>
                </c:pt>
                <c:pt idx="10442">
                  <c:v>Erik Expósito</c:v>
                </c:pt>
                <c:pt idx="10443">
                  <c:v>J. Donisa</c:v>
                </c:pt>
                <c:pt idx="10444">
                  <c:v>Choi Kyu Baek</c:v>
                </c:pt>
                <c:pt idx="10445">
                  <c:v>M. Rojas</c:v>
                </c:pt>
                <c:pt idx="10446">
                  <c:v>Pedro Silva</c:v>
                </c:pt>
                <c:pt idx="10447">
                  <c:v>M. Giannikoglou</c:v>
                </c:pt>
                <c:pt idx="10448">
                  <c:v>J. Hanson</c:v>
                </c:pt>
                <c:pt idx="10449">
                  <c:v>V. Demidov</c:v>
                </c:pt>
                <c:pt idx="10450">
                  <c:v>G. Rehak</c:v>
                </c:pt>
                <c:pt idx="10451">
                  <c:v>K. Bare</c:v>
                </c:pt>
                <c:pt idx="10452">
                  <c:v>Paulo Otávio</c:v>
                </c:pt>
                <c:pt idx="10453">
                  <c:v>N. Oroz</c:v>
                </c:pt>
                <c:pt idx="10454">
                  <c:v>A. Walongwa</c:v>
                </c:pt>
                <c:pt idx="10455">
                  <c:v>T. Moore</c:v>
                </c:pt>
                <c:pt idx="10456">
                  <c:v>R. Yamanaka</c:v>
                </c:pt>
                <c:pt idx="10457">
                  <c:v>E. Hamilton</c:v>
                </c:pt>
                <c:pt idx="10458">
                  <c:v>R. Salinas</c:v>
                </c:pt>
                <c:pt idx="10459">
                  <c:v>S. Zwierschitz</c:v>
                </c:pt>
                <c:pt idx="10460">
                  <c:v>J. Vickers</c:v>
                </c:pt>
                <c:pt idx="10461">
                  <c:v>C. Gribbin</c:v>
                </c:pt>
                <c:pt idx="10462">
                  <c:v>A. Stewart</c:v>
                </c:pt>
                <c:pt idx="10463">
                  <c:v>S. Tronstad</c:v>
                </c:pt>
                <c:pt idx="10464">
                  <c:v>A. Castro</c:v>
                </c:pt>
                <c:pt idx="10465">
                  <c:v>C. Chaplin</c:v>
                </c:pt>
                <c:pt idx="10466">
                  <c:v>D. O'Dea</c:v>
                </c:pt>
                <c:pt idx="10467">
                  <c:v>N. Bandiera</c:v>
                </c:pt>
                <c:pt idx="10468">
                  <c:v>A. Figueroa</c:v>
                </c:pt>
                <c:pt idx="10469">
                  <c:v>J. Sternberg</c:v>
                </c:pt>
                <c:pt idx="10470">
                  <c:v>M. Blázquez</c:v>
                </c:pt>
                <c:pt idx="10471">
                  <c:v>K. Grant</c:v>
                </c:pt>
                <c:pt idx="10472">
                  <c:v>A. Al Zain</c:v>
                </c:pt>
                <c:pt idx="10473">
                  <c:v>Hwang Il Soo</c:v>
                </c:pt>
                <c:pt idx="10474">
                  <c:v>T. Fountas</c:v>
                </c:pt>
                <c:pt idx="10475">
                  <c:v>N. Quaschner</c:v>
                </c:pt>
                <c:pt idx="10476">
                  <c:v>G. Sepúlveda</c:v>
                </c:pt>
                <c:pt idx="10477">
                  <c:v>R. Aponzá</c:v>
                </c:pt>
                <c:pt idx="10478">
                  <c:v>Lei Tenglong</c:v>
                </c:pt>
                <c:pt idx="10479">
                  <c:v>S. Lo Faso</c:v>
                </c:pt>
                <c:pt idx="10480">
                  <c:v>João Reis</c:v>
                </c:pt>
                <c:pt idx="10481">
                  <c:v>G. Nijholt</c:v>
                </c:pt>
                <c:pt idx="10482">
                  <c:v>S. Conneely</c:v>
                </c:pt>
                <c:pt idx="10483">
                  <c:v>K. Conboy</c:v>
                </c:pt>
                <c:pt idx="10484">
                  <c:v>C. Nelson</c:v>
                </c:pt>
                <c:pt idx="10485">
                  <c:v>S. Brown</c:v>
                </c:pt>
                <c:pt idx="10486">
                  <c:v>Kwak Hae Seong</c:v>
                </c:pt>
                <c:pt idx="10487">
                  <c:v>M. Caranta</c:v>
                </c:pt>
                <c:pt idx="10488">
                  <c:v>D. Bassi</c:v>
                </c:pt>
                <c:pt idx="10489">
                  <c:v>J. Kempin</c:v>
                </c:pt>
                <c:pt idx="10490">
                  <c:v>Álvaro Traver</c:v>
                </c:pt>
                <c:pt idx="10491">
                  <c:v>F. Brustad</c:v>
                </c:pt>
                <c:pt idx="10492">
                  <c:v>E. O'Connell</c:v>
                </c:pt>
                <c:pt idx="10493">
                  <c:v>S. Floranus</c:v>
                </c:pt>
                <c:pt idx="10494">
                  <c:v>Dani Suárez</c:v>
                </c:pt>
                <c:pt idx="10495">
                  <c:v>S. Olsson</c:v>
                </c:pt>
                <c:pt idx="10496">
                  <c:v>O. Verdon</c:v>
                </c:pt>
                <c:pt idx="10497">
                  <c:v>T. Brown</c:v>
                </c:pt>
                <c:pt idx="10498">
                  <c:v>S. Ibeagha</c:v>
                </c:pt>
                <c:pt idx="10499">
                  <c:v>G. Modica</c:v>
                </c:pt>
                <c:pt idx="10500">
                  <c:v>A. Pavlović</c:v>
                </c:pt>
                <c:pt idx="10501">
                  <c:v>M. Sylla</c:v>
                </c:pt>
                <c:pt idx="10502">
                  <c:v>K. Guédé</c:v>
                </c:pt>
                <c:pt idx="10503">
                  <c:v>A. Østbø</c:v>
                </c:pt>
                <c:pt idx="10504">
                  <c:v>J. Mills</c:v>
                </c:pt>
                <c:pt idx="10505">
                  <c:v>W. Marinus</c:v>
                </c:pt>
                <c:pt idx="10506">
                  <c:v>S. Al Jaman</c:v>
                </c:pt>
                <c:pt idx="10507">
                  <c:v>I. Koneh</c:v>
                </c:pt>
                <c:pt idx="10508">
                  <c:v>H. Piedra</c:v>
                </c:pt>
                <c:pt idx="10509">
                  <c:v>A. Leautey</c:v>
                </c:pt>
                <c:pt idx="10510">
                  <c:v>T. Børven</c:v>
                </c:pt>
                <c:pt idx="10511">
                  <c:v>L. Nielsen</c:v>
                </c:pt>
                <c:pt idx="10512">
                  <c:v>Bruno Andrade</c:v>
                </c:pt>
                <c:pt idx="10513">
                  <c:v>V. Jacob</c:v>
                </c:pt>
                <c:pt idx="10514">
                  <c:v>R. Lacazette</c:v>
                </c:pt>
                <c:pt idx="10515">
                  <c:v>T. Nishino</c:v>
                </c:pt>
                <c:pt idx="10516">
                  <c:v>D. Sosa</c:v>
                </c:pt>
                <c:pt idx="10517">
                  <c:v>D. Kyereh</c:v>
                </c:pt>
                <c:pt idx="10518">
                  <c:v>I. Ouédraogo</c:v>
                </c:pt>
                <c:pt idx="10519">
                  <c:v>A. Smith-Brown</c:v>
                </c:pt>
                <c:pt idx="10520">
                  <c:v>D. Atanga</c:v>
                </c:pt>
                <c:pt idx="10521">
                  <c:v>R. Ogawa</c:v>
                </c:pt>
                <c:pt idx="10522">
                  <c:v>Olabe</c:v>
                </c:pt>
                <c:pt idx="10523">
                  <c:v>A. Skov Olsen</c:v>
                </c:pt>
                <c:pt idx="10524">
                  <c:v>W. Golla</c:v>
                </c:pt>
                <c:pt idx="10525">
                  <c:v>A. Çeviker</c:v>
                </c:pt>
                <c:pt idx="10526">
                  <c:v>Chumi</c:v>
                </c:pt>
                <c:pt idx="10527">
                  <c:v>M. Ahlschwede</c:v>
                </c:pt>
                <c:pt idx="10528">
                  <c:v>R. Dadashov</c:v>
                </c:pt>
                <c:pt idx="10529">
                  <c:v>D. Rodríguez</c:v>
                </c:pt>
                <c:pt idx="10530">
                  <c:v>A. Gerrard</c:v>
                </c:pt>
                <c:pt idx="10531">
                  <c:v>O. Franco</c:v>
                </c:pt>
                <c:pt idx="10532">
                  <c:v>G. Liddle</c:v>
                </c:pt>
                <c:pt idx="10533">
                  <c:v>C. Paredes</c:v>
                </c:pt>
                <c:pt idx="10534">
                  <c:v>M. Ogasawara</c:v>
                </c:pt>
                <c:pt idx="10535">
                  <c:v>L. O'Nien</c:v>
                </c:pt>
                <c:pt idx="10536">
                  <c:v>Einar Galilea</c:v>
                </c:pt>
                <c:pt idx="10537">
                  <c:v>F. Tingager</c:v>
                </c:pt>
                <c:pt idx="10538">
                  <c:v>R. Reid</c:v>
                </c:pt>
                <c:pt idx="10539">
                  <c:v>V. Supriaga</c:v>
                </c:pt>
                <c:pt idx="10540">
                  <c:v>C. Starfelt</c:v>
                </c:pt>
                <c:pt idx="10541">
                  <c:v>R. Boukari</c:v>
                </c:pt>
                <c:pt idx="10542">
                  <c:v>E. Vandenabeele</c:v>
                </c:pt>
                <c:pt idx="10543">
                  <c:v>D. Fox</c:v>
                </c:pt>
                <c:pt idx="10544">
                  <c:v>D. Boldor</c:v>
                </c:pt>
                <c:pt idx="10545">
                  <c:v>S. Narazaki</c:v>
                </c:pt>
                <c:pt idx="10546">
                  <c:v>N. Brock-Madsen</c:v>
                </c:pt>
                <c:pt idx="10547">
                  <c:v>K. Boto</c:v>
                </c:pt>
                <c:pt idx="10548">
                  <c:v>J. Bothroyd</c:v>
                </c:pt>
                <c:pt idx="10549">
                  <c:v>J. Słowik</c:v>
                </c:pt>
                <c:pt idx="10550">
                  <c:v>L. Norris</c:v>
                </c:pt>
                <c:pt idx="10551">
                  <c:v>D. Schmidt</c:v>
                </c:pt>
                <c:pt idx="10552">
                  <c:v>A. Longhi</c:v>
                </c:pt>
                <c:pt idx="10553">
                  <c:v>D. Dziwniel</c:v>
                </c:pt>
                <c:pt idx="10554">
                  <c:v>G. Fechner</c:v>
                </c:pt>
                <c:pt idx="10555">
                  <c:v>T. Diagouraga</c:v>
                </c:pt>
                <c:pt idx="10556">
                  <c:v>Yoon Bit Garam</c:v>
                </c:pt>
                <c:pt idx="10557">
                  <c:v>J. Maja</c:v>
                </c:pt>
                <c:pt idx="10558">
                  <c:v>O. Cissé</c:v>
                </c:pt>
                <c:pt idx="10559">
                  <c:v>A. Butler</c:v>
                </c:pt>
                <c:pt idx="10560">
                  <c:v>O. Marciano</c:v>
                </c:pt>
                <c:pt idx="10561">
                  <c:v>H. Kadish</c:v>
                </c:pt>
                <c:pt idx="10562">
                  <c:v>J. Allen</c:v>
                </c:pt>
                <c:pt idx="10563">
                  <c:v>G. Melkadze</c:v>
                </c:pt>
                <c:pt idx="10564">
                  <c:v>K. Hashimoto</c:v>
                </c:pt>
                <c:pt idx="10565">
                  <c:v>Hu Rentian</c:v>
                </c:pt>
                <c:pt idx="10566">
                  <c:v>C. Pickel</c:v>
                </c:pt>
                <c:pt idx="10567">
                  <c:v>S. Chukwueze</c:v>
                </c:pt>
                <c:pt idx="10568">
                  <c:v>D. Andrew</c:v>
                </c:pt>
                <c:pt idx="10569">
                  <c:v>A. Kofler</c:v>
                </c:pt>
                <c:pt idx="10570">
                  <c:v>T. Walker</c:v>
                </c:pt>
                <c:pt idx="10571">
                  <c:v>N. Venema</c:v>
                </c:pt>
                <c:pt idx="10572">
                  <c:v>R. Sufyani</c:v>
                </c:pt>
                <c:pt idx="10573">
                  <c:v>J. Borring</c:v>
                </c:pt>
                <c:pt idx="10574">
                  <c:v>N. Nyauza</c:v>
                </c:pt>
                <c:pt idx="10575">
                  <c:v>Marcelo Vildeia</c:v>
                </c:pt>
                <c:pt idx="10576">
                  <c:v>V. Janelt</c:v>
                </c:pt>
                <c:pt idx="10577">
                  <c:v>L. Nieuwpoort</c:v>
                </c:pt>
                <c:pt idx="10578">
                  <c:v>Hu Jinghang</c:v>
                </c:pt>
                <c:pt idx="10579">
                  <c:v>Aguado</c:v>
                </c:pt>
                <c:pt idx="10580">
                  <c:v>A. Raineau</c:v>
                </c:pt>
                <c:pt idx="10581">
                  <c:v>S. Mölders</c:v>
                </c:pt>
                <c:pt idx="10582">
                  <c:v>C. Mackail-Smith</c:v>
                </c:pt>
                <c:pt idx="10583">
                  <c:v>A. Power</c:v>
                </c:pt>
                <c:pt idx="10584">
                  <c:v>A. Sabbione</c:v>
                </c:pt>
                <c:pt idx="10585">
                  <c:v>D. Tadić</c:v>
                </c:pt>
                <c:pt idx="10586">
                  <c:v>G. Karlen</c:v>
                </c:pt>
                <c:pt idx="10587">
                  <c:v>K. Jackson</c:v>
                </c:pt>
                <c:pt idx="10588">
                  <c:v>G. Zakuani</c:v>
                </c:pt>
                <c:pt idx="10589">
                  <c:v>J. Mezú</c:v>
                </c:pt>
                <c:pt idx="10590">
                  <c:v>A. Verschueren</c:v>
                </c:pt>
                <c:pt idx="10591">
                  <c:v>K. Miyahara</c:v>
                </c:pt>
                <c:pt idx="10592">
                  <c:v>Nito Carbelho</c:v>
                </c:pt>
                <c:pt idx="10593">
                  <c:v>N. Manzambi</c:v>
                </c:pt>
                <c:pt idx="10594">
                  <c:v>A. Ferdinand</c:v>
                </c:pt>
                <c:pt idx="10595">
                  <c:v>B. Pringle</c:v>
                </c:pt>
                <c:pt idx="10596">
                  <c:v>D. Boysen</c:v>
                </c:pt>
                <c:pt idx="10597">
                  <c:v>G. Kusunga</c:v>
                </c:pt>
                <c:pt idx="10598">
                  <c:v>A. Tshibola</c:v>
                </c:pt>
                <c:pt idx="10599">
                  <c:v>C. Jopia</c:v>
                </c:pt>
                <c:pt idx="10600">
                  <c:v>Francisco Júnior</c:v>
                </c:pt>
                <c:pt idx="10601">
                  <c:v>M. Fox</c:v>
                </c:pt>
                <c:pt idx="10602">
                  <c:v>A. Hanche-Olsen</c:v>
                </c:pt>
                <c:pt idx="10603">
                  <c:v>J. Welsh</c:v>
                </c:pt>
                <c:pt idx="10604">
                  <c:v>U. Garcia</c:v>
                </c:pt>
                <c:pt idx="10605">
                  <c:v>Gao Zhunyi</c:v>
                </c:pt>
                <c:pt idx="10606">
                  <c:v>M. Hildebrandt</c:v>
                </c:pt>
                <c:pt idx="10607">
                  <c:v>J. O'Shea</c:v>
                </c:pt>
                <c:pt idx="10608">
                  <c:v>J. Thomassen</c:v>
                </c:pt>
                <c:pt idx="10609">
                  <c:v>B. Shea</c:v>
                </c:pt>
                <c:pt idx="10610">
                  <c:v>J. Gleeson</c:v>
                </c:pt>
                <c:pt idx="10611">
                  <c:v>M. Akça</c:v>
                </c:pt>
                <c:pt idx="10612">
                  <c:v>S. Romero</c:v>
                </c:pt>
                <c:pt idx="10613">
                  <c:v>D. Giannoulis</c:v>
                </c:pt>
                <c:pt idx="10614">
                  <c:v>D. Mirfin</c:v>
                </c:pt>
                <c:pt idx="10615">
                  <c:v>C. Martinez</c:v>
                </c:pt>
                <c:pt idx="10616">
                  <c:v>M. Nichols</c:v>
                </c:pt>
                <c:pt idx="10617">
                  <c:v>A. Borysiuk</c:v>
                </c:pt>
                <c:pt idx="10618">
                  <c:v>B. Cargill</c:v>
                </c:pt>
                <c:pt idx="10619">
                  <c:v>R. Shindo</c:v>
                </c:pt>
                <c:pt idx="10620">
                  <c:v>Y. Adli</c:v>
                </c:pt>
                <c:pt idx="10621">
                  <c:v>G. Gigliotti</c:v>
                </c:pt>
                <c:pt idx="10622">
                  <c:v>M. Benning</c:v>
                </c:pt>
                <c:pt idx="10623">
                  <c:v>F. Ananou</c:v>
                </c:pt>
                <c:pt idx="10624">
                  <c:v>M. Scavone</c:v>
                </c:pt>
                <c:pt idx="10625">
                  <c:v>U. Antuna</c:v>
                </c:pt>
                <c:pt idx="10626">
                  <c:v>G. Carpani</c:v>
                </c:pt>
                <c:pt idx="10627">
                  <c:v>Bae Seul Gi</c:v>
                </c:pt>
                <c:pt idx="10628">
                  <c:v>D. Bejarano</c:v>
                </c:pt>
                <c:pt idx="10629">
                  <c:v>P. Nymann</c:v>
                </c:pt>
                <c:pt idx="10630">
                  <c:v>R. Ramírez</c:v>
                </c:pt>
                <c:pt idx="10631">
                  <c:v>M. de Fockert</c:v>
                </c:pt>
                <c:pt idx="10632">
                  <c:v>Wang Gang</c:v>
                </c:pt>
                <c:pt idx="10633">
                  <c:v>J. Ngoy</c:v>
                </c:pt>
                <c:pt idx="10634">
                  <c:v>S. Madden</c:v>
                </c:pt>
                <c:pt idx="10635">
                  <c:v>Carlos Nieto</c:v>
                </c:pt>
                <c:pt idx="10636">
                  <c:v>Oh Jae Suk</c:v>
                </c:pt>
                <c:pt idx="10637">
                  <c:v>P. Sontheimer</c:v>
                </c:pt>
                <c:pt idx="10638">
                  <c:v>S. Karamoko</c:v>
                </c:pt>
                <c:pt idx="10639">
                  <c:v>H. El Mokeddem</c:v>
                </c:pt>
                <c:pt idx="10640">
                  <c:v>J. Espericueta</c:v>
                </c:pt>
                <c:pt idx="10641">
                  <c:v>Ka Sol Heon</c:v>
                </c:pt>
                <c:pt idx="10642">
                  <c:v>F. Götze</c:v>
                </c:pt>
                <c:pt idx="10643">
                  <c:v>C. Ekuban</c:v>
                </c:pt>
                <c:pt idx="10644">
                  <c:v>A. Tahar</c:v>
                </c:pt>
                <c:pt idx="10645">
                  <c:v>C. Irwin</c:v>
                </c:pt>
                <c:pt idx="10646">
                  <c:v>M. Hairston</c:v>
                </c:pt>
                <c:pt idx="10647">
                  <c:v>J. Jones</c:v>
                </c:pt>
                <c:pt idx="10648">
                  <c:v>S. Barry</c:v>
                </c:pt>
                <c:pt idx="10649">
                  <c:v>A. Koita</c:v>
                </c:pt>
                <c:pt idx="10650">
                  <c:v>D. Worrall</c:v>
                </c:pt>
                <c:pt idx="10651">
                  <c:v>J. Guillermo</c:v>
                </c:pt>
                <c:pt idx="10652">
                  <c:v>H. Guy</c:v>
                </c:pt>
                <c:pt idx="10653">
                  <c:v>A. Brunst</c:v>
                </c:pt>
                <c:pt idx="10654">
                  <c:v>J. Dacosta</c:v>
                </c:pt>
                <c:pt idx="10655">
                  <c:v>R. Moriwaki</c:v>
                </c:pt>
                <c:pt idx="10656">
                  <c:v>J. Brown</c:v>
                </c:pt>
                <c:pt idx="10657">
                  <c:v>M. Dyrestam</c:v>
                </c:pt>
                <c:pt idx="10658">
                  <c:v>Jeong Hyuk</c:v>
                </c:pt>
                <c:pt idx="10659">
                  <c:v>S. Grether</c:v>
                </c:pt>
                <c:pt idx="10660">
                  <c:v>J. Ness</c:v>
                </c:pt>
                <c:pt idx="10661">
                  <c:v>H. Dahmani</c:v>
                </c:pt>
                <c:pt idx="10662">
                  <c:v>T. Hopper</c:v>
                </c:pt>
                <c:pt idx="10663">
                  <c:v>F. Knudsen</c:v>
                </c:pt>
                <c:pt idx="10664">
                  <c:v>J. Pohl</c:v>
                </c:pt>
                <c:pt idx="10665">
                  <c:v>I. Paro</c:v>
                </c:pt>
                <c:pt idx="10666">
                  <c:v>C. Munder</c:v>
                </c:pt>
                <c:pt idx="10667">
                  <c:v>J. Cano</c:v>
                </c:pt>
                <c:pt idx="10668">
                  <c:v>E. Iyoha</c:v>
                </c:pt>
                <c:pt idx="10669">
                  <c:v>N. Adams</c:v>
                </c:pt>
                <c:pt idx="10670">
                  <c:v>J. Godínez</c:v>
                </c:pt>
                <c:pt idx="10671">
                  <c:v>C. Mandouki</c:v>
                </c:pt>
                <c:pt idx="10672">
                  <c:v>M. Atwa</c:v>
                </c:pt>
                <c:pt idx="10673">
                  <c:v>J. Washausen</c:v>
                </c:pt>
                <c:pt idx="10674">
                  <c:v>Shim Dong Woon</c:v>
                </c:pt>
                <c:pt idx="10675">
                  <c:v>P. Jaquez</c:v>
                </c:pt>
                <c:pt idx="10676">
                  <c:v>Everton</c:v>
                </c:pt>
                <c:pt idx="10677">
                  <c:v>L. James</c:v>
                </c:pt>
                <c:pt idx="10678">
                  <c:v>H. Matthys</c:v>
                </c:pt>
                <c:pt idx="10679">
                  <c:v>N. Ishihara</c:v>
                </c:pt>
                <c:pt idx="10680">
                  <c:v>A. Sabiri</c:v>
                </c:pt>
                <c:pt idx="10681">
                  <c:v>Y. Thuram</c:v>
                </c:pt>
                <c:pt idx="10682">
                  <c:v>J. Willis</c:v>
                </c:pt>
                <c:pt idx="10683">
                  <c:v>L. Ghiringhelli</c:v>
                </c:pt>
                <c:pt idx="10684">
                  <c:v>F. Kath</c:v>
                </c:pt>
                <c:pt idx="10685">
                  <c:v>D. Ball</c:v>
                </c:pt>
                <c:pt idx="10686">
                  <c:v>D. Volkmer</c:v>
                </c:pt>
                <c:pt idx="10687">
                  <c:v>B. Augustyn</c:v>
                </c:pt>
                <c:pt idx="10688">
                  <c:v>Ángel Galván</c:v>
                </c:pt>
                <c:pt idx="10689">
                  <c:v>F. Jamnig</c:v>
                </c:pt>
                <c:pt idx="10690">
                  <c:v>J. Reinhardt</c:v>
                </c:pt>
                <c:pt idx="10691">
                  <c:v>Liu Dianzuo</c:v>
                </c:pt>
                <c:pt idx="10692">
                  <c:v>F. Reese</c:v>
                </c:pt>
                <c:pt idx="10693">
                  <c:v>K. Matsubara</c:v>
                </c:pt>
                <c:pt idx="10694">
                  <c:v>R. Janssen</c:v>
                </c:pt>
                <c:pt idx="10695">
                  <c:v>J. Ayala</c:v>
                </c:pt>
                <c:pt idx="10696">
                  <c:v>M. Lundemo</c:v>
                </c:pt>
                <c:pt idx="10697">
                  <c:v>A. Ciranni</c:v>
                </c:pt>
                <c:pt idx="10698">
                  <c:v>B. Konaté</c:v>
                </c:pt>
                <c:pt idx="10699">
                  <c:v>A. Crognale</c:v>
                </c:pt>
                <c:pt idx="10700">
                  <c:v>Kwak Kwang Sun</c:v>
                </c:pt>
                <c:pt idx="10701">
                  <c:v>F. Boyer</c:v>
                </c:pt>
                <c:pt idx="10702">
                  <c:v>Noblejas</c:v>
                </c:pt>
                <c:pt idx="10703">
                  <c:v>Q. Westberg</c:v>
                </c:pt>
                <c:pt idx="10704">
                  <c:v>S. Daham</c:v>
                </c:pt>
                <c:pt idx="10705">
                  <c:v>M. Fellah</c:v>
                </c:pt>
                <c:pt idx="10706">
                  <c:v>T. Miyayoshi</c:v>
                </c:pt>
                <c:pt idx="10707">
                  <c:v>J. Bellegarde</c:v>
                </c:pt>
                <c:pt idx="10708">
                  <c:v>O. Ba</c:v>
                </c:pt>
                <c:pt idx="10709">
                  <c:v>M. Fetsch</c:v>
                </c:pt>
                <c:pt idx="10710">
                  <c:v>H. Ekstein</c:v>
                </c:pt>
                <c:pt idx="10711">
                  <c:v>C. Bayala</c:v>
                </c:pt>
                <c:pt idx="10712">
                  <c:v>T. Cancellotti</c:v>
                </c:pt>
                <c:pt idx="10713">
                  <c:v>Kweon Han Jin</c:v>
                </c:pt>
                <c:pt idx="10714">
                  <c:v>E. Upson</c:v>
                </c:pt>
                <c:pt idx="10715">
                  <c:v>A. Cook</c:v>
                </c:pt>
                <c:pt idx="10716">
                  <c:v>L. Miracoli</c:v>
                </c:pt>
                <c:pt idx="10717">
                  <c:v>L. Jäger</c:v>
                </c:pt>
                <c:pt idx="10718">
                  <c:v>Park Yi-Young</c:v>
                </c:pt>
                <c:pt idx="10719">
                  <c:v>S. Payne</c:v>
                </c:pt>
                <c:pt idx="10720">
                  <c:v>S. Arai</c:v>
                </c:pt>
                <c:pt idx="10721">
                  <c:v>L. Tipton</c:v>
                </c:pt>
                <c:pt idx="10722">
                  <c:v>C. Doidge</c:v>
                </c:pt>
                <c:pt idx="10723">
                  <c:v>A. Ndom</c:v>
                </c:pt>
                <c:pt idx="10724">
                  <c:v>N. Medvedev</c:v>
                </c:pt>
                <c:pt idx="10725">
                  <c:v>K. Murata</c:v>
                </c:pt>
                <c:pt idx="10726">
                  <c:v>D. Gazdag</c:v>
                </c:pt>
                <c:pt idx="10727">
                  <c:v>João Moutinho</c:v>
                </c:pt>
                <c:pt idx="10728">
                  <c:v>A. Annan</c:v>
                </c:pt>
                <c:pt idx="10729">
                  <c:v>S. Wagstaff</c:v>
                </c:pt>
                <c:pt idx="10730">
                  <c:v>A. Fukumori</c:v>
                </c:pt>
                <c:pt idx="10731">
                  <c:v>Ryu Seung Woo</c:v>
                </c:pt>
                <c:pt idx="10732">
                  <c:v>D. Baumann</c:v>
                </c:pt>
                <c:pt idx="10733">
                  <c:v>O. Rodríguez</c:v>
                </c:pt>
                <c:pt idx="10734">
                  <c:v>Pedrinho</c:v>
                </c:pt>
                <c:pt idx="10735">
                  <c:v>J. Ebobisse</c:v>
                </c:pt>
                <c:pt idx="10736">
                  <c:v>J. Toivio</c:v>
                </c:pt>
                <c:pt idx="10737">
                  <c:v>M. Bruccini</c:v>
                </c:pt>
                <c:pt idx="10738">
                  <c:v>César Ortiz</c:v>
                </c:pt>
                <c:pt idx="10739">
                  <c:v>K. Veendorp</c:v>
                </c:pt>
                <c:pt idx="10740">
                  <c:v>J. Amoah</c:v>
                </c:pt>
                <c:pt idx="10741">
                  <c:v>P. González</c:v>
                </c:pt>
                <c:pt idx="10742">
                  <c:v>R. Amin</c:v>
                </c:pt>
                <c:pt idx="10743">
                  <c:v>H. Otani</c:v>
                </c:pt>
                <c:pt idx="10744">
                  <c:v>S. Kikuchi</c:v>
                </c:pt>
                <c:pt idx="10745">
                  <c:v>L. González</c:v>
                </c:pt>
                <c:pt idx="10746">
                  <c:v>M. Burch</c:v>
                </c:pt>
                <c:pt idx="10747">
                  <c:v>Y. Amankwah</c:v>
                </c:pt>
                <c:pt idx="10748">
                  <c:v>T. Mickel</c:v>
                </c:pt>
                <c:pt idx="10749">
                  <c:v>Kim Dong Woo</c:v>
                </c:pt>
                <c:pt idx="10750">
                  <c:v>S. Calvano</c:v>
                </c:pt>
                <c:pt idx="10751">
                  <c:v>J. Bree</c:v>
                </c:pt>
                <c:pt idx="10752">
                  <c:v>V. Damascan</c:v>
                </c:pt>
                <c:pt idx="10753">
                  <c:v>B. Körk</c:v>
                </c:pt>
                <c:pt idx="10754">
                  <c:v>S. Takahashi</c:v>
                </c:pt>
                <c:pt idx="10755">
                  <c:v>A. Vallci</c:v>
                </c:pt>
                <c:pt idx="10756">
                  <c:v>L. Giovini</c:v>
                </c:pt>
                <c:pt idx="10757">
                  <c:v>E. Flores</c:v>
                </c:pt>
                <c:pt idx="10758">
                  <c:v>G. Honeyman</c:v>
                </c:pt>
                <c:pt idx="10759">
                  <c:v>A. Cairns</c:v>
                </c:pt>
                <c:pt idx="10760">
                  <c:v>Kim Nam Chun</c:v>
                </c:pt>
                <c:pt idx="10761">
                  <c:v>L. Solignac</c:v>
                </c:pt>
                <c:pt idx="10762">
                  <c:v>Kim Yong Hwan</c:v>
                </c:pt>
                <c:pt idx="10763">
                  <c:v>N. Kuipers</c:v>
                </c:pt>
                <c:pt idx="10764">
                  <c:v>A. Hopmark</c:v>
                </c:pt>
                <c:pt idx="10765">
                  <c:v>Y. Barnawi</c:v>
                </c:pt>
                <c:pt idx="10766">
                  <c:v>K. Moleko</c:v>
                </c:pt>
                <c:pt idx="10767">
                  <c:v>J. Kauko</c:v>
                </c:pt>
                <c:pt idx="10768">
                  <c:v>O. Sidibé</c:v>
                </c:pt>
                <c:pt idx="10769">
                  <c:v>J. Dacres-Cogley</c:v>
                </c:pt>
                <c:pt idx="10770">
                  <c:v>D. Bates</c:v>
                </c:pt>
                <c:pt idx="10771">
                  <c:v>M. Budziński</c:v>
                </c:pt>
                <c:pt idx="10772">
                  <c:v>N. Lavanchy</c:v>
                </c:pt>
                <c:pt idx="10773">
                  <c:v>F. Rodríguez</c:v>
                </c:pt>
                <c:pt idx="10774">
                  <c:v>D. Doekhi</c:v>
                </c:pt>
                <c:pt idx="10775">
                  <c:v>S. Fujita</c:v>
                </c:pt>
                <c:pt idx="10776">
                  <c:v>B. Mason</c:v>
                </c:pt>
                <c:pt idx="10777">
                  <c:v>Jorge Cuenca</c:v>
                </c:pt>
                <c:pt idx="10778">
                  <c:v>I. Ramírez</c:v>
                </c:pt>
                <c:pt idx="10779">
                  <c:v>R. König</c:v>
                </c:pt>
                <c:pt idx="10780">
                  <c:v>S. Clark</c:v>
                </c:pt>
                <c:pt idx="10781">
                  <c:v>Adri Castellano</c:v>
                </c:pt>
                <c:pt idx="10782">
                  <c:v>M. Guezoui</c:v>
                </c:pt>
                <c:pt idx="10783">
                  <c:v>K. Morris</c:v>
                </c:pt>
                <c:pt idx="10784">
                  <c:v>S. Lundholm</c:v>
                </c:pt>
                <c:pt idx="10785">
                  <c:v>G. Perea</c:v>
                </c:pt>
                <c:pt idx="10786">
                  <c:v>K. Ogawa</c:v>
                </c:pt>
                <c:pt idx="10787">
                  <c:v>C. Benavídez</c:v>
                </c:pt>
                <c:pt idx="10788">
                  <c:v>M. Erb</c:v>
                </c:pt>
                <c:pt idx="10789">
                  <c:v>J. Rodríguez</c:v>
                </c:pt>
                <c:pt idx="10790">
                  <c:v>B. Youssouf</c:v>
                </c:pt>
                <c:pt idx="10791">
                  <c:v>Grego Sierra</c:v>
                </c:pt>
                <c:pt idx="10792">
                  <c:v>J. Sabbatini</c:v>
                </c:pt>
                <c:pt idx="10793">
                  <c:v>N. Briasco</c:v>
                </c:pt>
                <c:pt idx="10794">
                  <c:v>F. Hansch</c:v>
                </c:pt>
                <c:pt idx="10795">
                  <c:v>M. Ingram</c:v>
                </c:pt>
                <c:pt idx="10796">
                  <c:v>A. Ibsen Rømer</c:v>
                </c:pt>
                <c:pt idx="10797">
                  <c:v>L. Filippini</c:v>
                </c:pt>
                <c:pt idx="10798">
                  <c:v>D. Dankerlui</c:v>
                </c:pt>
                <c:pt idx="10799">
                  <c:v>Markel Areitio</c:v>
                </c:pt>
                <c:pt idx="10800">
                  <c:v>J. Chapman</c:v>
                </c:pt>
                <c:pt idx="10801">
                  <c:v>E. Ampadu</c:v>
                </c:pt>
                <c:pt idx="10802">
                  <c:v>H. Kane</c:v>
                </c:pt>
                <c:pt idx="10803">
                  <c:v>L. Fiordilino</c:v>
                </c:pt>
                <c:pt idx="10804">
                  <c:v>B. Verboom</c:v>
                </c:pt>
                <c:pt idx="10805">
                  <c:v>D. Gape</c:v>
                </c:pt>
                <c:pt idx="10806">
                  <c:v>E. Miller</c:v>
                </c:pt>
                <c:pt idx="10807">
                  <c:v>Y. Maruhashi</c:v>
                </c:pt>
                <c:pt idx="10808">
                  <c:v>Yang Zhi</c:v>
                </c:pt>
                <c:pt idx="10809">
                  <c:v>P. Larsen</c:v>
                </c:pt>
                <c:pt idx="10810">
                  <c:v>L. Verna</c:v>
                </c:pt>
                <c:pt idx="10811">
                  <c:v>F. Silva</c:v>
                </c:pt>
                <c:pt idx="10812">
                  <c:v>B. Close</c:v>
                </c:pt>
                <c:pt idx="10813">
                  <c:v>Pité</c:v>
                </c:pt>
                <c:pt idx="10814">
                  <c:v>Q. Amarikwa</c:v>
                </c:pt>
                <c:pt idx="10815">
                  <c:v>Marquitos</c:v>
                </c:pt>
                <c:pt idx="10816">
                  <c:v>B. Tsonev</c:v>
                </c:pt>
                <c:pt idx="10817">
                  <c:v>C. Long</c:v>
                </c:pt>
                <c:pt idx="10818">
                  <c:v>K. Bakırcıoğlu</c:v>
                </c:pt>
                <c:pt idx="10819">
                  <c:v>F. Mendy</c:v>
                </c:pt>
                <c:pt idx="10820">
                  <c:v>K. Haraldseid</c:v>
                </c:pt>
                <c:pt idx="10821">
                  <c:v>J. Blomberg</c:v>
                </c:pt>
                <c:pt idx="10822">
                  <c:v>Y. Mena</c:v>
                </c:pt>
                <c:pt idx="10823">
                  <c:v>W. Eskelinen</c:v>
                </c:pt>
                <c:pt idx="10824">
                  <c:v>Fan Yunlong</c:v>
                </c:pt>
                <c:pt idx="10825">
                  <c:v>M. Honsak</c:v>
                </c:pt>
                <c:pt idx="10826">
                  <c:v>D. Bouzanis</c:v>
                </c:pt>
                <c:pt idx="10827">
                  <c:v>B. Maubleu</c:v>
                </c:pt>
                <c:pt idx="10828">
                  <c:v>T. Rühle</c:v>
                </c:pt>
                <c:pt idx="10829">
                  <c:v>K. Shelton</c:v>
                </c:pt>
                <c:pt idx="10830">
                  <c:v>Diego Parras</c:v>
                </c:pt>
                <c:pt idx="10831">
                  <c:v>L. Di Matteo</c:v>
                </c:pt>
                <c:pt idx="10832">
                  <c:v>J. Dalé</c:v>
                </c:pt>
                <c:pt idx="10833">
                  <c:v>M. Hernandez</c:v>
                </c:pt>
                <c:pt idx="10834">
                  <c:v>C. Mancilla</c:v>
                </c:pt>
                <c:pt idx="10835">
                  <c:v>F. Viáfara</c:v>
                </c:pt>
                <c:pt idx="10836">
                  <c:v>H. Chapman</c:v>
                </c:pt>
                <c:pt idx="10837">
                  <c:v>M. Antonucci</c:v>
                </c:pt>
                <c:pt idx="10838">
                  <c:v>L. Neagle</c:v>
                </c:pt>
                <c:pt idx="10839">
                  <c:v>B. Kamau</c:v>
                </c:pt>
                <c:pt idx="10840">
                  <c:v>L. Putaro</c:v>
                </c:pt>
                <c:pt idx="10841">
                  <c:v>C. Giousis</c:v>
                </c:pt>
                <c:pt idx="10842">
                  <c:v>E. Birniçan</c:v>
                </c:pt>
                <c:pt idx="10843">
                  <c:v>I. Akdağ</c:v>
                </c:pt>
                <c:pt idx="10844">
                  <c:v>J. Clark</c:v>
                </c:pt>
                <c:pt idx="10845">
                  <c:v>S. Mrowca</c:v>
                </c:pt>
                <c:pt idx="10846">
                  <c:v>U. Nayir</c:v>
                </c:pt>
                <c:pt idx="10847">
                  <c:v>J. Caenepeel</c:v>
                </c:pt>
                <c:pt idx="10848">
                  <c:v>Iván Márquez</c:v>
                </c:pt>
                <c:pt idx="10849">
                  <c:v>N. Besler</c:v>
                </c:pt>
                <c:pt idx="10850">
                  <c:v>N. Loyola</c:v>
                </c:pt>
                <c:pt idx="10851">
                  <c:v>F. Rogic</c:v>
                </c:pt>
                <c:pt idx="10852">
                  <c:v>P. Hoffmann</c:v>
                </c:pt>
                <c:pt idx="10853">
                  <c:v>E. Córdoba</c:v>
                </c:pt>
                <c:pt idx="10854">
                  <c:v>Zhao Yuhao</c:v>
                </c:pt>
                <c:pt idx="10855">
                  <c:v>Álvaro</c:v>
                </c:pt>
                <c:pt idx="10856">
                  <c:v>D. Szoboszlai</c:v>
                </c:pt>
                <c:pt idx="10857">
                  <c:v>Q. Maceiras</c:v>
                </c:pt>
                <c:pt idx="10858">
                  <c:v>T. Augello</c:v>
                </c:pt>
                <c:pt idx="10859">
                  <c:v>A. Kampetsis</c:v>
                </c:pt>
                <c:pt idx="10860">
                  <c:v>T. Schrammel</c:v>
                </c:pt>
                <c:pt idx="10861">
                  <c:v>D. Poleon</c:v>
                </c:pt>
                <c:pt idx="10862">
                  <c:v>T. Kemp</c:v>
                </c:pt>
                <c:pt idx="10863">
                  <c:v>D. Diagné</c:v>
                </c:pt>
                <c:pt idx="10864">
                  <c:v>J. Thorniley</c:v>
                </c:pt>
                <c:pt idx="10865">
                  <c:v>H. Weydandt</c:v>
                </c:pt>
                <c:pt idx="10866">
                  <c:v>F. Sporkslede</c:v>
                </c:pt>
                <c:pt idx="10867">
                  <c:v>A. Díaz</c:v>
                </c:pt>
                <c:pt idx="10868">
                  <c:v>I. Zotko</c:v>
                </c:pt>
                <c:pt idx="10869">
                  <c:v>J. Mendes</c:v>
                </c:pt>
                <c:pt idx="10870">
                  <c:v>C. Trueman</c:v>
                </c:pt>
                <c:pt idx="10871">
                  <c:v>F. Azemi</c:v>
                </c:pt>
                <c:pt idx="10872">
                  <c:v>Fernando</c:v>
                </c:pt>
                <c:pt idx="10873">
                  <c:v>A. O'Neill</c:v>
                </c:pt>
                <c:pt idx="10874">
                  <c:v>Javi Jiménez</c:v>
                </c:pt>
                <c:pt idx="10875">
                  <c:v>M. Dube</c:v>
                </c:pt>
                <c:pt idx="10876">
                  <c:v>J. Mejías</c:v>
                </c:pt>
                <c:pt idx="10877">
                  <c:v>C. Ohene</c:v>
                </c:pt>
                <c:pt idx="10878">
                  <c:v>K. Risgård</c:v>
                </c:pt>
                <c:pt idx="10879">
                  <c:v>F. Forte</c:v>
                </c:pt>
                <c:pt idx="10880">
                  <c:v>Han Seok Jong</c:v>
                </c:pt>
                <c:pt idx="10881">
                  <c:v>N. Avellaneda</c:v>
                </c:pt>
                <c:pt idx="10882">
                  <c:v>Park Dae Han</c:v>
                </c:pt>
                <c:pt idx="10883">
                  <c:v>A. Erceg</c:v>
                </c:pt>
                <c:pt idx="10884">
                  <c:v>M. Vázquez</c:v>
                </c:pt>
                <c:pt idx="10885">
                  <c:v>L. Justiniano</c:v>
                </c:pt>
                <c:pt idx="10886">
                  <c:v>A. Wildig</c:v>
                </c:pt>
                <c:pt idx="10887">
                  <c:v>O. Abdulaziz</c:v>
                </c:pt>
                <c:pt idx="10888">
                  <c:v>F. Kent</c:v>
                </c:pt>
                <c:pt idx="10889">
                  <c:v>M. Pink</c:v>
                </c:pt>
                <c:pt idx="10890">
                  <c:v>F. Morais</c:v>
                </c:pt>
                <c:pt idx="10891">
                  <c:v>S. Yesil</c:v>
                </c:pt>
                <c:pt idx="10892">
                  <c:v>M. Bürki</c:v>
                </c:pt>
                <c:pt idx="10893">
                  <c:v>L. Mosquera</c:v>
                </c:pt>
                <c:pt idx="10894">
                  <c:v>J. Horsfield</c:v>
                </c:pt>
                <c:pt idx="10895">
                  <c:v>K. Edwards</c:v>
                </c:pt>
                <c:pt idx="10896">
                  <c:v>O. Hawkins</c:v>
                </c:pt>
                <c:pt idx="10897">
                  <c:v>H. Opdal</c:v>
                </c:pt>
                <c:pt idx="10898">
                  <c:v>T. Albutat</c:v>
                </c:pt>
                <c:pt idx="10899">
                  <c:v>H. Cid</c:v>
                </c:pt>
                <c:pt idx="10900">
                  <c:v>T. Edwards</c:v>
                </c:pt>
                <c:pt idx="10901">
                  <c:v>B. Arce</c:v>
                </c:pt>
                <c:pt idx="10902">
                  <c:v>Sui Donglu</c:v>
                </c:pt>
                <c:pt idx="10903">
                  <c:v>A. Palacios</c:v>
                </c:pt>
                <c:pt idx="10904">
                  <c:v>E. Käck</c:v>
                </c:pt>
                <c:pt idx="10905">
                  <c:v>V. Sierro</c:v>
                </c:pt>
                <c:pt idx="10906">
                  <c:v>A. Rodman</c:v>
                </c:pt>
                <c:pt idx="10907">
                  <c:v>E. Zenga</c:v>
                </c:pt>
                <c:pt idx="10908">
                  <c:v>R. Ruiz</c:v>
                </c:pt>
                <c:pt idx="10909">
                  <c:v>C. McHugh</c:v>
                </c:pt>
                <c:pt idx="10910">
                  <c:v>Ferrán Giner</c:v>
                </c:pt>
                <c:pt idx="10911">
                  <c:v>F. Ponce</c:v>
                </c:pt>
                <c:pt idx="10912">
                  <c:v>A. Chicksen</c:v>
                </c:pt>
                <c:pt idx="10913">
                  <c:v>N. Miatke</c:v>
                </c:pt>
                <c:pt idx="10914">
                  <c:v>G. Rólantsson Sørensen</c:v>
                </c:pt>
                <c:pt idx="10915">
                  <c:v>A. Damen</c:v>
                </c:pt>
                <c:pt idx="10916">
                  <c:v>A. Arroyo</c:v>
                </c:pt>
                <c:pt idx="10917">
                  <c:v>I. Voca</c:v>
                </c:pt>
                <c:pt idx="10918">
                  <c:v>Fran Manzanara</c:v>
                </c:pt>
                <c:pt idx="10919">
                  <c:v>S. Lawson</c:v>
                </c:pt>
                <c:pt idx="10920">
                  <c:v>A. Gerbo</c:v>
                </c:pt>
                <c:pt idx="10921">
                  <c:v>A. N'Diaye</c:v>
                </c:pt>
                <c:pt idx="10922">
                  <c:v>R. McCrorie</c:v>
                </c:pt>
                <c:pt idx="10923">
                  <c:v>M. O'Connor</c:v>
                </c:pt>
                <c:pt idx="10924">
                  <c:v>L. Prosser</c:v>
                </c:pt>
                <c:pt idx="10925">
                  <c:v>J. Clauss</c:v>
                </c:pt>
                <c:pt idx="10926">
                  <c:v>G. Cummins</c:v>
                </c:pt>
                <c:pt idx="10927">
                  <c:v>F. Olijve</c:v>
                </c:pt>
                <c:pt idx="10928">
                  <c:v>Maicon</c:v>
                </c:pt>
                <c:pt idx="10929">
                  <c:v>C. Mosca</c:v>
                </c:pt>
                <c:pt idx="10930">
                  <c:v>G. Castrovilli</c:v>
                </c:pt>
                <c:pt idx="10931">
                  <c:v>G. Nepomuceno</c:v>
                </c:pt>
                <c:pt idx="10932">
                  <c:v>S. Dembele</c:v>
                </c:pt>
                <c:pt idx="10933">
                  <c:v>M. McKay</c:v>
                </c:pt>
                <c:pt idx="10934">
                  <c:v>S. Ringstad</c:v>
                </c:pt>
                <c:pt idx="10935">
                  <c:v>C. Evina</c:v>
                </c:pt>
                <c:pt idx="10936">
                  <c:v>L. Wing</c:v>
                </c:pt>
                <c:pt idx="10937">
                  <c:v>D. Henry</c:v>
                </c:pt>
                <c:pt idx="10938">
                  <c:v>M. Jakoliš</c:v>
                </c:pt>
                <c:pt idx="10939">
                  <c:v>G. Di Noia</c:v>
                </c:pt>
                <c:pt idx="10940">
                  <c:v>N. Ansell</c:v>
                </c:pt>
                <c:pt idx="10941">
                  <c:v>G. Wüthrich</c:v>
                </c:pt>
                <c:pt idx="10942">
                  <c:v>M. Osei Kwadwo</c:v>
                </c:pt>
                <c:pt idx="10943">
                  <c:v>Nathan</c:v>
                </c:pt>
                <c:pt idx="10944">
                  <c:v>K. Tokstad</c:v>
                </c:pt>
                <c:pt idx="10945">
                  <c:v>V. Agardius</c:v>
                </c:pt>
                <c:pt idx="10946">
                  <c:v>A. Sandona</c:v>
                </c:pt>
                <c:pt idx="10947">
                  <c:v>K. Osorio</c:v>
                </c:pt>
                <c:pt idx="10948">
                  <c:v>S. Al Rubaie</c:v>
                </c:pt>
                <c:pt idx="10949">
                  <c:v>D. Van den Buijs</c:v>
                </c:pt>
                <c:pt idx="10950">
                  <c:v>A. Badji</c:v>
                </c:pt>
                <c:pt idx="10951">
                  <c:v>M. Eisa</c:v>
                </c:pt>
                <c:pt idx="10952">
                  <c:v>N. Sessa</c:v>
                </c:pt>
                <c:pt idx="10953">
                  <c:v>M. Álvarez</c:v>
                </c:pt>
                <c:pt idx="10954">
                  <c:v>D. Ball</c:v>
                </c:pt>
                <c:pt idx="10955">
                  <c:v>A. Thompson</c:v>
                </c:pt>
                <c:pt idx="10956">
                  <c:v>G. Morrissey</c:v>
                </c:pt>
                <c:pt idx="10957">
                  <c:v>D. Remick</c:v>
                </c:pt>
                <c:pt idx="10958">
                  <c:v>J. Dall'Oglio</c:v>
                </c:pt>
                <c:pt idx="10959">
                  <c:v>Yang Jun A</c:v>
                </c:pt>
                <c:pt idx="10960">
                  <c:v>G. Beretta</c:v>
                </c:pt>
                <c:pt idx="10961">
                  <c:v>J. Córdoba</c:v>
                </c:pt>
                <c:pt idx="10962">
                  <c:v>T. Craig</c:v>
                </c:pt>
                <c:pt idx="10963">
                  <c:v>S. Monaco</c:v>
                </c:pt>
                <c:pt idx="10964">
                  <c:v>M. Rahn</c:v>
                </c:pt>
                <c:pt idx="10965">
                  <c:v>M. Rosheuvel</c:v>
                </c:pt>
                <c:pt idx="10966">
                  <c:v>C. Amissi</c:v>
                </c:pt>
                <c:pt idx="10967">
                  <c:v>Júnior Tavares</c:v>
                </c:pt>
                <c:pt idx="10968">
                  <c:v>M. Breij</c:v>
                </c:pt>
                <c:pt idx="10969">
                  <c:v>C. Vergara</c:v>
                </c:pt>
                <c:pt idx="10970">
                  <c:v>Y. Rokutan</c:v>
                </c:pt>
                <c:pt idx="10971">
                  <c:v>T. Danneberg</c:v>
                </c:pt>
                <c:pt idx="10972">
                  <c:v>B. Kwiecień</c:v>
                </c:pt>
                <c:pt idx="10973">
                  <c:v>P. Tietz</c:v>
                </c:pt>
                <c:pt idx="10974">
                  <c:v>M. Gostomski</c:v>
                </c:pt>
                <c:pt idx="10975">
                  <c:v>T. Ricketts</c:v>
                </c:pt>
                <c:pt idx="10976">
                  <c:v>R. Klingenburg</c:v>
                </c:pt>
                <c:pt idx="10977">
                  <c:v>A. Hoole</c:v>
                </c:pt>
                <c:pt idx="10978">
                  <c:v>A. Piu</c:v>
                </c:pt>
                <c:pt idx="10979">
                  <c:v>M. Heyer</c:v>
                </c:pt>
                <c:pt idx="10980">
                  <c:v>Y. Opazo</c:v>
                </c:pt>
                <c:pt idx="10981">
                  <c:v>I. Sankhon</c:v>
                </c:pt>
                <c:pt idx="10982">
                  <c:v>C. Hussey</c:v>
                </c:pt>
                <c:pt idx="10983">
                  <c:v>R. Atassi</c:v>
                </c:pt>
                <c:pt idx="10984">
                  <c:v>J. Hiwula</c:v>
                </c:pt>
                <c:pt idx="10985">
                  <c:v>S. Kashket</c:v>
                </c:pt>
                <c:pt idx="10986">
                  <c:v>E. Björkander</c:v>
                </c:pt>
                <c:pt idx="10987">
                  <c:v>E. Abedini</c:v>
                </c:pt>
                <c:pt idx="10988">
                  <c:v>D. Giorico</c:v>
                </c:pt>
                <c:pt idx="10989">
                  <c:v>L. de la Torre</c:v>
                </c:pt>
                <c:pt idx="10990">
                  <c:v>Peixotacinho</c:v>
                </c:pt>
                <c:pt idx="10991">
                  <c:v>N. Hazazi</c:v>
                </c:pt>
                <c:pt idx="10992">
                  <c:v>T. Kanamori</c:v>
                </c:pt>
                <c:pt idx="10993">
                  <c:v>E. Moreno</c:v>
                </c:pt>
                <c:pt idx="10994">
                  <c:v>P. Malarczyk</c:v>
                </c:pt>
                <c:pt idx="10995">
                  <c:v>W. Burns</c:v>
                </c:pt>
                <c:pt idx="10996">
                  <c:v>V. Bergan</c:v>
                </c:pt>
                <c:pt idx="10997">
                  <c:v>D. Okereke</c:v>
                </c:pt>
                <c:pt idx="10998">
                  <c:v>W. Vorsager</c:v>
                </c:pt>
                <c:pt idx="10999">
                  <c:v>A. Bischoff</c:v>
                </c:pt>
                <c:pt idx="11000">
                  <c:v>M. Matras</c:v>
                </c:pt>
                <c:pt idx="11001">
                  <c:v>H. Kamara</c:v>
                </c:pt>
                <c:pt idx="11002">
                  <c:v>K. Soni</c:v>
                </c:pt>
                <c:pt idx="11003">
                  <c:v>F. Al Masrahi</c:v>
                </c:pt>
                <c:pt idx="11004">
                  <c:v>Adrián Gómez</c:v>
                </c:pt>
                <c:pt idx="11005">
                  <c:v>A. Petre</c:v>
                </c:pt>
                <c:pt idx="11006">
                  <c:v>M. Bakenga</c:v>
                </c:pt>
                <c:pt idx="11007">
                  <c:v>D. Berntsen</c:v>
                </c:pt>
                <c:pt idx="11008">
                  <c:v>Y. Hiraoka</c:v>
                </c:pt>
                <c:pt idx="11009">
                  <c:v>K. Enghardt</c:v>
                </c:pt>
                <c:pt idx="11010">
                  <c:v>T. Pope</c:v>
                </c:pt>
                <c:pt idx="11011">
                  <c:v>A. Ivan</c:v>
                </c:pt>
                <c:pt idx="11012">
                  <c:v>O. Custodio</c:v>
                </c:pt>
                <c:pt idx="11013">
                  <c:v>J. Teunckens</c:v>
                </c:pt>
                <c:pt idx="11014">
                  <c:v>D. Donohue</c:v>
                </c:pt>
                <c:pt idx="11015">
                  <c:v>E. Oti Essigba</c:v>
                </c:pt>
                <c:pt idx="11016">
                  <c:v>R. Kiernan</c:v>
                </c:pt>
                <c:pt idx="11017">
                  <c:v>J. Lumley</c:v>
                </c:pt>
                <c:pt idx="11018">
                  <c:v>M. Torres</c:v>
                </c:pt>
                <c:pt idx="11019">
                  <c:v>D. Bertaud</c:v>
                </c:pt>
                <c:pt idx="11020">
                  <c:v>K. Oiwa</c:v>
                </c:pt>
                <c:pt idx="11021">
                  <c:v>J. Ramírez</c:v>
                </c:pt>
                <c:pt idx="11022">
                  <c:v>Pablo Fernández</c:v>
                </c:pt>
                <c:pt idx="11023">
                  <c:v>Cho Soo Hyuk</c:v>
                </c:pt>
                <c:pt idx="11024">
                  <c:v>Z. Jovanovic</c:v>
                </c:pt>
                <c:pt idx="11025">
                  <c:v>D. Islamovic</c:v>
                </c:pt>
                <c:pt idx="11026">
                  <c:v>E. Ekpolo</c:v>
                </c:pt>
                <c:pt idx="11027">
                  <c:v>D. Wynne</c:v>
                </c:pt>
                <c:pt idx="11028">
                  <c:v>S. Surridge</c:v>
                </c:pt>
                <c:pt idx="11029">
                  <c:v>E. Huth</c:v>
                </c:pt>
                <c:pt idx="11030">
                  <c:v>E. Pereyra</c:v>
                </c:pt>
                <c:pt idx="11031">
                  <c:v>R. Foster</c:v>
                </c:pt>
                <c:pt idx="11032">
                  <c:v>J. Donacien</c:v>
                </c:pt>
                <c:pt idx="11033">
                  <c:v>X. Tomas</c:v>
                </c:pt>
                <c:pt idx="11034">
                  <c:v>D. Batty</c:v>
                </c:pt>
                <c:pt idx="11035">
                  <c:v>R. Steer</c:v>
                </c:pt>
                <c:pt idx="11036">
                  <c:v>Mateus Couteira</c:v>
                </c:pt>
                <c:pt idx="11037">
                  <c:v>G. Diangana</c:v>
                </c:pt>
                <c:pt idx="11038">
                  <c:v>F. Aksoy</c:v>
                </c:pt>
                <c:pt idx="11039">
                  <c:v>M. Tootle</c:v>
                </c:pt>
                <c:pt idx="11040">
                  <c:v>D. Wein</c:v>
                </c:pt>
                <c:pt idx="11041">
                  <c:v>M. Bravo</c:v>
                </c:pt>
                <c:pt idx="11042">
                  <c:v>D. Stroh-Engel</c:v>
                </c:pt>
                <c:pt idx="11043">
                  <c:v>D. Orgill</c:v>
                </c:pt>
                <c:pt idx="11044">
                  <c:v>N. Neidhart</c:v>
                </c:pt>
                <c:pt idx="11045">
                  <c:v>J. Ockford</c:v>
                </c:pt>
                <c:pt idx="11046">
                  <c:v>B. Gschweidl</c:v>
                </c:pt>
                <c:pt idx="11047">
                  <c:v>S. Yohou</c:v>
                </c:pt>
                <c:pt idx="11048">
                  <c:v>E. Pantelakis</c:v>
                </c:pt>
                <c:pt idx="11049">
                  <c:v>Marcel</c:v>
                </c:pt>
                <c:pt idx="11050">
                  <c:v>L. Leahy</c:v>
                </c:pt>
                <c:pt idx="11051">
                  <c:v>D. Vržogić</c:v>
                </c:pt>
                <c:pt idx="11052">
                  <c:v>S. Coulibaly</c:v>
                </c:pt>
                <c:pt idx="11053">
                  <c:v>A. Rodríguez</c:v>
                </c:pt>
                <c:pt idx="11054">
                  <c:v>M. Khubrani</c:v>
                </c:pt>
                <c:pt idx="11055">
                  <c:v>C. Dagnall</c:v>
                </c:pt>
                <c:pt idx="11056">
                  <c:v>Vasquão Junior</c:v>
                </c:pt>
                <c:pt idx="11057">
                  <c:v>F. Björkén</c:v>
                </c:pt>
                <c:pt idx="11058">
                  <c:v>J. Williams</c:v>
                </c:pt>
                <c:pt idx="11059">
                  <c:v>H. Al Ghaddioui</c:v>
                </c:pt>
                <c:pt idx="11060">
                  <c:v>S. Saunders</c:v>
                </c:pt>
                <c:pt idx="11061">
                  <c:v>A. Sarcevic</c:v>
                </c:pt>
                <c:pt idx="11062">
                  <c:v>P. Zieliński</c:v>
                </c:pt>
                <c:pt idx="11063">
                  <c:v>F. Alastra</c:v>
                </c:pt>
                <c:pt idx="11064">
                  <c:v>O. Richards</c:v>
                </c:pt>
                <c:pt idx="11065">
                  <c:v>Y. Andia</c:v>
                </c:pt>
                <c:pt idx="11066">
                  <c:v>Wang Yun</c:v>
                </c:pt>
                <c:pt idx="11067">
                  <c:v>M. Sansores</c:v>
                </c:pt>
                <c:pt idx="11068">
                  <c:v>J. Martínez</c:v>
                </c:pt>
                <c:pt idx="11069">
                  <c:v>T. De Smet</c:v>
                </c:pt>
                <c:pt idx="11070">
                  <c:v>A. Obispo</c:v>
                </c:pt>
                <c:pt idx="11071">
                  <c:v>J. Colman</c:v>
                </c:pt>
                <c:pt idx="11072">
                  <c:v>A. Nef</c:v>
                </c:pt>
                <c:pt idx="11073">
                  <c:v>S. Lawless</c:v>
                </c:pt>
                <c:pt idx="11074">
                  <c:v>A. Seck</c:v>
                </c:pt>
                <c:pt idx="11075">
                  <c:v>S. Saucedo</c:v>
                </c:pt>
                <c:pt idx="11076">
                  <c:v>R. Marchizza</c:v>
                </c:pt>
                <c:pt idx="11077">
                  <c:v>M. Adams</c:v>
                </c:pt>
                <c:pt idx="11078">
                  <c:v>C. Orrantía</c:v>
                </c:pt>
                <c:pt idx="11079">
                  <c:v>B. Bellot</c:v>
                </c:pt>
                <c:pt idx="11080">
                  <c:v>G. Zampano</c:v>
                </c:pt>
                <c:pt idx="11081">
                  <c:v>R. Poole</c:v>
                </c:pt>
                <c:pt idx="11082">
                  <c:v>Y. Díaz</c:v>
                </c:pt>
                <c:pt idx="11083">
                  <c:v>T. Berni</c:v>
                </c:pt>
                <c:pt idx="11084">
                  <c:v>F. Nouble</c:v>
                </c:pt>
                <c:pt idx="11085">
                  <c:v>T. Gebauer</c:v>
                </c:pt>
                <c:pt idx="11086">
                  <c:v>F. Torgnascioli</c:v>
                </c:pt>
                <c:pt idx="11087">
                  <c:v>A. Etemadi</c:v>
                </c:pt>
                <c:pt idx="11088">
                  <c:v>C. Reilly</c:v>
                </c:pt>
                <c:pt idx="11089">
                  <c:v>B. Rowe</c:v>
                </c:pt>
                <c:pt idx="11090">
                  <c:v>M. Vitzthum</c:v>
                </c:pt>
                <c:pt idx="11091">
                  <c:v>O. Özdemir</c:v>
                </c:pt>
                <c:pt idx="11092">
                  <c:v>Alberto Varo</c:v>
                </c:pt>
                <c:pt idx="11093">
                  <c:v>Claudio Mouria</c:v>
                </c:pt>
                <c:pt idx="11094">
                  <c:v>P. Staikos</c:v>
                </c:pt>
                <c:pt idx="11095">
                  <c:v>N. Fazzi</c:v>
                </c:pt>
                <c:pt idx="11096">
                  <c:v>R. Cepeda</c:v>
                </c:pt>
                <c:pt idx="11097">
                  <c:v>E. Zaldívar</c:v>
                </c:pt>
                <c:pt idx="11098">
                  <c:v>Zhu Jianrong</c:v>
                </c:pt>
                <c:pt idx="11099">
                  <c:v>M. Chacón</c:v>
                </c:pt>
                <c:pt idx="11100">
                  <c:v>S. Londoño</c:v>
                </c:pt>
                <c:pt idx="11101">
                  <c:v>S. Luna</c:v>
                </c:pt>
                <c:pt idx="11102">
                  <c:v>N. Mason</c:v>
                </c:pt>
                <c:pt idx="11103">
                  <c:v>S. Skytte</c:v>
                </c:pt>
                <c:pt idx="11104">
                  <c:v>K. Madu</c:v>
                </c:pt>
                <c:pt idx="11105">
                  <c:v>G. Ruggiero</c:v>
                </c:pt>
                <c:pt idx="11106">
                  <c:v>M. Legittimo</c:v>
                </c:pt>
                <c:pt idx="11107">
                  <c:v>F. Assmann</c:v>
                </c:pt>
                <c:pt idx="11108">
                  <c:v>C. Mueller</c:v>
                </c:pt>
                <c:pt idx="11109">
                  <c:v>Willy</c:v>
                </c:pt>
                <c:pt idx="11110">
                  <c:v>P. Owusu</c:v>
                </c:pt>
                <c:pt idx="11111">
                  <c:v>L. Diaby Fadiga</c:v>
                </c:pt>
                <c:pt idx="11112">
                  <c:v>H. Hansen</c:v>
                </c:pt>
                <c:pt idx="11113">
                  <c:v>R. Hayasaka</c:v>
                </c:pt>
                <c:pt idx="11114">
                  <c:v>E. Lomotey</c:v>
                </c:pt>
                <c:pt idx="11115">
                  <c:v>J. Marimón</c:v>
                </c:pt>
                <c:pt idx="11116">
                  <c:v>Jiang Tao</c:v>
                </c:pt>
                <c:pt idx="11117">
                  <c:v>F. Bechtholdt</c:v>
                </c:pt>
                <c:pt idx="11118">
                  <c:v>P. Salomon</c:v>
                </c:pt>
                <c:pt idx="11119">
                  <c:v>A. Fukuta</c:v>
                </c:pt>
                <c:pt idx="11120">
                  <c:v>A. Carleton</c:v>
                </c:pt>
                <c:pt idx="11121">
                  <c:v>Martínez</c:v>
                </c:pt>
                <c:pt idx="11122">
                  <c:v>Pablo Vázquez</c:v>
                </c:pt>
                <c:pt idx="11123">
                  <c:v>K. Michael</c:v>
                </c:pt>
                <c:pt idx="11124">
                  <c:v>Rong Hao</c:v>
                </c:pt>
                <c:pt idx="11125">
                  <c:v>J. Szmatuła</c:v>
                </c:pt>
                <c:pt idx="11126">
                  <c:v>J. Ward</c:v>
                </c:pt>
                <c:pt idx="11127">
                  <c:v>M. Perdijić</c:v>
                </c:pt>
                <c:pt idx="11128">
                  <c:v>Z. Gordon</c:v>
                </c:pt>
                <c:pt idx="11129">
                  <c:v>J. Mendy</c:v>
                </c:pt>
                <c:pt idx="11130">
                  <c:v>T. Nishimura</c:v>
                </c:pt>
                <c:pt idx="11131">
                  <c:v>André Sousa</c:v>
                </c:pt>
                <c:pt idx="11132">
                  <c:v>J. Amon</c:v>
                </c:pt>
                <c:pt idx="11133">
                  <c:v>A. Parmak</c:v>
                </c:pt>
                <c:pt idx="11134">
                  <c:v>C. Gustafsson</c:v>
                </c:pt>
                <c:pt idx="11135">
                  <c:v>J. Bowery</c:v>
                </c:pt>
                <c:pt idx="11136">
                  <c:v>Zhao Honglue</c:v>
                </c:pt>
                <c:pt idx="11137">
                  <c:v>J. Arvidsson</c:v>
                </c:pt>
                <c:pt idx="11138">
                  <c:v>K. Abazaj</c:v>
                </c:pt>
                <c:pt idx="11139">
                  <c:v>Cidinho</c:v>
                </c:pt>
                <c:pt idx="11140">
                  <c:v>Marcelo Freitas</c:v>
                </c:pt>
                <c:pt idx="11141">
                  <c:v>B. Jopek</c:v>
                </c:pt>
                <c:pt idx="11142">
                  <c:v>A. Masuyama</c:v>
                </c:pt>
                <c:pt idx="11143">
                  <c:v>F. Flecker</c:v>
                </c:pt>
                <c:pt idx="11144">
                  <c:v>M. Zimmer</c:v>
                </c:pt>
                <c:pt idx="11145">
                  <c:v>K. Furuhashi</c:v>
                </c:pt>
                <c:pt idx="11146">
                  <c:v>M. Dembélé</c:v>
                </c:pt>
                <c:pt idx="11147">
                  <c:v>L. Geertruida</c:v>
                </c:pt>
                <c:pt idx="11148">
                  <c:v>Julen López</c:v>
                </c:pt>
                <c:pt idx="11149">
                  <c:v>S. Svarnas</c:v>
                </c:pt>
                <c:pt idx="11150">
                  <c:v>K. Bryan</c:v>
                </c:pt>
                <c:pt idx="11151">
                  <c:v>Joaninho Chagas</c:v>
                </c:pt>
                <c:pt idx="11152">
                  <c:v>P. Schmidt</c:v>
                </c:pt>
                <c:pt idx="11153">
                  <c:v>N. Schiappacasse</c:v>
                </c:pt>
                <c:pt idx="11154">
                  <c:v>L. Ainsworth</c:v>
                </c:pt>
                <c:pt idx="11155">
                  <c:v>M. Ellingsen</c:v>
                </c:pt>
                <c:pt idx="11156">
                  <c:v>S. Mamba</c:v>
                </c:pt>
                <c:pt idx="11157">
                  <c:v>R. Marquez</c:v>
                </c:pt>
                <c:pt idx="11158">
                  <c:v>I. Çipe</c:v>
                </c:pt>
                <c:pt idx="11159">
                  <c:v>T. Knöll</c:v>
                </c:pt>
                <c:pt idx="11160">
                  <c:v>P. Prosenik</c:v>
                </c:pt>
                <c:pt idx="11161">
                  <c:v>E. Galekovic</c:v>
                </c:pt>
                <c:pt idx="11162">
                  <c:v>L. Schnellbacher</c:v>
                </c:pt>
                <c:pt idx="11163">
                  <c:v>Sergio López</c:v>
                </c:pt>
                <c:pt idx="11164">
                  <c:v>J. Bond</c:v>
                </c:pt>
                <c:pt idx="11165">
                  <c:v>Q. Braat</c:v>
                </c:pt>
                <c:pt idx="11166">
                  <c:v>C. Romero</c:v>
                </c:pt>
                <c:pt idx="11167">
                  <c:v>Mairdel Sampaio</c:v>
                </c:pt>
                <c:pt idx="11168">
                  <c:v>A. Absalem</c:v>
                </c:pt>
                <c:pt idx="11169">
                  <c:v>Lee Yun Pyo</c:v>
                </c:pt>
                <c:pt idx="11170">
                  <c:v>H. Akpan</c:v>
                </c:pt>
                <c:pt idx="11171">
                  <c:v>J. Faucher</c:v>
                </c:pt>
                <c:pt idx="11172">
                  <c:v>P. Wiegers</c:v>
                </c:pt>
                <c:pt idx="11173">
                  <c:v>J. Cano</c:v>
                </c:pt>
                <c:pt idx="11174">
                  <c:v>J. Cortizo</c:v>
                </c:pt>
                <c:pt idx="11175">
                  <c:v>P. Breitkreuz</c:v>
                </c:pt>
                <c:pt idx="11176">
                  <c:v>K. Rendón</c:v>
                </c:pt>
                <c:pt idx="11177">
                  <c:v>M. Lüftner</c:v>
                </c:pt>
                <c:pt idx="11178">
                  <c:v>J. Mårtensson</c:v>
                </c:pt>
                <c:pt idx="11179">
                  <c:v>A. Bernede</c:v>
                </c:pt>
                <c:pt idx="11180">
                  <c:v>R. Iio</c:v>
                </c:pt>
                <c:pt idx="11181">
                  <c:v>A. Zamora</c:v>
                </c:pt>
                <c:pt idx="11182">
                  <c:v>S. Rudol</c:v>
                </c:pt>
                <c:pt idx="11183">
                  <c:v>S. Tanabe</c:v>
                </c:pt>
                <c:pt idx="11184">
                  <c:v>J. Clarke</c:v>
                </c:pt>
                <c:pt idx="11185">
                  <c:v>D. Hofbauer</c:v>
                </c:pt>
                <c:pt idx="11186">
                  <c:v>M. Cebula</c:v>
                </c:pt>
                <c:pt idx="11187">
                  <c:v>K. Baccus</c:v>
                </c:pt>
                <c:pt idx="11188">
                  <c:v>K. Świderski</c:v>
                </c:pt>
                <c:pt idx="11189">
                  <c:v>Romera</c:v>
                </c:pt>
                <c:pt idx="11190">
                  <c:v>G. Álvarez</c:v>
                </c:pt>
                <c:pt idx="11191">
                  <c:v>M. Meilinger</c:v>
                </c:pt>
                <c:pt idx="11192">
                  <c:v>M. Wieteska</c:v>
                </c:pt>
                <c:pt idx="11193">
                  <c:v>Allef</c:v>
                </c:pt>
                <c:pt idx="11194">
                  <c:v>L. Gonnelli</c:v>
                </c:pt>
                <c:pt idx="11195">
                  <c:v>Y. Demoncy</c:v>
                </c:pt>
                <c:pt idx="11196">
                  <c:v>N. Knight-Percival</c:v>
                </c:pt>
                <c:pt idx="11197">
                  <c:v>R. Allen</c:v>
                </c:pt>
                <c:pt idx="11198">
                  <c:v>Bruno Silva</c:v>
                </c:pt>
                <c:pt idx="11199">
                  <c:v>D. Perić</c:v>
                </c:pt>
                <c:pt idx="11200">
                  <c:v>G. Martínez</c:v>
                </c:pt>
                <c:pt idx="11201">
                  <c:v>Cho Suk Jae</c:v>
                </c:pt>
                <c:pt idx="11202">
                  <c:v>J. García</c:v>
                </c:pt>
                <c:pt idx="11203">
                  <c:v>F. Hormazábal</c:v>
                </c:pt>
                <c:pt idx="11204">
                  <c:v>D. Perquis</c:v>
                </c:pt>
                <c:pt idx="11205">
                  <c:v>S. Piesinger</c:v>
                </c:pt>
                <c:pt idx="11206">
                  <c:v>F. Woodman</c:v>
                </c:pt>
                <c:pt idx="11207">
                  <c:v>T. Amang</c:v>
                </c:pt>
                <c:pt idx="11208">
                  <c:v>H. Delbridge</c:v>
                </c:pt>
                <c:pt idx="11209">
                  <c:v>M. Pedersen</c:v>
                </c:pt>
                <c:pt idx="11210">
                  <c:v>C. Smith</c:v>
                </c:pt>
                <c:pt idx="11211">
                  <c:v>C. Nielsen</c:v>
                </c:pt>
                <c:pt idx="11212">
                  <c:v>Z. Sanogo</c:v>
                </c:pt>
                <c:pt idx="11213">
                  <c:v>H. Weigelt</c:v>
                </c:pt>
                <c:pt idx="11214">
                  <c:v>Kim Soo Beom</c:v>
                </c:pt>
                <c:pt idx="11215">
                  <c:v>A. Gilliead</c:v>
                </c:pt>
                <c:pt idx="11216">
                  <c:v>J. Aigner</c:v>
                </c:pt>
                <c:pt idx="11217">
                  <c:v>P. Ceccaroni</c:v>
                </c:pt>
                <c:pt idx="11218">
                  <c:v>O. Aydoğan</c:v>
                </c:pt>
                <c:pt idx="11219">
                  <c:v>Hong Jeong Un</c:v>
                </c:pt>
                <c:pt idx="11220">
                  <c:v>M. Soisalo</c:v>
                </c:pt>
                <c:pt idx="11221">
                  <c:v>G. Loiacono</c:v>
                </c:pt>
                <c:pt idx="11222">
                  <c:v>J. Aguirre</c:v>
                </c:pt>
                <c:pt idx="11223">
                  <c:v>Tiago Marques</c:v>
                </c:pt>
                <c:pt idx="11224">
                  <c:v>M. Pietrowski</c:v>
                </c:pt>
                <c:pt idx="11225">
                  <c:v>J. Laursen</c:v>
                </c:pt>
                <c:pt idx="11226">
                  <c:v>A. Tanaka</c:v>
                </c:pt>
                <c:pt idx="11227">
                  <c:v>J. Goitia</c:v>
                </c:pt>
                <c:pt idx="11228">
                  <c:v>J. Thiaré</c:v>
                </c:pt>
                <c:pt idx="11229">
                  <c:v>A. Monsecour</c:v>
                </c:pt>
                <c:pt idx="11230">
                  <c:v>D. Niepsuj</c:v>
                </c:pt>
                <c:pt idx="11231">
                  <c:v>F. Henríquez</c:v>
                </c:pt>
                <c:pt idx="11232">
                  <c:v>Lucas França</c:v>
                </c:pt>
                <c:pt idx="11233">
                  <c:v>F. Kastrati</c:v>
                </c:pt>
                <c:pt idx="11234">
                  <c:v>M. Janzer</c:v>
                </c:pt>
                <c:pt idx="11235">
                  <c:v>B. Uaferro</c:v>
                </c:pt>
                <c:pt idx="11236">
                  <c:v>M. Uhre</c:v>
                </c:pt>
                <c:pt idx="11237">
                  <c:v>A. Stølås</c:v>
                </c:pt>
                <c:pt idx="11238">
                  <c:v>S. Mallan</c:v>
                </c:pt>
                <c:pt idx="11239">
                  <c:v>S. Roa</c:v>
                </c:pt>
                <c:pt idx="11240">
                  <c:v>Cho Sung Hwan</c:v>
                </c:pt>
                <c:pt idx="11241">
                  <c:v>M. Heinloth</c:v>
                </c:pt>
                <c:pt idx="11242">
                  <c:v>K. Fisher</c:v>
                </c:pt>
                <c:pt idx="11243">
                  <c:v>A. Aremu</c:v>
                </c:pt>
                <c:pt idx="11244">
                  <c:v>A. Fein</c:v>
                </c:pt>
                <c:pt idx="11245">
                  <c:v>R. Bowman</c:v>
                </c:pt>
                <c:pt idx="11246">
                  <c:v>N. Karger</c:v>
                </c:pt>
                <c:pt idx="11247">
                  <c:v>A. Cicâldău</c:v>
                </c:pt>
                <c:pt idx="11248">
                  <c:v>D. Osei Yaw</c:v>
                </c:pt>
                <c:pt idx="11249">
                  <c:v>M. Naderi</c:v>
                </c:pt>
                <c:pt idx="11250">
                  <c:v>K. Dobras</c:v>
                </c:pt>
                <c:pt idx="11251">
                  <c:v>I. Faraj</c:v>
                </c:pt>
                <c:pt idx="11252">
                  <c:v>C. Mallace</c:v>
                </c:pt>
                <c:pt idx="11253">
                  <c:v>D. Serna</c:v>
                </c:pt>
                <c:pt idx="11254">
                  <c:v>C. Nöthe</c:v>
                </c:pt>
                <c:pt idx="11255">
                  <c:v>J. Allansson</c:v>
                </c:pt>
                <c:pt idx="11256">
                  <c:v>Han Kook Young</c:v>
                </c:pt>
                <c:pt idx="11257">
                  <c:v>N. Tripichio</c:v>
                </c:pt>
                <c:pt idx="11258">
                  <c:v>A. Walkes</c:v>
                </c:pt>
                <c:pt idx="11259">
                  <c:v>A. Dozzell</c:v>
                </c:pt>
                <c:pt idx="11260">
                  <c:v>Kim Dong Suk</c:v>
                </c:pt>
                <c:pt idx="11261">
                  <c:v>C. Masuda</c:v>
                </c:pt>
                <c:pt idx="11262">
                  <c:v>G. Kongshavn</c:v>
                </c:pt>
                <c:pt idx="11263">
                  <c:v>S. Neville</c:v>
                </c:pt>
                <c:pt idx="11264">
                  <c:v>R. Raveloson</c:v>
                </c:pt>
                <c:pt idx="11265">
                  <c:v>T. Kadewere</c:v>
                </c:pt>
                <c:pt idx="11266">
                  <c:v>T. Dieng</c:v>
                </c:pt>
                <c:pt idx="11267">
                  <c:v>O. Atasayar</c:v>
                </c:pt>
                <c:pt idx="11268">
                  <c:v>C. Tilt</c:v>
                </c:pt>
                <c:pt idx="11269">
                  <c:v>Álex Centelles</c:v>
                </c:pt>
                <c:pt idx="11270">
                  <c:v>R. Jackson</c:v>
                </c:pt>
                <c:pt idx="11271">
                  <c:v>V. Milke</c:v>
                </c:pt>
                <c:pt idx="11272">
                  <c:v>C. Rojas</c:v>
                </c:pt>
                <c:pt idx="11273">
                  <c:v>Steven Prieto</c:v>
                </c:pt>
                <c:pt idx="11274">
                  <c:v>Ko Seul Ki</c:v>
                </c:pt>
                <c:pt idx="11275">
                  <c:v>M. Campos</c:v>
                </c:pt>
                <c:pt idx="11276">
                  <c:v>G. Rivas</c:v>
                </c:pt>
                <c:pt idx="11277">
                  <c:v>Pep Biel</c:v>
                </c:pt>
                <c:pt idx="11278">
                  <c:v>D. Cornelius</c:v>
                </c:pt>
                <c:pt idx="11279">
                  <c:v>F. Darwish</c:v>
                </c:pt>
                <c:pt idx="11280">
                  <c:v>R. Arciero</c:v>
                </c:pt>
                <c:pt idx="11281">
                  <c:v>A. Pinamonti</c:v>
                </c:pt>
                <c:pt idx="11282">
                  <c:v>L. Luna</c:v>
                </c:pt>
                <c:pt idx="11283">
                  <c:v>B. Evans</c:v>
                </c:pt>
                <c:pt idx="11284">
                  <c:v>J. O'Sullivan</c:v>
                </c:pt>
                <c:pt idx="11285">
                  <c:v>P. Schorr</c:v>
                </c:pt>
                <c:pt idx="11286">
                  <c:v>Kim Shin</c:v>
                </c:pt>
                <c:pt idx="11287">
                  <c:v>B. Touré</c:v>
                </c:pt>
                <c:pt idx="11288">
                  <c:v>R. Sweeney</c:v>
                </c:pt>
                <c:pt idx="11289">
                  <c:v>E. Zambataro</c:v>
                </c:pt>
                <c:pt idx="11290">
                  <c:v>N. Rasskazov</c:v>
                </c:pt>
                <c:pt idx="11291">
                  <c:v>F. Piovaccari</c:v>
                </c:pt>
                <c:pt idx="11292">
                  <c:v>A. Lomovitskiy</c:v>
                </c:pt>
                <c:pt idx="11293">
                  <c:v>Shin Kwang Hoon</c:v>
                </c:pt>
                <c:pt idx="11294">
                  <c:v>M. Kuttin</c:v>
                </c:pt>
                <c:pt idx="11295">
                  <c:v>K. Pallesen</c:v>
                </c:pt>
                <c:pt idx="11296">
                  <c:v>O. Álvarez</c:v>
                </c:pt>
                <c:pt idx="11297">
                  <c:v>B. Straetman</c:v>
                </c:pt>
                <c:pt idx="11298">
                  <c:v>G. Middleton</c:v>
                </c:pt>
                <c:pt idx="11299">
                  <c:v>J. Eskesen</c:v>
                </c:pt>
                <c:pt idx="11300">
                  <c:v>Guillem Jaime</c:v>
                </c:pt>
                <c:pt idx="11301">
                  <c:v>R. Ranftl</c:v>
                </c:pt>
                <c:pt idx="11302">
                  <c:v>J. Grant</c:v>
                </c:pt>
                <c:pt idx="11303">
                  <c:v>M. Yıldırım</c:v>
                </c:pt>
                <c:pt idx="11304">
                  <c:v>M. Ingebrigtsen</c:v>
                </c:pt>
                <c:pt idx="11305">
                  <c:v>N. Bertocchi</c:v>
                </c:pt>
                <c:pt idx="11306">
                  <c:v>A. Camigliano</c:v>
                </c:pt>
                <c:pt idx="11307">
                  <c:v>U. Saltnes</c:v>
                </c:pt>
                <c:pt idx="11308">
                  <c:v>I. Harkes</c:v>
                </c:pt>
                <c:pt idx="11309">
                  <c:v>D. Kelly</c:v>
                </c:pt>
                <c:pt idx="11310">
                  <c:v>José González</c:v>
                </c:pt>
                <c:pt idx="11311">
                  <c:v>C. Dikamona</c:v>
                </c:pt>
                <c:pt idx="11312">
                  <c:v>J. Maurer</c:v>
                </c:pt>
                <c:pt idx="11313">
                  <c:v>A. Morgan</c:v>
                </c:pt>
                <c:pt idx="11314">
                  <c:v>C. Lustenberger</c:v>
                </c:pt>
                <c:pt idx="11315">
                  <c:v>M. Ngombo</c:v>
                </c:pt>
                <c:pt idx="11316">
                  <c:v>J. Ibarra</c:v>
                </c:pt>
                <c:pt idx="11317">
                  <c:v>F. Affolter</c:v>
                </c:pt>
                <c:pt idx="11318">
                  <c:v>J. Chancellor</c:v>
                </c:pt>
                <c:pt idx="11319">
                  <c:v>L. Mai</c:v>
                </c:pt>
                <c:pt idx="11320">
                  <c:v>P. Jerez</c:v>
                </c:pt>
                <c:pt idx="11321">
                  <c:v>A. Al Bishi</c:v>
                </c:pt>
                <c:pt idx="11322">
                  <c:v>D. Watts</c:v>
                </c:pt>
                <c:pt idx="11323">
                  <c:v>S. Reyes</c:v>
                </c:pt>
                <c:pt idx="11324">
                  <c:v>M. Vitale</c:v>
                </c:pt>
                <c:pt idx="11325">
                  <c:v>M. Seegert</c:v>
                </c:pt>
                <c:pt idx="11326">
                  <c:v>D. Lewington</c:v>
                </c:pt>
                <c:pt idx="11327">
                  <c:v>Fran García</c:v>
                </c:pt>
                <c:pt idx="11328">
                  <c:v>G. Mebrahtu</c:v>
                </c:pt>
                <c:pt idx="11329">
                  <c:v>A. Ponce</c:v>
                </c:pt>
                <c:pt idx="11330">
                  <c:v>V. Screciu</c:v>
                </c:pt>
                <c:pt idx="11331">
                  <c:v>Mika</c:v>
                </c:pt>
                <c:pt idx="11332">
                  <c:v>D. Massey</c:v>
                </c:pt>
                <c:pt idx="11333">
                  <c:v>M. O'Hara</c:v>
                </c:pt>
                <c:pt idx="11334">
                  <c:v>J. Augustinsson</c:v>
                </c:pt>
                <c:pt idx="11335">
                  <c:v>L. Pérez</c:v>
                </c:pt>
                <c:pt idx="11336">
                  <c:v>Gerard Oliva</c:v>
                </c:pt>
                <c:pt idx="11337">
                  <c:v>J. Hamilton</c:v>
                </c:pt>
                <c:pt idx="11338">
                  <c:v>L. McGee</c:v>
                </c:pt>
                <c:pt idx="11339">
                  <c:v>T. Alfaro</c:v>
                </c:pt>
                <c:pt idx="11340">
                  <c:v>M. Wagner</c:v>
                </c:pt>
                <c:pt idx="11341">
                  <c:v>A. Awaji</c:v>
                </c:pt>
                <c:pt idx="11342">
                  <c:v>M. Ćosić</c:v>
                </c:pt>
                <c:pt idx="11343">
                  <c:v>D. McNeil</c:v>
                </c:pt>
                <c:pt idx="11344">
                  <c:v>P. Charruau</c:v>
                </c:pt>
                <c:pt idx="11345">
                  <c:v>S. Sarr</c:v>
                </c:pt>
                <c:pt idx="11346">
                  <c:v>T. Pearce</c:v>
                </c:pt>
                <c:pt idx="11347">
                  <c:v>T. Oakley-Boothe</c:v>
                </c:pt>
                <c:pt idx="11348">
                  <c:v>S. Ichazo</c:v>
                </c:pt>
                <c:pt idx="11349">
                  <c:v>D. Daniels</c:v>
                </c:pt>
                <c:pt idx="11350">
                  <c:v>A. Ariano</c:v>
                </c:pt>
                <c:pt idx="11351">
                  <c:v>B. Kallman</c:v>
                </c:pt>
                <c:pt idx="11352">
                  <c:v>D. Lovren</c:v>
                </c:pt>
                <c:pt idx="11353">
                  <c:v>Li Wei</c:v>
                </c:pt>
                <c:pt idx="11354">
                  <c:v>H. Silva</c:v>
                </c:pt>
                <c:pt idx="11355">
                  <c:v>K. Coulibaly</c:v>
                </c:pt>
                <c:pt idx="11356">
                  <c:v>J. Deminguet</c:v>
                </c:pt>
                <c:pt idx="11357">
                  <c:v>J. Mellis</c:v>
                </c:pt>
                <c:pt idx="11358">
                  <c:v>S. Demhasaj</c:v>
                </c:pt>
                <c:pt idx="11359">
                  <c:v>M. Di Piazza</c:v>
                </c:pt>
                <c:pt idx="11360">
                  <c:v>B. Fernández</c:v>
                </c:pt>
                <c:pt idx="11361">
                  <c:v>S. Binakaj</c:v>
                </c:pt>
                <c:pt idx="11362">
                  <c:v>Zhou Haibin</c:v>
                </c:pt>
                <c:pt idx="11363">
                  <c:v>S. Leyton</c:v>
                </c:pt>
                <c:pt idx="11364">
                  <c:v>C. Dagba</c:v>
                </c:pt>
                <c:pt idx="11365">
                  <c:v>P. Müller</c:v>
                </c:pt>
                <c:pt idx="11366">
                  <c:v>I. Jukić</c:v>
                </c:pt>
                <c:pt idx="11367">
                  <c:v>K. Zohi</c:v>
                </c:pt>
                <c:pt idx="11368">
                  <c:v>S. Jombati</c:v>
                </c:pt>
                <c:pt idx="11369">
                  <c:v>J. Cox</c:v>
                </c:pt>
                <c:pt idx="11370">
                  <c:v>S. Salinas</c:v>
                </c:pt>
                <c:pt idx="11371">
                  <c:v>D. Parra</c:v>
                </c:pt>
                <c:pt idx="11372">
                  <c:v>Leonardo Freijão</c:v>
                </c:pt>
                <c:pt idx="11373">
                  <c:v>D. Powell</c:v>
                </c:pt>
                <c:pt idx="11374">
                  <c:v>D. Potts</c:v>
                </c:pt>
                <c:pt idx="11375">
                  <c:v>J. Vidović</c:v>
                </c:pt>
                <c:pt idx="11376">
                  <c:v>O. Sowunmi</c:v>
                </c:pt>
                <c:pt idx="11377">
                  <c:v>J. Bertilsson</c:v>
                </c:pt>
                <c:pt idx="11378">
                  <c:v>J. Bachmann</c:v>
                </c:pt>
                <c:pt idx="11379">
                  <c:v>P. Heerwagen</c:v>
                </c:pt>
                <c:pt idx="11380">
                  <c:v>B. McNamee</c:v>
                </c:pt>
                <c:pt idx="11381">
                  <c:v>J. Aspropotamitis</c:v>
                </c:pt>
                <c:pt idx="11382">
                  <c:v>M. Palčič</c:v>
                </c:pt>
                <c:pt idx="11383">
                  <c:v>M. Ristić</c:v>
                </c:pt>
                <c:pt idx="11384">
                  <c:v>N. Tyson</c:v>
                </c:pt>
                <c:pt idx="11385">
                  <c:v>S. Al Qumayzi</c:v>
                </c:pt>
                <c:pt idx="11386">
                  <c:v>C. Agnelli</c:v>
                </c:pt>
                <c:pt idx="11387">
                  <c:v>Lee Sang Heon</c:v>
                </c:pt>
                <c:pt idx="11388">
                  <c:v>B. Bronico</c:v>
                </c:pt>
                <c:pt idx="11389">
                  <c:v>M. Okugawa</c:v>
                </c:pt>
                <c:pt idx="11390">
                  <c:v>T. Obadeyi</c:v>
                </c:pt>
                <c:pt idx="11391">
                  <c:v>A. Guira</c:v>
                </c:pt>
                <c:pt idx="11392">
                  <c:v>Liu Jian</c:v>
                </c:pt>
                <c:pt idx="11393">
                  <c:v>C. Wighton</c:v>
                </c:pt>
                <c:pt idx="11394">
                  <c:v>Y. Segawa</c:v>
                </c:pt>
                <c:pt idx="11395">
                  <c:v>K. Chinen</c:v>
                </c:pt>
                <c:pt idx="11396">
                  <c:v>I. Abass</c:v>
                </c:pt>
                <c:pt idx="11397">
                  <c:v>J. Stacey</c:v>
                </c:pt>
                <c:pt idx="11398">
                  <c:v>M. Aebischer</c:v>
                </c:pt>
                <c:pt idx="11399">
                  <c:v>S. Rakowitz</c:v>
                </c:pt>
                <c:pt idx="11400">
                  <c:v>Diego Alende</c:v>
                </c:pt>
                <c:pt idx="11401">
                  <c:v>S. Clare</c:v>
                </c:pt>
                <c:pt idx="11402">
                  <c:v>M. Exslager</c:v>
                </c:pt>
                <c:pt idx="11403">
                  <c:v>A. Noppert</c:v>
                </c:pt>
                <c:pt idx="11404">
                  <c:v>Hu Yanqiang</c:v>
                </c:pt>
                <c:pt idx="11405">
                  <c:v>N. Gil</c:v>
                </c:pt>
                <c:pt idx="11406">
                  <c:v>A. Wordsworth</c:v>
                </c:pt>
                <c:pt idx="11407">
                  <c:v>Andújar</c:v>
                </c:pt>
                <c:pt idx="11408">
                  <c:v>P. Koch</c:v>
                </c:pt>
                <c:pt idx="11409">
                  <c:v>G. Puel</c:v>
                </c:pt>
                <c:pt idx="11410">
                  <c:v>G. Francomb</c:v>
                </c:pt>
                <c:pt idx="11411">
                  <c:v>D. McMillan</c:v>
                </c:pt>
                <c:pt idx="11412">
                  <c:v>A. Flores</c:v>
                </c:pt>
                <c:pt idx="11413">
                  <c:v>K. Anderson</c:v>
                </c:pt>
                <c:pt idx="11414">
                  <c:v>V. De Marco</c:v>
                </c:pt>
                <c:pt idx="11415">
                  <c:v>Z. Erkilinc</c:v>
                </c:pt>
                <c:pt idx="11416">
                  <c:v>Jiang Liang</c:v>
                </c:pt>
                <c:pt idx="11417">
                  <c:v>U. Meras</c:v>
                </c:pt>
                <c:pt idx="11418">
                  <c:v>E. Johansen</c:v>
                </c:pt>
                <c:pt idx="11419">
                  <c:v>O. Threlkeld</c:v>
                </c:pt>
                <c:pt idx="11420">
                  <c:v>T. Anderson</c:v>
                </c:pt>
                <c:pt idx="11421">
                  <c:v>F. Moufi</c:v>
                </c:pt>
                <c:pt idx="11422">
                  <c:v>R. Williams</c:v>
                </c:pt>
                <c:pt idx="11423">
                  <c:v>Carlitos</c:v>
                </c:pt>
                <c:pt idx="11424">
                  <c:v>E. Iñíguez</c:v>
                </c:pt>
                <c:pt idx="11425">
                  <c:v>B. Hušidić</c:v>
                </c:pt>
                <c:pt idx="11426">
                  <c:v>S. Longstaff</c:v>
                </c:pt>
                <c:pt idx="11427">
                  <c:v>C. Sammon</c:v>
                </c:pt>
                <c:pt idx="11428">
                  <c:v>M. Wolfram</c:v>
                </c:pt>
                <c:pt idx="11429">
                  <c:v>M. Faško</c:v>
                </c:pt>
                <c:pt idx="11430">
                  <c:v>O. Fane</c:v>
                </c:pt>
                <c:pt idx="11431">
                  <c:v>Xesc Regis</c:v>
                </c:pt>
                <c:pt idx="11432">
                  <c:v>Lu Lin</c:v>
                </c:pt>
                <c:pt idx="11433">
                  <c:v>F. Marković</c:v>
                </c:pt>
                <c:pt idx="11434">
                  <c:v>F. Rawson</c:v>
                </c:pt>
                <c:pt idx="11435">
                  <c:v>M. Dauda</c:v>
                </c:pt>
                <c:pt idx="11436">
                  <c:v>K. Ward</c:v>
                </c:pt>
                <c:pt idx="11437">
                  <c:v>L. Hägg-Johansson</c:v>
                </c:pt>
                <c:pt idx="11438">
                  <c:v>M. Pinto</c:v>
                </c:pt>
                <c:pt idx="11439">
                  <c:v>Song Si Woo</c:v>
                </c:pt>
                <c:pt idx="11440">
                  <c:v>M. Halsti</c:v>
                </c:pt>
                <c:pt idx="11441">
                  <c:v>Viti</c:v>
                </c:pt>
                <c:pt idx="11442">
                  <c:v>E. Jónsson</c:v>
                </c:pt>
                <c:pt idx="11443">
                  <c:v>A. Deiola</c:v>
                </c:pt>
                <c:pt idx="11444">
                  <c:v>Adrián Rocheira</c:v>
                </c:pt>
                <c:pt idx="11445">
                  <c:v>J. Bourdouxhe</c:v>
                </c:pt>
                <c:pt idx="11446">
                  <c:v>N. Cameron</c:v>
                </c:pt>
                <c:pt idx="11447">
                  <c:v>O. Mandanda</c:v>
                </c:pt>
                <c:pt idx="11448">
                  <c:v>P. Madden</c:v>
                </c:pt>
                <c:pt idx="11449">
                  <c:v>V. Jalasto</c:v>
                </c:pt>
                <c:pt idx="11450">
                  <c:v>C. Cuesta</c:v>
                </c:pt>
                <c:pt idx="11451">
                  <c:v>T. Kubo</c:v>
                </c:pt>
                <c:pt idx="11452">
                  <c:v>B. Toma</c:v>
                </c:pt>
                <c:pt idx="11453">
                  <c:v>E. Doyle</c:v>
                </c:pt>
                <c:pt idx="11454">
                  <c:v>J. Nilsson</c:v>
                </c:pt>
                <c:pt idx="11455">
                  <c:v>B. Chardonnet</c:v>
                </c:pt>
                <c:pt idx="11456">
                  <c:v>D. Konstantopoulos</c:v>
                </c:pt>
                <c:pt idx="11457">
                  <c:v>W. Geubbels</c:v>
                </c:pt>
                <c:pt idx="11458">
                  <c:v>L. Quezada</c:v>
                </c:pt>
                <c:pt idx="11459">
                  <c:v>R. Sánchez</c:v>
                </c:pt>
                <c:pt idx="11460">
                  <c:v>F. Lanzillotta</c:v>
                </c:pt>
                <c:pt idx="11461">
                  <c:v>A. Moreno</c:v>
                </c:pt>
                <c:pt idx="11462">
                  <c:v>Vagnão Junior</c:v>
                </c:pt>
                <c:pt idx="11463">
                  <c:v>C. Greger</c:v>
                </c:pt>
                <c:pt idx="11464">
                  <c:v>M. Salem</c:v>
                </c:pt>
                <c:pt idx="11465">
                  <c:v>K. Alphonse</c:v>
                </c:pt>
                <c:pt idx="11466">
                  <c:v>J. Tosik</c:v>
                </c:pt>
                <c:pt idx="11467">
                  <c:v>S. Wharton</c:v>
                </c:pt>
                <c:pt idx="11468">
                  <c:v>A. Sigurðsson</c:v>
                </c:pt>
                <c:pt idx="11469">
                  <c:v>J. Welzmüller</c:v>
                </c:pt>
                <c:pt idx="11470">
                  <c:v>N. Ferraresi</c:v>
                </c:pt>
                <c:pt idx="11471">
                  <c:v>O. Kiomourtzoglou</c:v>
                </c:pt>
                <c:pt idx="11472">
                  <c:v>P. Taylor</c:v>
                </c:pt>
                <c:pt idx="11473">
                  <c:v>P. Keita</c:v>
                </c:pt>
                <c:pt idx="11474">
                  <c:v>M. Leitgeb</c:v>
                </c:pt>
                <c:pt idx="11475">
                  <c:v>N. Tapia</c:v>
                </c:pt>
                <c:pt idx="11476">
                  <c:v>T. D'Orazio</c:v>
                </c:pt>
                <c:pt idx="11477">
                  <c:v>I. Marconi</c:v>
                </c:pt>
                <c:pt idx="11478">
                  <c:v>L. Martínez</c:v>
                </c:pt>
                <c:pt idx="11479">
                  <c:v>A. Al Shammari</c:v>
                </c:pt>
                <c:pt idx="11480">
                  <c:v>T. James</c:v>
                </c:pt>
                <c:pt idx="11481">
                  <c:v>B. Vécsei</c:v>
                </c:pt>
                <c:pt idx="11482">
                  <c:v>J. Dehm</c:v>
                </c:pt>
                <c:pt idx="11483">
                  <c:v>M. Caufriez</c:v>
                </c:pt>
                <c:pt idx="11484">
                  <c:v>C. Rivera</c:v>
                </c:pt>
                <c:pt idx="11485">
                  <c:v>D. Gray</c:v>
                </c:pt>
                <c:pt idx="11486">
                  <c:v>Ricardo Rodrigues</c:v>
                </c:pt>
                <c:pt idx="11487">
                  <c:v>K. Shirai</c:v>
                </c:pt>
                <c:pt idx="11488">
                  <c:v>J. Jønsson</c:v>
                </c:pt>
                <c:pt idx="11489">
                  <c:v>L. López</c:v>
                </c:pt>
                <c:pt idx="11490">
                  <c:v>G. Prósperi</c:v>
                </c:pt>
                <c:pt idx="11491">
                  <c:v>F. Burmeister</c:v>
                </c:pt>
                <c:pt idx="11492">
                  <c:v>K. Yeboah</c:v>
                </c:pt>
                <c:pt idx="11493">
                  <c:v>M. Wdowiak</c:v>
                </c:pt>
                <c:pt idx="11494">
                  <c:v>F. Cristaldo</c:v>
                </c:pt>
                <c:pt idx="11495">
                  <c:v>P. Karlsson Lagemyr</c:v>
                </c:pt>
                <c:pt idx="11496">
                  <c:v>M. Dräger</c:v>
                </c:pt>
                <c:pt idx="11497">
                  <c:v>M. Quiroga</c:v>
                </c:pt>
                <c:pt idx="11498">
                  <c:v>K. Rimane</c:v>
                </c:pt>
                <c:pt idx="11499">
                  <c:v>F. Hurtado</c:v>
                </c:pt>
                <c:pt idx="11500">
                  <c:v>J. Hromada</c:v>
                </c:pt>
                <c:pt idx="11501">
                  <c:v>R. Brown</c:v>
                </c:pt>
                <c:pt idx="11502">
                  <c:v>Iuliano Alfaro</c:v>
                </c:pt>
                <c:pt idx="11503">
                  <c:v>C. Burgess</c:v>
                </c:pt>
                <c:pt idx="11504">
                  <c:v>D. Olsen</c:v>
                </c:pt>
                <c:pt idx="11505">
                  <c:v>E. Pinnock</c:v>
                </c:pt>
                <c:pt idx="11506">
                  <c:v>R. Quiñonez</c:v>
                </c:pt>
                <c:pt idx="11507">
                  <c:v>B. Jamieson IV</c:v>
                </c:pt>
                <c:pt idx="11508">
                  <c:v>D. Payne</c:v>
                </c:pt>
                <c:pt idx="11509">
                  <c:v>J. Lillis</c:v>
                </c:pt>
                <c:pt idx="11510">
                  <c:v>T. Chahed</c:v>
                </c:pt>
                <c:pt idx="11511">
                  <c:v>G. Warren</c:v>
                </c:pt>
                <c:pt idx="11512">
                  <c:v>M. Özyıldırım</c:v>
                </c:pt>
                <c:pt idx="11513">
                  <c:v>I. Boonen</c:v>
                </c:pt>
                <c:pt idx="11514">
                  <c:v>F. Torres</c:v>
                </c:pt>
                <c:pt idx="11515">
                  <c:v>M. Kirkeskov</c:v>
                </c:pt>
                <c:pt idx="11516">
                  <c:v>Y. Kobayashi</c:v>
                </c:pt>
                <c:pt idx="11517">
                  <c:v>L. Gómez</c:v>
                </c:pt>
                <c:pt idx="11518">
                  <c:v>A. Bruno</c:v>
                </c:pt>
                <c:pt idx="11519">
                  <c:v>M. Biskupović</c:v>
                </c:pt>
                <c:pt idx="11520">
                  <c:v>P. Leciejewski</c:v>
                </c:pt>
                <c:pt idx="11521">
                  <c:v>N. Gulan</c:v>
                </c:pt>
                <c:pt idx="11522">
                  <c:v>A. Askar</c:v>
                </c:pt>
                <c:pt idx="11523">
                  <c:v>F. Schiller</c:v>
                </c:pt>
                <c:pt idx="11524">
                  <c:v>F. Herzenbruch</c:v>
                </c:pt>
                <c:pt idx="11525">
                  <c:v>S. Pinas</c:v>
                </c:pt>
                <c:pt idx="11526">
                  <c:v>D. Myrestam</c:v>
                </c:pt>
                <c:pt idx="11527">
                  <c:v>Lee Ji Nam</c:v>
                </c:pt>
                <c:pt idx="11528">
                  <c:v>A. Al Kassar</c:v>
                </c:pt>
                <c:pt idx="11529">
                  <c:v>J. Rivas</c:v>
                </c:pt>
                <c:pt idx="11530">
                  <c:v>K. Fickentscher</c:v>
                </c:pt>
                <c:pt idx="11531">
                  <c:v>R. Allsop</c:v>
                </c:pt>
                <c:pt idx="11532">
                  <c:v>B. Murphy</c:v>
                </c:pt>
                <c:pt idx="11533">
                  <c:v>Y. Otubanjo</c:v>
                </c:pt>
                <c:pt idx="11534">
                  <c:v>K. Mensah</c:v>
                </c:pt>
                <c:pt idx="11535">
                  <c:v>S. Bösel</c:v>
                </c:pt>
                <c:pt idx="11536">
                  <c:v>S. Schiek</c:v>
                </c:pt>
                <c:pt idx="11537">
                  <c:v>M. Cortés</c:v>
                </c:pt>
                <c:pt idx="11538">
                  <c:v>Jean Carlos</c:v>
                </c:pt>
                <c:pt idx="11539">
                  <c:v>O. Kurt</c:v>
                </c:pt>
                <c:pt idx="11540">
                  <c:v>C. Psyché</c:v>
                </c:pt>
                <c:pt idx="11541">
                  <c:v>Q. Lecoeuche</c:v>
                </c:pt>
                <c:pt idx="11542">
                  <c:v>Juli Morrinhos</c:v>
                </c:pt>
                <c:pt idx="11543">
                  <c:v>P. Bürger</c:v>
                </c:pt>
                <c:pt idx="11544">
                  <c:v>S. Glarner</c:v>
                </c:pt>
                <c:pt idx="11545">
                  <c:v>F. Tchenkoua</c:v>
                </c:pt>
                <c:pt idx="11546">
                  <c:v>L. Jensen</c:v>
                </c:pt>
                <c:pt idx="11547">
                  <c:v>A. Adam</c:v>
                </c:pt>
                <c:pt idx="11548">
                  <c:v>M. Laurent</c:v>
                </c:pt>
                <c:pt idx="11549">
                  <c:v>N. Belvito</c:v>
                </c:pt>
                <c:pt idx="11550">
                  <c:v>Alex Rodríguez</c:v>
                </c:pt>
                <c:pt idx="11551">
                  <c:v>T. Holmes-Dennis</c:v>
                </c:pt>
                <c:pt idx="11552">
                  <c:v>J. Ertlthaler</c:v>
                </c:pt>
                <c:pt idx="11553">
                  <c:v>M. Thurnwald</c:v>
                </c:pt>
                <c:pt idx="11554">
                  <c:v>A. Melgalvis</c:v>
                </c:pt>
                <c:pt idx="11555">
                  <c:v>A. Busin</c:v>
                </c:pt>
                <c:pt idx="11556">
                  <c:v>N. Giménez</c:v>
                </c:pt>
                <c:pt idx="11557">
                  <c:v>J. Báez</c:v>
                </c:pt>
                <c:pt idx="11558">
                  <c:v>F. Ünver</c:v>
                </c:pt>
                <c:pt idx="11559">
                  <c:v>Pascu</c:v>
                </c:pt>
                <c:pt idx="11560">
                  <c:v>M. Qasem</c:v>
                </c:pt>
                <c:pt idx="11561">
                  <c:v>M. Poaty</c:v>
                </c:pt>
                <c:pt idx="11562">
                  <c:v>N. Jambor</c:v>
                </c:pt>
                <c:pt idx="11563">
                  <c:v>K. Eisele</c:v>
                </c:pt>
                <c:pt idx="11564">
                  <c:v>Hong Jung Nam</c:v>
                </c:pt>
                <c:pt idx="11565">
                  <c:v>D. González</c:v>
                </c:pt>
                <c:pt idx="11566">
                  <c:v>Mayoral</c:v>
                </c:pt>
                <c:pt idx="11567">
                  <c:v>J. Todibo</c:v>
                </c:pt>
                <c:pt idx="11568">
                  <c:v>A. Madu</c:v>
                </c:pt>
                <c:pt idx="11569">
                  <c:v>Edu Frias</c:v>
                </c:pt>
                <c:pt idx="11570">
                  <c:v>J. Gundersen</c:v>
                </c:pt>
                <c:pt idx="11571">
                  <c:v>N. Landgraf</c:v>
                </c:pt>
                <c:pt idx="11572">
                  <c:v>T. Müller</c:v>
                </c:pt>
                <c:pt idx="11573">
                  <c:v>W. Bianda</c:v>
                </c:pt>
                <c:pt idx="11574">
                  <c:v>J. Al-Hazaimeh</c:v>
                </c:pt>
                <c:pt idx="11575">
                  <c:v>T. Ogihara</c:v>
                </c:pt>
                <c:pt idx="11576">
                  <c:v>T. Campbell</c:v>
                </c:pt>
                <c:pt idx="11577">
                  <c:v>K. Mazek</c:v>
                </c:pt>
                <c:pt idx="11578">
                  <c:v>M. Suzuki</c:v>
                </c:pt>
                <c:pt idx="11579">
                  <c:v>E. Smith Rowe</c:v>
                </c:pt>
                <c:pt idx="11580">
                  <c:v>T. Al Ammar</c:v>
                </c:pt>
                <c:pt idx="11581">
                  <c:v>M. Amundsen</c:v>
                </c:pt>
                <c:pt idx="11582">
                  <c:v>Dêniro Prestes</c:v>
                </c:pt>
                <c:pt idx="11583">
                  <c:v>A. Tarbell</c:v>
                </c:pt>
                <c:pt idx="11584">
                  <c:v>S. Hughes</c:v>
                </c:pt>
                <c:pt idx="11585">
                  <c:v>O. Skipp</c:v>
                </c:pt>
                <c:pt idx="11586">
                  <c:v>G. Alanís</c:v>
                </c:pt>
                <c:pt idx="11587">
                  <c:v>J. Yaro</c:v>
                </c:pt>
                <c:pt idx="11588">
                  <c:v>H. Traorè</c:v>
                </c:pt>
                <c:pt idx="11589">
                  <c:v>M. Sarr</c:v>
                </c:pt>
                <c:pt idx="11590">
                  <c:v>T. Yonemoto</c:v>
                </c:pt>
                <c:pt idx="11591">
                  <c:v>M. Wachs</c:v>
                </c:pt>
                <c:pt idx="11592">
                  <c:v>K. Dennis</c:v>
                </c:pt>
                <c:pt idx="11593">
                  <c:v>A. Borgmann</c:v>
                </c:pt>
                <c:pt idx="11594">
                  <c:v>J. Sierra</c:v>
                </c:pt>
                <c:pt idx="11595">
                  <c:v>Jung Da Hwon</c:v>
                </c:pt>
                <c:pt idx="11596">
                  <c:v>M. Schulze</c:v>
                </c:pt>
                <c:pt idx="11597">
                  <c:v>T. Lee</c:v>
                </c:pt>
                <c:pt idx="11598">
                  <c:v>G. Scamacca</c:v>
                </c:pt>
                <c:pt idx="11599">
                  <c:v>P. Dimitriadis</c:v>
                </c:pt>
                <c:pt idx="11600">
                  <c:v>Du Wei</c:v>
                </c:pt>
                <c:pt idx="11601">
                  <c:v>M. Thiede</c:v>
                </c:pt>
                <c:pt idx="11602">
                  <c:v>J. Bartkowski</c:v>
                </c:pt>
                <c:pt idx="11603">
                  <c:v>M. Mirahmetjan</c:v>
                </c:pt>
                <c:pt idx="11604">
                  <c:v>L. Vaca</c:v>
                </c:pt>
                <c:pt idx="11605">
                  <c:v>J. Galeano</c:v>
                </c:pt>
                <c:pt idx="11606">
                  <c:v>Luis Muñoz</c:v>
                </c:pt>
                <c:pt idx="11607">
                  <c:v>H. Wright</c:v>
                </c:pt>
                <c:pt idx="11608">
                  <c:v>Borja Llarena</c:v>
                </c:pt>
                <c:pt idx="11609">
                  <c:v>H. Lingani</c:v>
                </c:pt>
                <c:pt idx="11610">
                  <c:v>G. Torromino</c:v>
                </c:pt>
                <c:pt idx="11611">
                  <c:v>M. Huber</c:v>
                </c:pt>
                <c:pt idx="11612">
                  <c:v>R. Seigers</c:v>
                </c:pt>
                <c:pt idx="11613">
                  <c:v>J. Serrano</c:v>
                </c:pt>
                <c:pt idx="11614">
                  <c:v>T. Holý</c:v>
                </c:pt>
                <c:pt idx="11615">
                  <c:v>C. Johnson</c:v>
                </c:pt>
                <c:pt idx="11616">
                  <c:v>A. Al Khaibari</c:v>
                </c:pt>
                <c:pt idx="11617">
                  <c:v>I. Savane</c:v>
                </c:pt>
                <c:pt idx="11618">
                  <c:v>Roberto López</c:v>
                </c:pt>
                <c:pt idx="11619">
                  <c:v>J. Proctor</c:v>
                </c:pt>
                <c:pt idx="11620">
                  <c:v>B. Vandenbussche</c:v>
                </c:pt>
                <c:pt idx="11621">
                  <c:v>J. Wright</c:v>
                </c:pt>
                <c:pt idx="11622">
                  <c:v>S. Gregersen</c:v>
                </c:pt>
                <c:pt idx="11623">
                  <c:v>Kim Jungya</c:v>
                </c:pt>
                <c:pt idx="11624">
                  <c:v>E. Banda</c:v>
                </c:pt>
                <c:pt idx="11625">
                  <c:v>M. Karlsen</c:v>
                </c:pt>
                <c:pt idx="11626">
                  <c:v>F. Jensen</c:v>
                </c:pt>
                <c:pt idx="11627">
                  <c:v>D. Stec</c:v>
                </c:pt>
                <c:pt idx="11628">
                  <c:v>H. Mahou</c:v>
                </c:pt>
                <c:pt idx="11629">
                  <c:v>J. Sargent</c:v>
                </c:pt>
                <c:pt idx="11630">
                  <c:v>O. Kanté</c:v>
                </c:pt>
                <c:pt idx="11631">
                  <c:v>Yang Xu</c:v>
                </c:pt>
                <c:pt idx="11632">
                  <c:v>H. Mascorro</c:v>
                </c:pt>
                <c:pt idx="11633">
                  <c:v>M. Maouche</c:v>
                </c:pt>
                <c:pt idx="11634">
                  <c:v>M. Al Fehaid</c:v>
                </c:pt>
                <c:pt idx="11635">
                  <c:v>Mi Haolun</c:v>
                </c:pt>
                <c:pt idx="11636">
                  <c:v>M. Ambichl</c:v>
                </c:pt>
                <c:pt idx="11637">
                  <c:v>Jauregi</c:v>
                </c:pt>
                <c:pt idx="11638">
                  <c:v>J. Mitchell</c:v>
                </c:pt>
                <c:pt idx="11639">
                  <c:v>Hui Jiakang</c:v>
                </c:pt>
                <c:pt idx="11640">
                  <c:v>V. Selimović</c:v>
                </c:pt>
                <c:pt idx="11641">
                  <c:v>T. Cywka</c:v>
                </c:pt>
                <c:pt idx="11642">
                  <c:v>J. Rask</c:v>
                </c:pt>
                <c:pt idx="11643">
                  <c:v>C. Shaughnessy</c:v>
                </c:pt>
                <c:pt idx="11644">
                  <c:v>Luis Rioja</c:v>
                </c:pt>
                <c:pt idx="11645">
                  <c:v>R. Meléndez</c:v>
                </c:pt>
                <c:pt idx="11646">
                  <c:v>J. Valencia</c:v>
                </c:pt>
                <c:pt idx="11647">
                  <c:v>Wang Shangyuan</c:v>
                </c:pt>
                <c:pt idx="11648">
                  <c:v>N. Bishop</c:v>
                </c:pt>
                <c:pt idx="11649">
                  <c:v>R. Jaadi</c:v>
                </c:pt>
                <c:pt idx="11650">
                  <c:v>A. Mandrea</c:v>
                </c:pt>
                <c:pt idx="11651">
                  <c:v>E. Smith</c:v>
                </c:pt>
                <c:pt idx="11652">
                  <c:v>C. Timite</c:v>
                </c:pt>
                <c:pt idx="11653">
                  <c:v>Dillson Teixeiro</c:v>
                </c:pt>
                <c:pt idx="11654">
                  <c:v>A. Williams</c:v>
                </c:pt>
                <c:pt idx="11655">
                  <c:v>D. Phillips</c:v>
                </c:pt>
                <c:pt idx="11656">
                  <c:v>M. Samuelsen</c:v>
                </c:pt>
                <c:pt idx="11657">
                  <c:v>H. Canbazoğlu</c:v>
                </c:pt>
                <c:pt idx="11658">
                  <c:v>K. Sanson</c:v>
                </c:pt>
                <c:pt idx="11659">
                  <c:v>M. D'Arpino</c:v>
                </c:pt>
                <c:pt idx="11660">
                  <c:v>J. Hayes</c:v>
                </c:pt>
                <c:pt idx="11661">
                  <c:v>M. Söderqvist</c:v>
                </c:pt>
                <c:pt idx="11662">
                  <c:v>M. Kvasina</c:v>
                </c:pt>
                <c:pt idx="11663">
                  <c:v>A. Bongiovanni</c:v>
                </c:pt>
                <c:pt idx="11664">
                  <c:v>S. Eremenko</c:v>
                </c:pt>
                <c:pt idx="11665">
                  <c:v>E. Wahlström</c:v>
                </c:pt>
                <c:pt idx="11666">
                  <c:v>A. Blomqvist</c:v>
                </c:pt>
                <c:pt idx="11667">
                  <c:v>C. Senior</c:v>
                </c:pt>
                <c:pt idx="11668">
                  <c:v>T. Sandoval</c:v>
                </c:pt>
                <c:pt idx="11669">
                  <c:v>A. Rose</c:v>
                </c:pt>
                <c:pt idx="11670">
                  <c:v>D. Gnaase</c:v>
                </c:pt>
                <c:pt idx="11671">
                  <c:v>M. Tavernier</c:v>
                </c:pt>
                <c:pt idx="11672">
                  <c:v>T. Nydam</c:v>
                </c:pt>
                <c:pt idx="11673">
                  <c:v>D. Lajud</c:v>
                </c:pt>
                <c:pt idx="11674">
                  <c:v>M. Fontaine</c:v>
                </c:pt>
                <c:pt idx="11675">
                  <c:v>B. Richards-Everton</c:v>
                </c:pt>
                <c:pt idx="11676">
                  <c:v>D. Kiki</c:v>
                </c:pt>
                <c:pt idx="11677">
                  <c:v>D. Stanese</c:v>
                </c:pt>
                <c:pt idx="11678">
                  <c:v>V. Vukadinović</c:v>
                </c:pt>
                <c:pt idx="11679">
                  <c:v>H. Morita</c:v>
                </c:pt>
                <c:pt idx="11680">
                  <c:v>Echu</c:v>
                </c:pt>
                <c:pt idx="11681">
                  <c:v>Juan Ibiza</c:v>
                </c:pt>
                <c:pt idx="11682">
                  <c:v>D. James</c:v>
                </c:pt>
                <c:pt idx="11683">
                  <c:v>G. Perrin</c:v>
                </c:pt>
                <c:pt idx="11684">
                  <c:v>M. Munetsi</c:v>
                </c:pt>
                <c:pt idx="11685">
                  <c:v>D. Potter</c:v>
                </c:pt>
                <c:pt idx="11686">
                  <c:v>K. Antonsen</c:v>
                </c:pt>
                <c:pt idx="11687">
                  <c:v>A. Čulina</c:v>
                </c:pt>
                <c:pt idx="11688">
                  <c:v>D. Williams</c:v>
                </c:pt>
                <c:pt idx="11689">
                  <c:v>A. Poúngouras</c:v>
                </c:pt>
                <c:pt idx="11690">
                  <c:v>Junio</c:v>
                </c:pt>
                <c:pt idx="11691">
                  <c:v>K. Sheppard</c:v>
                </c:pt>
                <c:pt idx="11692">
                  <c:v>K. Müller</c:v>
                </c:pt>
                <c:pt idx="11693">
                  <c:v>N. Thomas</c:v>
                </c:pt>
                <c:pt idx="11694">
                  <c:v>C. Morrison</c:v>
                </c:pt>
                <c:pt idx="11695">
                  <c:v>E. Oelschlägel</c:v>
                </c:pt>
                <c:pt idx="11696">
                  <c:v>S. Camara</c:v>
                </c:pt>
                <c:pt idx="11697">
                  <c:v>Lim Jong Eun</c:v>
                </c:pt>
                <c:pt idx="11698">
                  <c:v>A. Jones</c:v>
                </c:pt>
                <c:pt idx="11699">
                  <c:v>Kako Sanz</c:v>
                </c:pt>
                <c:pt idx="11700">
                  <c:v>S. Reese</c:v>
                </c:pt>
                <c:pt idx="11701">
                  <c:v>Y. Ito</c:v>
                </c:pt>
                <c:pt idx="11702">
                  <c:v>C. Winchester</c:v>
                </c:pt>
                <c:pt idx="11703">
                  <c:v>A. Henley</c:v>
                </c:pt>
                <c:pt idx="11704">
                  <c:v>G. Williams</c:v>
                </c:pt>
                <c:pt idx="11705">
                  <c:v>D. López</c:v>
                </c:pt>
                <c:pt idx="11706">
                  <c:v>F. Menig</c:v>
                </c:pt>
                <c:pt idx="11707">
                  <c:v>A. Sheehan</c:v>
                </c:pt>
                <c:pt idx="11708">
                  <c:v>A. Barcham</c:v>
                </c:pt>
                <c:pt idx="11709">
                  <c:v>Ha Dae Sung</c:v>
                </c:pt>
                <c:pt idx="11710">
                  <c:v>K. Angielski</c:v>
                </c:pt>
                <c:pt idx="11711">
                  <c:v>A. Gnanduillet</c:v>
                </c:pt>
                <c:pt idx="11712">
                  <c:v>M. Mancosu</c:v>
                </c:pt>
                <c:pt idx="11713">
                  <c:v>L. Chávez</c:v>
                </c:pt>
                <c:pt idx="11714">
                  <c:v>D. Fox</c:v>
                </c:pt>
                <c:pt idx="11715">
                  <c:v>A. Gory</c:v>
                </c:pt>
                <c:pt idx="11716">
                  <c:v>Y. Hamza</c:v>
                </c:pt>
                <c:pt idx="11717">
                  <c:v>R. Edwards</c:v>
                </c:pt>
                <c:pt idx="11718">
                  <c:v>D. Davari</c:v>
                </c:pt>
                <c:pt idx="11719">
                  <c:v>A. Pucheta</c:v>
                </c:pt>
                <c:pt idx="11720">
                  <c:v>Y. Shimada</c:v>
                </c:pt>
                <c:pt idx="11721">
                  <c:v>T. Sugeno</c:v>
                </c:pt>
                <c:pt idx="11722">
                  <c:v>J. Palacios</c:v>
                </c:pt>
                <c:pt idx="11723">
                  <c:v>Igor</c:v>
                </c:pt>
                <c:pt idx="11724">
                  <c:v>R. Sandberg</c:v>
                </c:pt>
                <c:pt idx="11725">
                  <c:v>Choi Jong Hoan</c:v>
                </c:pt>
                <c:pt idx="11726">
                  <c:v>A. Peña</c:v>
                </c:pt>
                <c:pt idx="11727">
                  <c:v>K. Roberts</c:v>
                </c:pt>
                <c:pt idx="11728">
                  <c:v>S. Ngezana</c:v>
                </c:pt>
                <c:pt idx="11729">
                  <c:v>P. Vranjicán</c:v>
                </c:pt>
                <c:pt idx="11730">
                  <c:v>L. Santelices</c:v>
                </c:pt>
                <c:pt idx="11731">
                  <c:v>J. Pérez</c:v>
                </c:pt>
                <c:pt idx="11732">
                  <c:v>A. Taoui</c:v>
                </c:pt>
                <c:pt idx="11733">
                  <c:v>R. Harakawa</c:v>
                </c:pt>
                <c:pt idx="11734">
                  <c:v>M. Schwabl</c:v>
                </c:pt>
                <c:pt idx="11735">
                  <c:v>C. Stanko</c:v>
                </c:pt>
                <c:pt idx="11736">
                  <c:v>S. Brown</c:v>
                </c:pt>
                <c:pt idx="11737">
                  <c:v>R. Thellufsen</c:v>
                </c:pt>
                <c:pt idx="11738">
                  <c:v>Lee Keun Ho</c:v>
                </c:pt>
                <c:pt idx="11739">
                  <c:v>J. Jönsson</c:v>
                </c:pt>
                <c:pt idx="11740">
                  <c:v>A. Rabillard</c:v>
                </c:pt>
                <c:pt idx="11741">
                  <c:v>M. Dabo</c:v>
                </c:pt>
                <c:pt idx="11742">
                  <c:v>L. Del Pinto</c:v>
                </c:pt>
                <c:pt idx="11743">
                  <c:v>José Mena</c:v>
                </c:pt>
                <c:pt idx="11744">
                  <c:v>G. Wylde</c:v>
                </c:pt>
                <c:pt idx="11745">
                  <c:v>Kim Won Sik</c:v>
                </c:pt>
                <c:pt idx="11746">
                  <c:v>M. van Bergen</c:v>
                </c:pt>
                <c:pt idx="11747">
                  <c:v>A. Martin</c:v>
                </c:pt>
                <c:pt idx="11748">
                  <c:v>R. McDonald</c:v>
                </c:pt>
                <c:pt idx="11749">
                  <c:v>D. Collins</c:v>
                </c:pt>
                <c:pt idx="11750">
                  <c:v>J. White</c:v>
                </c:pt>
                <c:pt idx="11751">
                  <c:v>A. Ingegneri</c:v>
                </c:pt>
                <c:pt idx="11752">
                  <c:v>R. Swete</c:v>
                </c:pt>
                <c:pt idx="11753">
                  <c:v>Imanol García</c:v>
                </c:pt>
                <c:pt idx="11754">
                  <c:v>S. Callegari</c:v>
                </c:pt>
                <c:pt idx="11755">
                  <c:v>E. Israelsson</c:v>
                </c:pt>
                <c:pt idx="11756">
                  <c:v>M. Al Najrani</c:v>
                </c:pt>
                <c:pt idx="11757">
                  <c:v>M. Bundu</c:v>
                </c:pt>
                <c:pt idx="11758">
                  <c:v>F. Román</c:v>
                </c:pt>
                <c:pt idx="11759">
                  <c:v>T. Figueroa</c:v>
                </c:pt>
                <c:pt idx="11760">
                  <c:v>T. Inukai</c:v>
                </c:pt>
                <c:pt idx="11761">
                  <c:v>O. Kittner</c:v>
                </c:pt>
                <c:pt idx="11762">
                  <c:v>M. López</c:v>
                </c:pt>
                <c:pt idx="11763">
                  <c:v>A. Winkler</c:v>
                </c:pt>
                <c:pt idx="11764">
                  <c:v>O. Özenç</c:v>
                </c:pt>
                <c:pt idx="11765">
                  <c:v>E. Nketiah</c:v>
                </c:pt>
                <c:pt idx="11766">
                  <c:v>S. Kamata</c:v>
                </c:pt>
                <c:pt idx="11767">
                  <c:v>G. Nilsson</c:v>
                </c:pt>
                <c:pt idx="11768">
                  <c:v>G. Shitolo</c:v>
                </c:pt>
                <c:pt idx="11769">
                  <c:v>D. Kutesa</c:v>
                </c:pt>
                <c:pt idx="11770">
                  <c:v>C. Rawlinson</c:v>
                </c:pt>
                <c:pt idx="11771">
                  <c:v>D. Slamar</c:v>
                </c:pt>
                <c:pt idx="11772">
                  <c:v>R. O'Donnell</c:v>
                </c:pt>
                <c:pt idx="11773">
                  <c:v>S. McNulty</c:v>
                </c:pt>
                <c:pt idx="11774">
                  <c:v>J. Tillson</c:v>
                </c:pt>
                <c:pt idx="11775">
                  <c:v>P. Arce</c:v>
                </c:pt>
                <c:pt idx="11776">
                  <c:v>D. Frattesi</c:v>
                </c:pt>
                <c:pt idx="11777">
                  <c:v>Genís</c:v>
                </c:pt>
                <c:pt idx="11778">
                  <c:v>M. Gustafsson</c:v>
                </c:pt>
                <c:pt idx="11779">
                  <c:v>M. Pfitzner</c:v>
                </c:pt>
                <c:pt idx="11780">
                  <c:v>J. Duncan</c:v>
                </c:pt>
                <c:pt idx="11781">
                  <c:v>Thiago Xavier</c:v>
                </c:pt>
                <c:pt idx="11782">
                  <c:v>T. Salquist</c:v>
                </c:pt>
                <c:pt idx="11783">
                  <c:v>M. Ortíz</c:v>
                </c:pt>
                <c:pt idx="11784">
                  <c:v>João Mendes</c:v>
                </c:pt>
                <c:pt idx="11785">
                  <c:v>D. Wotherspoon</c:v>
                </c:pt>
                <c:pt idx="11786">
                  <c:v>N. Ajose</c:v>
                </c:pt>
                <c:pt idx="11787">
                  <c:v>B. Traoré</c:v>
                </c:pt>
                <c:pt idx="11788">
                  <c:v>M. Valjent</c:v>
                </c:pt>
                <c:pt idx="11789">
                  <c:v>T. Vialla</c:v>
                </c:pt>
                <c:pt idx="11790">
                  <c:v>O. Çelik</c:v>
                </c:pt>
                <c:pt idx="11791">
                  <c:v>N. Siega</c:v>
                </c:pt>
                <c:pt idx="11792">
                  <c:v>Han Yong Su</c:v>
                </c:pt>
                <c:pt idx="11793">
                  <c:v>F. Reynero</c:v>
                </c:pt>
                <c:pt idx="11794">
                  <c:v>K. Hazard</c:v>
                </c:pt>
                <c:pt idx="11795">
                  <c:v>A. Peralta</c:v>
                </c:pt>
                <c:pt idx="11796">
                  <c:v>Y. Kawai</c:v>
                </c:pt>
                <c:pt idx="11797">
                  <c:v>D. van Crooij</c:v>
                </c:pt>
                <c:pt idx="11798">
                  <c:v>C. Saldaña</c:v>
                </c:pt>
                <c:pt idx="11799">
                  <c:v>Z. Udovičić</c:v>
                </c:pt>
                <c:pt idx="11800">
                  <c:v>M. Musaka</c:v>
                </c:pt>
                <c:pt idx="11801">
                  <c:v>R. González</c:v>
                </c:pt>
                <c:pt idx="11802">
                  <c:v>A. Al Dohaim</c:v>
                </c:pt>
                <c:pt idx="11803">
                  <c:v>R. Takeuchi</c:v>
                </c:pt>
                <c:pt idx="11804">
                  <c:v>K. Ramírez</c:v>
                </c:pt>
                <c:pt idx="11805">
                  <c:v>Borja Garcés</c:v>
                </c:pt>
                <c:pt idx="11806">
                  <c:v>M. Crooks</c:v>
                </c:pt>
                <c:pt idx="11807">
                  <c:v>E. Mastrolía</c:v>
                </c:pt>
                <c:pt idx="11808">
                  <c:v>P. Golubović</c:v>
                </c:pt>
                <c:pt idx="11809">
                  <c:v>D. Luxbacher</c:v>
                </c:pt>
                <c:pt idx="11810">
                  <c:v>M. Ali</c:v>
                </c:pt>
                <c:pt idx="11811">
                  <c:v>A. Danladi</c:v>
                </c:pt>
                <c:pt idx="11812">
                  <c:v>F. Grahl</c:v>
                </c:pt>
                <c:pt idx="11813">
                  <c:v>N. Atkinson</c:v>
                </c:pt>
                <c:pt idx="11814">
                  <c:v>A. Wiss</c:v>
                </c:pt>
                <c:pt idx="11815">
                  <c:v>L. Ferroni</c:v>
                </c:pt>
                <c:pt idx="11816">
                  <c:v>J. Davidson</c:v>
                </c:pt>
                <c:pt idx="11817">
                  <c:v>A. Cadavid</c:v>
                </c:pt>
                <c:pt idx="11818">
                  <c:v>B. Ndoye</c:v>
                </c:pt>
                <c:pt idx="11819">
                  <c:v>O. Kocuk</c:v>
                </c:pt>
                <c:pt idx="11820">
                  <c:v>B. Karamoko</c:v>
                </c:pt>
                <c:pt idx="11821">
                  <c:v>E. Hernández</c:v>
                </c:pt>
                <c:pt idx="11822">
                  <c:v>T. Hilliard-Arce</c:v>
                </c:pt>
                <c:pt idx="11823">
                  <c:v>Y. Etienne</c:v>
                </c:pt>
                <c:pt idx="11824">
                  <c:v>F. Mayembo</c:v>
                </c:pt>
                <c:pt idx="11825">
                  <c:v>P. Clarke</c:v>
                </c:pt>
                <c:pt idx="11826">
                  <c:v>A. Bittroff</c:v>
                </c:pt>
                <c:pt idx="11827">
                  <c:v>M. Königs</c:v>
                </c:pt>
                <c:pt idx="11828">
                  <c:v>A. Corsi</c:v>
                </c:pt>
                <c:pt idx="11829">
                  <c:v>J. Calle</c:v>
                </c:pt>
                <c:pt idx="11830">
                  <c:v>L. Ndao</c:v>
                </c:pt>
                <c:pt idx="11831">
                  <c:v>R. Takasugi</c:v>
                </c:pt>
                <c:pt idx="11832">
                  <c:v>M. Desler</c:v>
                </c:pt>
                <c:pt idx="11833">
                  <c:v>B. Morris</c:v>
                </c:pt>
                <c:pt idx="11834">
                  <c:v>B. Moe</c:v>
                </c:pt>
                <c:pt idx="11835">
                  <c:v>Kuki Zalazar</c:v>
                </c:pt>
                <c:pt idx="11836">
                  <c:v>Montero</c:v>
                </c:pt>
                <c:pt idx="11837">
                  <c:v>F. Ruberto</c:v>
                </c:pt>
                <c:pt idx="11838">
                  <c:v>S. Domínguez</c:v>
                </c:pt>
                <c:pt idx="11839">
                  <c:v>Jin YangYang</c:v>
                </c:pt>
                <c:pt idx="11840">
                  <c:v>Aitor Ruibal</c:v>
                </c:pt>
                <c:pt idx="11841">
                  <c:v>J. Nilsen</c:v>
                </c:pt>
                <c:pt idx="11842">
                  <c:v>P. Breier</c:v>
                </c:pt>
                <c:pt idx="11843">
                  <c:v>N. Castrillón</c:v>
                </c:pt>
                <c:pt idx="11844">
                  <c:v>Álex Craninx</c:v>
                </c:pt>
                <c:pt idx="11845">
                  <c:v>Miguel</c:v>
                </c:pt>
                <c:pt idx="11846">
                  <c:v>H. Onaga</c:v>
                </c:pt>
                <c:pt idx="11847">
                  <c:v>A. Al Mazaidi</c:v>
                </c:pt>
                <c:pt idx="11848">
                  <c:v>V. Davidsen</c:v>
                </c:pt>
                <c:pt idx="11849">
                  <c:v>Park Sun Ju</c:v>
                </c:pt>
                <c:pt idx="11850">
                  <c:v>A. Otero</c:v>
                </c:pt>
                <c:pt idx="11851">
                  <c:v>B. Jacobsen</c:v>
                </c:pt>
                <c:pt idx="11852">
                  <c:v>J. Varela</c:v>
                </c:pt>
                <c:pt idx="11853">
                  <c:v>S. Lorenz</c:v>
                </c:pt>
                <c:pt idx="11854">
                  <c:v>Pol</c:v>
                </c:pt>
                <c:pt idx="11855">
                  <c:v>T. Vion</c:v>
                </c:pt>
                <c:pt idx="11856">
                  <c:v>S. Henriksen</c:v>
                </c:pt>
                <c:pt idx="11857">
                  <c:v>Y. Koné</c:v>
                </c:pt>
                <c:pt idx="11858">
                  <c:v>N. Oduwa</c:v>
                </c:pt>
                <c:pt idx="11859">
                  <c:v>S. Karadeniz</c:v>
                </c:pt>
                <c:pt idx="11860">
                  <c:v>M. Marcjanik</c:v>
                </c:pt>
                <c:pt idx="11861">
                  <c:v>M. Palionis</c:v>
                </c:pt>
                <c:pt idx="11862">
                  <c:v>D. Undav</c:v>
                </c:pt>
                <c:pt idx="11863">
                  <c:v>N. Gouriye</c:v>
                </c:pt>
                <c:pt idx="11864">
                  <c:v>Tong Le</c:v>
                </c:pt>
                <c:pt idx="11865">
                  <c:v>Cho Dong Gun</c:v>
                </c:pt>
                <c:pt idx="11866">
                  <c:v>G. Sandomierski</c:v>
                </c:pt>
                <c:pt idx="11867">
                  <c:v>A. Al Fahad</c:v>
                </c:pt>
                <c:pt idx="11868">
                  <c:v>N. Losada</c:v>
                </c:pt>
                <c:pt idx="11869">
                  <c:v>J. Thomasen</c:v>
                </c:pt>
                <c:pt idx="11870">
                  <c:v>D. Wayar</c:v>
                </c:pt>
                <c:pt idx="11871">
                  <c:v>M. Velásquez</c:v>
                </c:pt>
                <c:pt idx="11872">
                  <c:v>Ahn Yong Woo</c:v>
                </c:pt>
                <c:pt idx="11873">
                  <c:v>E. Valencia</c:v>
                </c:pt>
                <c:pt idx="11874">
                  <c:v>H. Cochrane</c:v>
                </c:pt>
                <c:pt idx="11875">
                  <c:v>R. Müller</c:v>
                </c:pt>
                <c:pt idx="11876">
                  <c:v>C. Alcock</c:v>
                </c:pt>
                <c:pt idx="11877">
                  <c:v>Manu Hernando</c:v>
                </c:pt>
                <c:pt idx="11878">
                  <c:v>C. Brown</c:v>
                </c:pt>
                <c:pt idx="11879">
                  <c:v>I. Coulibaly</c:v>
                </c:pt>
                <c:pt idx="11880">
                  <c:v>R. Cota</c:v>
                </c:pt>
                <c:pt idx="11881">
                  <c:v>J. Bruijn</c:v>
                </c:pt>
                <c:pt idx="11882">
                  <c:v>L. Stevenson</c:v>
                </c:pt>
                <c:pt idx="11883">
                  <c:v>Dani Molina</c:v>
                </c:pt>
                <c:pt idx="11884">
                  <c:v>H. Shimoda</c:v>
                </c:pt>
                <c:pt idx="11885">
                  <c:v>F. Pierrot</c:v>
                </c:pt>
                <c:pt idx="11886">
                  <c:v>B. Stuver</c:v>
                </c:pt>
                <c:pt idx="11887">
                  <c:v>C. Grant</c:v>
                </c:pt>
                <c:pt idx="11888">
                  <c:v>B. Tuiloma</c:v>
                </c:pt>
                <c:pt idx="11889">
                  <c:v>Kim Seung Yong</c:v>
                </c:pt>
                <c:pt idx="11890">
                  <c:v>Bura</c:v>
                </c:pt>
                <c:pt idx="11891">
                  <c:v>V. Loroña</c:v>
                </c:pt>
                <c:pt idx="11892">
                  <c:v>A. Danch</c:v>
                </c:pt>
                <c:pt idx="11893">
                  <c:v>Leonardo</c:v>
                </c:pt>
                <c:pt idx="11894">
                  <c:v>D. Telgenkamp</c:v>
                </c:pt>
                <c:pt idx="11895">
                  <c:v>J. Bolton</c:v>
                </c:pt>
                <c:pt idx="11896">
                  <c:v>R. Miller</c:v>
                </c:pt>
                <c:pt idx="11897">
                  <c:v>R. Kongolo</c:v>
                </c:pt>
                <c:pt idx="11898">
                  <c:v>O. Abildgaard</c:v>
                </c:pt>
                <c:pt idx="11899">
                  <c:v>P. Polczak</c:v>
                </c:pt>
                <c:pt idx="11900">
                  <c:v>Y. Kasim</c:v>
                </c:pt>
                <c:pt idx="11901">
                  <c:v>C. Pym</c:v>
                </c:pt>
                <c:pt idx="11902">
                  <c:v>D. Eckert</c:v>
                </c:pt>
                <c:pt idx="11903">
                  <c:v>K. Scherpen</c:v>
                </c:pt>
                <c:pt idx="11904">
                  <c:v>Hwang Soon Min</c:v>
                </c:pt>
                <c:pt idx="11905">
                  <c:v>B. Magaña</c:v>
                </c:pt>
                <c:pt idx="11906">
                  <c:v>F. Dimarco</c:v>
                </c:pt>
                <c:pt idx="11907">
                  <c:v>G. Klok</c:v>
                </c:pt>
                <c:pt idx="11908">
                  <c:v>M. Duke</c:v>
                </c:pt>
                <c:pt idx="11909">
                  <c:v>Moi Delgado</c:v>
                </c:pt>
                <c:pt idx="11910">
                  <c:v>G. Deegan</c:v>
                </c:pt>
                <c:pt idx="11911">
                  <c:v>J. Roberts</c:v>
                </c:pt>
                <c:pt idx="11912">
                  <c:v>A. Caceres</c:v>
                </c:pt>
                <c:pt idx="11913">
                  <c:v>F. Portillo</c:v>
                </c:pt>
                <c:pt idx="11914">
                  <c:v>G. Thomas</c:v>
                </c:pt>
                <c:pt idx="11915">
                  <c:v>R. Williams</c:v>
                </c:pt>
                <c:pt idx="11916">
                  <c:v>J. Carbonero</c:v>
                </c:pt>
                <c:pt idx="11917">
                  <c:v>J. O'Toole</c:v>
                </c:pt>
                <c:pt idx="11918">
                  <c:v>B. Pintol</c:v>
                </c:pt>
                <c:pt idx="11919">
                  <c:v>G. Ivanov</c:v>
                </c:pt>
                <c:pt idx="11920">
                  <c:v>T. Kortegaard</c:v>
                </c:pt>
                <c:pt idx="11921">
                  <c:v>K. Kato</c:v>
                </c:pt>
                <c:pt idx="11922">
                  <c:v>S. Kobayashi</c:v>
                </c:pt>
                <c:pt idx="11923">
                  <c:v>S. Mai</c:v>
                </c:pt>
                <c:pt idx="11924">
                  <c:v>L. Riveros</c:v>
                </c:pt>
                <c:pt idx="11925">
                  <c:v>J. Thiesson</c:v>
                </c:pt>
                <c:pt idx="11926">
                  <c:v>B. Reeves</c:v>
                </c:pt>
                <c:pt idx="11927">
                  <c:v>M. Boman</c:v>
                </c:pt>
                <c:pt idx="11928">
                  <c:v>J. Al Bishi</c:v>
                </c:pt>
                <c:pt idx="11929">
                  <c:v>João Nunes</c:v>
                </c:pt>
                <c:pt idx="11930">
                  <c:v>J. Riquett</c:v>
                </c:pt>
                <c:pt idx="11931">
                  <c:v>L. McCormick</c:v>
                </c:pt>
                <c:pt idx="11932">
                  <c:v>A. Razak</c:v>
                </c:pt>
                <c:pt idx="11933">
                  <c:v>D. Crnigoj</c:v>
                </c:pt>
                <c:pt idx="11934">
                  <c:v>A. Araujo</c:v>
                </c:pt>
                <c:pt idx="11935">
                  <c:v>Raí</c:v>
                </c:pt>
                <c:pt idx="11936">
                  <c:v>F. Downes</c:v>
                </c:pt>
                <c:pt idx="11937">
                  <c:v>Hildeberto Pereira</c:v>
                </c:pt>
                <c:pt idx="11938">
                  <c:v>K. Behrens</c:v>
                </c:pt>
                <c:pt idx="11939">
                  <c:v>J. Guillemenot</c:v>
                </c:pt>
                <c:pt idx="11940">
                  <c:v>N. Gunnarsson</c:v>
                </c:pt>
                <c:pt idx="11941">
                  <c:v>J. McBean</c:v>
                </c:pt>
                <c:pt idx="11942">
                  <c:v>M. Stoll</c:v>
                </c:pt>
                <c:pt idx="11943">
                  <c:v>M. Greve</c:v>
                </c:pt>
                <c:pt idx="11944">
                  <c:v>D. Yearwood</c:v>
                </c:pt>
                <c:pt idx="11945">
                  <c:v>C. Patterson-Sewell</c:v>
                </c:pt>
                <c:pt idx="11946">
                  <c:v>N. Rnić</c:v>
                </c:pt>
                <c:pt idx="11947">
                  <c:v>Feng Renliang</c:v>
                </c:pt>
                <c:pt idx="11948">
                  <c:v>O. Lancashire</c:v>
                </c:pt>
                <c:pt idx="11949">
                  <c:v>M. Jeannin</c:v>
                </c:pt>
                <c:pt idx="11950">
                  <c:v>H. Artarslan</c:v>
                </c:pt>
                <c:pt idx="11951">
                  <c:v>M. Sahanek</c:v>
                </c:pt>
                <c:pt idx="11952">
                  <c:v>F. Herbers</c:v>
                </c:pt>
                <c:pt idx="11953">
                  <c:v>Eddy Francis</c:v>
                </c:pt>
                <c:pt idx="11954">
                  <c:v>L. Waterfall</c:v>
                </c:pt>
                <c:pt idx="11955">
                  <c:v>D. Bowles</c:v>
                </c:pt>
                <c:pt idx="11956">
                  <c:v>G. Walusimbi</c:v>
                </c:pt>
                <c:pt idx="11957">
                  <c:v>F. Soyalp</c:v>
                </c:pt>
                <c:pt idx="11958">
                  <c:v>I. Chatzitheodoridis</c:v>
                </c:pt>
                <c:pt idx="11959">
                  <c:v>A. Al Qahtani</c:v>
                </c:pt>
                <c:pt idx="11960">
                  <c:v>O. Rathbone</c:v>
                </c:pt>
                <c:pt idx="11961">
                  <c:v>J. Macías</c:v>
                </c:pt>
                <c:pt idx="11962">
                  <c:v>Lee Kyung Ryul</c:v>
                </c:pt>
                <c:pt idx="11963">
                  <c:v>J. Lopy</c:v>
                </c:pt>
                <c:pt idx="11964">
                  <c:v>S. Vecchia</c:v>
                </c:pt>
                <c:pt idx="11965">
                  <c:v>D. Londoño</c:v>
                </c:pt>
                <c:pt idx="11966">
                  <c:v>J. Forte</c:v>
                </c:pt>
                <c:pt idx="11967">
                  <c:v>V. Sanogo</c:v>
                </c:pt>
                <c:pt idx="11968">
                  <c:v>Léo Príncipe</c:v>
                </c:pt>
                <c:pt idx="11969">
                  <c:v>A. Legzdins</c:v>
                </c:pt>
                <c:pt idx="11970">
                  <c:v>F. Cuvelier</c:v>
                </c:pt>
                <c:pt idx="11971">
                  <c:v>M. Lorenzen</c:v>
                </c:pt>
                <c:pt idx="11972">
                  <c:v>R. Becker</c:v>
                </c:pt>
                <c:pt idx="11973">
                  <c:v>A. Al Suwat</c:v>
                </c:pt>
                <c:pt idx="11974">
                  <c:v>Song Bum Keun</c:v>
                </c:pt>
                <c:pt idx="11975">
                  <c:v>F. Zoko</c:v>
                </c:pt>
                <c:pt idx="11976">
                  <c:v>Gonçalo Cardoso</c:v>
                </c:pt>
                <c:pt idx="11977">
                  <c:v>C. McCormack</c:v>
                </c:pt>
                <c:pt idx="11978">
                  <c:v>N. Al Mousa</c:v>
                </c:pt>
                <c:pt idx="11979">
                  <c:v>D. Furtado</c:v>
                </c:pt>
                <c:pt idx="11980">
                  <c:v>A. MacDonald</c:v>
                </c:pt>
                <c:pt idx="11981">
                  <c:v>T. Eastman</c:v>
                </c:pt>
                <c:pt idx="11982">
                  <c:v>C. Pérez</c:v>
                </c:pt>
                <c:pt idx="11983">
                  <c:v>F. Ayaz</c:v>
                </c:pt>
                <c:pt idx="11984">
                  <c:v>J. Candía</c:v>
                </c:pt>
                <c:pt idx="11985">
                  <c:v>J. Simpson</c:v>
                </c:pt>
                <c:pt idx="11986">
                  <c:v>Agus</c:v>
                </c:pt>
                <c:pt idx="11987">
                  <c:v>M. Howard</c:v>
                </c:pt>
                <c:pt idx="11988">
                  <c:v>F. Helstrup</c:v>
                </c:pt>
                <c:pt idx="11989">
                  <c:v>A. Kellett</c:v>
                </c:pt>
                <c:pt idx="11990">
                  <c:v>Felipe</c:v>
                </c:pt>
                <c:pt idx="11991">
                  <c:v>M. Done</c:v>
                </c:pt>
                <c:pt idx="11992">
                  <c:v>T. Oude Kotte</c:v>
                </c:pt>
                <c:pt idx="11993">
                  <c:v>M. Opondo</c:v>
                </c:pt>
                <c:pt idx="11994">
                  <c:v>J. Fehr</c:v>
                </c:pt>
                <c:pt idx="11995">
                  <c:v>Diogo Silva</c:v>
                </c:pt>
                <c:pt idx="11996">
                  <c:v>T. Abe</c:v>
                </c:pt>
                <c:pt idx="11997">
                  <c:v>C. Logan</c:v>
                </c:pt>
                <c:pt idx="11998">
                  <c:v>M. Sepúlveda</c:v>
                </c:pt>
                <c:pt idx="11999">
                  <c:v>M. Savković</c:v>
                </c:pt>
                <c:pt idx="12000">
                  <c:v>Fan Xiaodong</c:v>
                </c:pt>
                <c:pt idx="12001">
                  <c:v>B. Añor</c:v>
                </c:pt>
                <c:pt idx="12002">
                  <c:v>B. Kuipers</c:v>
                </c:pt>
                <c:pt idx="12003">
                  <c:v>S. Cummings</c:v>
                </c:pt>
                <c:pt idx="12004">
                  <c:v>K. Lankford</c:v>
                </c:pt>
                <c:pt idx="12005">
                  <c:v>L. Zima</c:v>
                </c:pt>
                <c:pt idx="12006">
                  <c:v>A. Crofts</c:v>
                </c:pt>
                <c:pt idx="12007">
                  <c:v>C. Palacios</c:v>
                </c:pt>
                <c:pt idx="12008">
                  <c:v>B. Matic</c:v>
                </c:pt>
                <c:pt idx="12009">
                  <c:v>S. Rafn</c:v>
                </c:pt>
                <c:pt idx="12010">
                  <c:v>N. De Medina</c:v>
                </c:pt>
                <c:pt idx="12011">
                  <c:v>A. Jakubech</c:v>
                </c:pt>
                <c:pt idx="12012">
                  <c:v>B. Hansen</c:v>
                </c:pt>
                <c:pt idx="12013">
                  <c:v>N. Burns</c:v>
                </c:pt>
                <c:pt idx="12014">
                  <c:v>G. Arokoyo</c:v>
                </c:pt>
                <c:pt idx="12015">
                  <c:v>J. Basulto</c:v>
                </c:pt>
                <c:pt idx="12016">
                  <c:v>V. Sakor</c:v>
                </c:pt>
                <c:pt idx="12017">
                  <c:v>F. García</c:v>
                </c:pt>
                <c:pt idx="12018">
                  <c:v>K. Kabran</c:v>
                </c:pt>
                <c:pt idx="12019">
                  <c:v>K. Madsen</c:v>
                </c:pt>
                <c:pt idx="12020">
                  <c:v>D. Nazon</c:v>
                </c:pt>
                <c:pt idx="12021">
                  <c:v>J. O'Brien</c:v>
                </c:pt>
                <c:pt idx="12022">
                  <c:v>R. Vargas</c:v>
                </c:pt>
                <c:pt idx="12023">
                  <c:v>N. Malić</c:v>
                </c:pt>
                <c:pt idx="12024">
                  <c:v>S. Auer</c:v>
                </c:pt>
                <c:pt idx="12025">
                  <c:v>J. Mullins</c:v>
                </c:pt>
                <c:pt idx="12026">
                  <c:v>B. Boutobba</c:v>
                </c:pt>
                <c:pt idx="12027">
                  <c:v>Perceval Acunha</c:v>
                </c:pt>
                <c:pt idx="12028">
                  <c:v>J. Schryvers</c:v>
                </c:pt>
                <c:pt idx="12029">
                  <c:v>D. Kvande</c:v>
                </c:pt>
                <c:pt idx="12030">
                  <c:v>L. Collins</c:v>
                </c:pt>
                <c:pt idx="12031">
                  <c:v>J. Tveita</c:v>
                </c:pt>
                <c:pt idx="12032">
                  <c:v>Yang Sang Min</c:v>
                </c:pt>
                <c:pt idx="12033">
                  <c:v>Nelson Freitosa</c:v>
                </c:pt>
                <c:pt idx="12034">
                  <c:v>T. Mokoena</c:v>
                </c:pt>
                <c:pt idx="12035">
                  <c:v>Kikas</c:v>
                </c:pt>
                <c:pt idx="12036">
                  <c:v>D. Lopar</c:v>
                </c:pt>
                <c:pt idx="12037">
                  <c:v>L. Díaz</c:v>
                </c:pt>
                <c:pt idx="12038">
                  <c:v>A. Foosnæs</c:v>
                </c:pt>
                <c:pt idx="12039">
                  <c:v>F. Chabrolle</c:v>
                </c:pt>
                <c:pt idx="12040">
                  <c:v>M. Minesso</c:v>
                </c:pt>
                <c:pt idx="12041">
                  <c:v>E. Cetre</c:v>
                </c:pt>
                <c:pt idx="12042">
                  <c:v>A. Özer</c:v>
                </c:pt>
                <c:pt idx="12043">
                  <c:v>B. Gartland</c:v>
                </c:pt>
                <c:pt idx="12044">
                  <c:v>P. Frascatore</c:v>
                </c:pt>
                <c:pt idx="12045">
                  <c:v>H. Lopes</c:v>
                </c:pt>
                <c:pt idx="12046">
                  <c:v>K. Tezuka</c:v>
                </c:pt>
                <c:pt idx="12047">
                  <c:v>T. Lebeau</c:v>
                </c:pt>
                <c:pt idx="12048">
                  <c:v>Brandão</c:v>
                </c:pt>
                <c:pt idx="12049">
                  <c:v>P. Bajza</c:v>
                </c:pt>
                <c:pt idx="12050">
                  <c:v>U. Çakır</c:v>
                </c:pt>
                <c:pt idx="12051">
                  <c:v>H. Bwana</c:v>
                </c:pt>
                <c:pt idx="12052">
                  <c:v>J. Murillo</c:v>
                </c:pt>
                <c:pt idx="12053">
                  <c:v>D. Geissler</c:v>
                </c:pt>
                <c:pt idx="12054">
                  <c:v>M. Diakota</c:v>
                </c:pt>
                <c:pt idx="12055">
                  <c:v>D. Parker</c:v>
                </c:pt>
                <c:pt idx="12056">
                  <c:v>V. Tranberg</c:v>
                </c:pt>
                <c:pt idx="12057">
                  <c:v>O. Ayık</c:v>
                </c:pt>
                <c:pt idx="12058">
                  <c:v>C. Camps</c:v>
                </c:pt>
                <c:pt idx="12059">
                  <c:v>Jesús Areso</c:v>
                </c:pt>
                <c:pt idx="12060">
                  <c:v>R. Siemaszko</c:v>
                </c:pt>
                <c:pt idx="12061">
                  <c:v>O. Khan</c:v>
                </c:pt>
                <c:pt idx="12062">
                  <c:v>A. Langlitz</c:v>
                </c:pt>
                <c:pt idx="12063">
                  <c:v>P. Soto</c:v>
                </c:pt>
                <c:pt idx="12064">
                  <c:v>P. Ghiglione</c:v>
                </c:pt>
                <c:pt idx="12065">
                  <c:v>J. Buitrago</c:v>
                </c:pt>
                <c:pt idx="12066">
                  <c:v>B. White</c:v>
                </c:pt>
                <c:pt idx="12067">
                  <c:v>Gabriel Nunes</c:v>
                </c:pt>
                <c:pt idx="12068">
                  <c:v>B. Whitfield</c:v>
                </c:pt>
                <c:pt idx="12069">
                  <c:v>T. Doyle</c:v>
                </c:pt>
                <c:pt idx="12070">
                  <c:v>Ko Tae Won</c:v>
                </c:pt>
                <c:pt idx="12071">
                  <c:v>Dani Cárdenas</c:v>
                </c:pt>
                <c:pt idx="12072">
                  <c:v>N. Zanellato</c:v>
                </c:pt>
                <c:pt idx="12073">
                  <c:v>Álex Domínguez</c:v>
                </c:pt>
                <c:pt idx="12074">
                  <c:v>M. Satli</c:v>
                </c:pt>
                <c:pt idx="12075">
                  <c:v>N. Mousa</c:v>
                </c:pt>
                <c:pt idx="12076">
                  <c:v>M. Fujita</c:v>
                </c:pt>
                <c:pt idx="12077">
                  <c:v>L. Nilsen</c:v>
                </c:pt>
                <c:pt idx="12078">
                  <c:v>S. Mensiro</c:v>
                </c:pt>
                <c:pt idx="12079">
                  <c:v>W. Saliba</c:v>
                </c:pt>
                <c:pt idx="12080">
                  <c:v>L. Trejo</c:v>
                </c:pt>
                <c:pt idx="12081">
                  <c:v>O. Söderberg</c:v>
                </c:pt>
                <c:pt idx="12082">
                  <c:v>C. Jennings</c:v>
                </c:pt>
                <c:pt idx="12083">
                  <c:v>A. Arrigoni</c:v>
                </c:pt>
                <c:pt idx="12084">
                  <c:v>P. Köhn</c:v>
                </c:pt>
                <c:pt idx="12085">
                  <c:v>K. Nakamura</c:v>
                </c:pt>
                <c:pt idx="12086">
                  <c:v>Ricardo Campos</c:v>
                </c:pt>
                <c:pt idx="12087">
                  <c:v>Joaquín</c:v>
                </c:pt>
                <c:pt idx="12088">
                  <c:v>B. Kantarovski</c:v>
                </c:pt>
                <c:pt idx="12089">
                  <c:v>N. Ishikawa</c:v>
                </c:pt>
                <c:pt idx="12090">
                  <c:v>A. Dzabana</c:v>
                </c:pt>
                <c:pt idx="12091">
                  <c:v>C. Führich</c:v>
                </c:pt>
                <c:pt idx="12092">
                  <c:v>C. López</c:v>
                </c:pt>
                <c:pt idx="12093">
                  <c:v>F. Marquet</c:v>
                </c:pt>
                <c:pt idx="12094">
                  <c:v>M. Hamzi</c:v>
                </c:pt>
                <c:pt idx="12095">
                  <c:v>T. Regan</c:v>
                </c:pt>
                <c:pt idx="12096">
                  <c:v>H. Cavero</c:v>
                </c:pt>
                <c:pt idx="12097">
                  <c:v>R. Hack</c:v>
                </c:pt>
                <c:pt idx="12098">
                  <c:v>Nuno Macedo</c:v>
                </c:pt>
                <c:pt idx="12099">
                  <c:v>V. Bezecourt</c:v>
                </c:pt>
                <c:pt idx="12100">
                  <c:v>Woo Chan Yang</c:v>
                </c:pt>
                <c:pt idx="12101">
                  <c:v>A. Reca</c:v>
                </c:pt>
                <c:pt idx="12102">
                  <c:v>João Tavares</c:v>
                </c:pt>
                <c:pt idx="12103">
                  <c:v>D. Da Costa</c:v>
                </c:pt>
                <c:pt idx="12104">
                  <c:v>Zhang Chi</c:v>
                </c:pt>
                <c:pt idx="12105">
                  <c:v>J. Taylor</c:v>
                </c:pt>
                <c:pt idx="12106">
                  <c:v>Bonilla</c:v>
                </c:pt>
                <c:pt idx="12107">
                  <c:v>C. McGeehan</c:v>
                </c:pt>
                <c:pt idx="12108">
                  <c:v>F. Piasecki</c:v>
                </c:pt>
                <c:pt idx="12109">
                  <c:v>A. Torralvo</c:v>
                </c:pt>
                <c:pt idx="12110">
                  <c:v>K. Froese</c:v>
                </c:pt>
                <c:pt idx="12111">
                  <c:v>S. Hoare</c:v>
                </c:pt>
                <c:pt idx="12112">
                  <c:v>J. Hernandez</c:v>
                </c:pt>
                <c:pt idx="12113">
                  <c:v>A. Durante</c:v>
                </c:pt>
                <c:pt idx="12114">
                  <c:v>Salva Ferrer</c:v>
                </c:pt>
                <c:pt idx="12115">
                  <c:v>S. Saunders</c:v>
                </c:pt>
                <c:pt idx="12116">
                  <c:v>L. Kruspzky</c:v>
                </c:pt>
                <c:pt idx="12117">
                  <c:v>Pau Morer</c:v>
                </c:pt>
                <c:pt idx="12118">
                  <c:v>A. Dagriri</c:v>
                </c:pt>
                <c:pt idx="12119">
                  <c:v>L. Alessandra</c:v>
                </c:pt>
                <c:pt idx="12120">
                  <c:v>Y. Tokunaga</c:v>
                </c:pt>
                <c:pt idx="12121">
                  <c:v>J. Sellars</c:v>
                </c:pt>
                <c:pt idx="12122">
                  <c:v>E. Rodríguez</c:v>
                </c:pt>
                <c:pt idx="12123">
                  <c:v>M. Gomes</c:v>
                </c:pt>
                <c:pt idx="12124">
                  <c:v>J. Hammar</c:v>
                </c:pt>
                <c:pt idx="12125">
                  <c:v>E. Hurtado</c:v>
                </c:pt>
                <c:pt idx="12126">
                  <c:v>N. Schmidt</c:v>
                </c:pt>
                <c:pt idx="12127">
                  <c:v>K. Nagato</c:v>
                </c:pt>
                <c:pt idx="12128">
                  <c:v>R. Flynn</c:v>
                </c:pt>
                <c:pt idx="12129">
                  <c:v>A. Palazzi</c:v>
                </c:pt>
                <c:pt idx="12130">
                  <c:v>Choi Hyo Jin</c:v>
                </c:pt>
                <c:pt idx="12131">
                  <c:v>R. Maeda</c:v>
                </c:pt>
                <c:pt idx="12132">
                  <c:v>H. Hallberg</c:v>
                </c:pt>
                <c:pt idx="12133">
                  <c:v>Sander Asevedo</c:v>
                </c:pt>
                <c:pt idx="12134">
                  <c:v>M. Andersen</c:v>
                </c:pt>
                <c:pt idx="12135">
                  <c:v>K. Povlsen</c:v>
                </c:pt>
                <c:pt idx="12136">
                  <c:v>M. Haas</c:v>
                </c:pt>
                <c:pt idx="12137">
                  <c:v>A. Hsissane</c:v>
                </c:pt>
                <c:pt idx="12138">
                  <c:v>E. Restrepo</c:v>
                </c:pt>
                <c:pt idx="12139">
                  <c:v>B. Badibanga</c:v>
                </c:pt>
                <c:pt idx="12140">
                  <c:v>A. Kanno</c:v>
                </c:pt>
                <c:pt idx="12141">
                  <c:v>S. Tomita</c:v>
                </c:pt>
                <c:pt idx="12142">
                  <c:v>J. Byrom</c:v>
                </c:pt>
                <c:pt idx="12143">
                  <c:v>J. Barboza</c:v>
                </c:pt>
                <c:pt idx="12144">
                  <c:v>M. Grgic</c:v>
                </c:pt>
                <c:pt idx="12145">
                  <c:v>Redru</c:v>
                </c:pt>
                <c:pt idx="12146">
                  <c:v>S. Chilunda</c:v>
                </c:pt>
                <c:pt idx="12147">
                  <c:v>L. Broxham</c:v>
                </c:pt>
                <c:pt idx="12148">
                  <c:v>M. Richards</c:v>
                </c:pt>
                <c:pt idx="12149">
                  <c:v>N. Canavan</c:v>
                </c:pt>
                <c:pt idx="12150">
                  <c:v>T. Badila</c:v>
                </c:pt>
                <c:pt idx="12151">
                  <c:v>N. Rebolledo</c:v>
                </c:pt>
                <c:pt idx="12152">
                  <c:v>H. Mita</c:v>
                </c:pt>
                <c:pt idx="12153">
                  <c:v>G. Lillard</c:v>
                </c:pt>
                <c:pt idx="12154">
                  <c:v>S. Meusburger</c:v>
                </c:pt>
                <c:pt idx="12155">
                  <c:v>M. Miśkiewicz</c:v>
                </c:pt>
                <c:pt idx="12156">
                  <c:v>Lee Hoo Gwon</c:v>
                </c:pt>
                <c:pt idx="12157">
                  <c:v>T. Peay</c:v>
                </c:pt>
                <c:pt idx="12158">
                  <c:v>A. Okosun</c:v>
                </c:pt>
                <c:pt idx="12159">
                  <c:v>Diego Barri</c:v>
                </c:pt>
                <c:pt idx="12160">
                  <c:v>L. Schoofs</c:v>
                </c:pt>
                <c:pt idx="12161">
                  <c:v>J. Dasilva</c:v>
                </c:pt>
                <c:pt idx="12162">
                  <c:v>F. Boya</c:v>
                </c:pt>
                <c:pt idx="12163">
                  <c:v>Y. Asprilla</c:v>
                </c:pt>
                <c:pt idx="12164">
                  <c:v>D. Björnquist</c:v>
                </c:pt>
                <c:pt idx="12165">
                  <c:v>G. Panico</c:v>
                </c:pt>
                <c:pt idx="12166">
                  <c:v>E. Loiodice</c:v>
                </c:pt>
                <c:pt idx="12167">
                  <c:v>A. Mayorga</c:v>
                </c:pt>
                <c:pt idx="12168">
                  <c:v>A. Spahic</c:v>
                </c:pt>
                <c:pt idx="12169">
                  <c:v>Paulo Vítor</c:v>
                </c:pt>
                <c:pt idx="12170">
                  <c:v>B. Fuller</c:v>
                </c:pt>
                <c:pt idx="12171">
                  <c:v>L. Wales</c:v>
                </c:pt>
                <c:pt idx="12172">
                  <c:v>Zhou Yun</c:v>
                </c:pt>
                <c:pt idx="12173">
                  <c:v>S. Hatanaka</c:v>
                </c:pt>
                <c:pt idx="12174">
                  <c:v>J. Day</c:v>
                </c:pt>
                <c:pt idx="12175">
                  <c:v>A. Dovbyk</c:v>
                </c:pt>
                <c:pt idx="12176">
                  <c:v>Neto</c:v>
                </c:pt>
                <c:pt idx="12177">
                  <c:v>Carlos Travisso</c:v>
                </c:pt>
                <c:pt idx="12178">
                  <c:v>Víctor Fernández</c:v>
                </c:pt>
                <c:pt idx="12179">
                  <c:v>L. Schlüter</c:v>
                </c:pt>
                <c:pt idx="12180">
                  <c:v>O. Turton</c:v>
                </c:pt>
                <c:pt idx="12181">
                  <c:v>D. Henen</c:v>
                </c:pt>
                <c:pt idx="12182">
                  <c:v>Yang Xiaotian</c:v>
                </c:pt>
                <c:pt idx="12183">
                  <c:v>M. Jones</c:v>
                </c:pt>
                <c:pt idx="12184">
                  <c:v>M. Rosales</c:v>
                </c:pt>
                <c:pt idx="12185">
                  <c:v>S. Al Ghannam</c:v>
                </c:pt>
                <c:pt idx="12186">
                  <c:v>S. Kalajdzic</c:v>
                </c:pt>
                <c:pt idx="12187">
                  <c:v>D. Djulbic</c:v>
                </c:pt>
                <c:pt idx="12188">
                  <c:v>J. Matuwila</c:v>
                </c:pt>
                <c:pt idx="12189">
                  <c:v>S. Ito</c:v>
                </c:pt>
                <c:pt idx="12190">
                  <c:v>A. Wilbraham</c:v>
                </c:pt>
                <c:pt idx="12191">
                  <c:v>P. Mráz</c:v>
                </c:pt>
                <c:pt idx="12192">
                  <c:v>H. Sulaimani</c:v>
                </c:pt>
                <c:pt idx="12193">
                  <c:v>Wu Yan</c:v>
                </c:pt>
                <c:pt idx="12194">
                  <c:v>C. Pain</c:v>
                </c:pt>
                <c:pt idx="12195">
                  <c:v>T. Eriksson</c:v>
                </c:pt>
                <c:pt idx="12196">
                  <c:v>H. De la Fuente</c:v>
                </c:pt>
                <c:pt idx="12197">
                  <c:v>J. Bailey</c:v>
                </c:pt>
                <c:pt idx="12198">
                  <c:v>A. Pierre</c:v>
                </c:pt>
                <c:pt idx="12199">
                  <c:v>H. Burgoyne</c:v>
                </c:pt>
                <c:pt idx="12200">
                  <c:v>B. Roche</c:v>
                </c:pt>
                <c:pt idx="12201">
                  <c:v>R. Sánchez</c:v>
                </c:pt>
                <c:pt idx="12202">
                  <c:v>U. Korun</c:v>
                </c:pt>
                <c:pt idx="12203">
                  <c:v>J. Mosquera</c:v>
                </c:pt>
                <c:pt idx="12204">
                  <c:v>P. Lima</c:v>
                </c:pt>
                <c:pt idx="12205">
                  <c:v>Carlos Doncel</c:v>
                </c:pt>
                <c:pt idx="12206">
                  <c:v>N. Gotfredsen</c:v>
                </c:pt>
                <c:pt idx="12207">
                  <c:v>Dolly Menga</c:v>
                </c:pt>
                <c:pt idx="12208">
                  <c:v>P. Green</c:v>
                </c:pt>
                <c:pt idx="12209">
                  <c:v>P. Cappelluzzo</c:v>
                </c:pt>
                <c:pt idx="12210">
                  <c:v>J. Mucha</c:v>
                </c:pt>
                <c:pt idx="12211">
                  <c:v>L. Maboe</c:v>
                </c:pt>
                <c:pt idx="12212">
                  <c:v>M. Hvilsom</c:v>
                </c:pt>
                <c:pt idx="12213">
                  <c:v>D. Parrett</c:v>
                </c:pt>
                <c:pt idx="12214">
                  <c:v>L. Campana</c:v>
                </c:pt>
                <c:pt idx="12215">
                  <c:v>B. Miranda</c:v>
                </c:pt>
                <c:pt idx="12216">
                  <c:v>Y. Thermann</c:v>
                </c:pt>
                <c:pt idx="12217">
                  <c:v>L. Hannant</c:v>
                </c:pt>
                <c:pt idx="12218">
                  <c:v>K. Weidlich</c:v>
                </c:pt>
                <c:pt idx="12219">
                  <c:v>J. Bunney</c:v>
                </c:pt>
                <c:pt idx="12220">
                  <c:v>Endika</c:v>
                </c:pt>
                <c:pt idx="12221">
                  <c:v>Miguel Luís</c:v>
                </c:pt>
                <c:pt idx="12222">
                  <c:v>R. Pietrzak</c:v>
                </c:pt>
                <c:pt idx="12223">
                  <c:v>Josi Mouraldo</c:v>
                </c:pt>
                <c:pt idx="12224">
                  <c:v>Ángel</c:v>
                </c:pt>
                <c:pt idx="12225">
                  <c:v>D. Franco</c:v>
                </c:pt>
                <c:pt idx="12226">
                  <c:v>O. Pehrsson</c:v>
                </c:pt>
                <c:pt idx="12227">
                  <c:v>J. Sagredo</c:v>
                </c:pt>
                <c:pt idx="12228">
                  <c:v>J. McKeown</c:v>
                </c:pt>
                <c:pt idx="12229">
                  <c:v>J. Monroy</c:v>
                </c:pt>
                <c:pt idx="12230">
                  <c:v>E. Massouema</c:v>
                </c:pt>
                <c:pt idx="12231">
                  <c:v>E. Kayembe</c:v>
                </c:pt>
                <c:pt idx="12232">
                  <c:v>J. Parker</c:v>
                </c:pt>
                <c:pt idx="12233">
                  <c:v>M. Van Damme</c:v>
                </c:pt>
                <c:pt idx="12234">
                  <c:v>T. Ünlü</c:v>
                </c:pt>
                <c:pt idx="12235">
                  <c:v>J. Abu Hanna</c:v>
                </c:pt>
                <c:pt idx="12236">
                  <c:v>Josemi</c:v>
                </c:pt>
                <c:pt idx="12237">
                  <c:v>K. Ntlhe</c:v>
                </c:pt>
                <c:pt idx="12238">
                  <c:v>J. Escobar</c:v>
                </c:pt>
                <c:pt idx="12239">
                  <c:v>G. Felicioli</c:v>
                </c:pt>
                <c:pt idx="12240">
                  <c:v>M. Farfan</c:v>
                </c:pt>
                <c:pt idx="12241">
                  <c:v>N. Nartey</c:v>
                </c:pt>
                <c:pt idx="12242">
                  <c:v>C. Dobnik</c:v>
                </c:pt>
                <c:pt idx="12243">
                  <c:v>Borja</c:v>
                </c:pt>
                <c:pt idx="12244">
                  <c:v>Rao Weihui</c:v>
                </c:pt>
                <c:pt idx="12245">
                  <c:v>Edu Cortina</c:v>
                </c:pt>
                <c:pt idx="12246">
                  <c:v>A. Affane</c:v>
                </c:pt>
                <c:pt idx="12247">
                  <c:v>N. Pantaleone</c:v>
                </c:pt>
                <c:pt idx="12248">
                  <c:v>J. Jacobs</c:v>
                </c:pt>
                <c:pt idx="12249">
                  <c:v>A. Al Nemer</c:v>
                </c:pt>
                <c:pt idx="12250">
                  <c:v>O. Kökçü</c:v>
                </c:pt>
                <c:pt idx="12251">
                  <c:v>M. Lewandowski</c:v>
                </c:pt>
                <c:pt idx="12252">
                  <c:v>H. Boateng</c:v>
                </c:pt>
                <c:pt idx="12253">
                  <c:v>I. Pomazun</c:v>
                </c:pt>
                <c:pt idx="12254">
                  <c:v>R. Moreira</c:v>
                </c:pt>
                <c:pt idx="12255">
                  <c:v>I. Vujica</c:v>
                </c:pt>
                <c:pt idx="12256">
                  <c:v>S. Gassama</c:v>
                </c:pt>
                <c:pt idx="12257">
                  <c:v>L. Olascoaga</c:v>
                </c:pt>
                <c:pt idx="12258">
                  <c:v>T. Bertels</c:v>
                </c:pt>
                <c:pt idx="12259">
                  <c:v>B. Purrington</c:v>
                </c:pt>
                <c:pt idx="12260">
                  <c:v>J. Palacios</c:v>
                </c:pt>
                <c:pt idx="12261">
                  <c:v>M. Martínez</c:v>
                </c:pt>
                <c:pt idx="12262">
                  <c:v>J. Flores</c:v>
                </c:pt>
                <c:pt idx="12263">
                  <c:v>I. Sirelius</c:v>
                </c:pt>
                <c:pt idx="12264">
                  <c:v>B. Hamill</c:v>
                </c:pt>
                <c:pt idx="12265">
                  <c:v>J. Fujimoto</c:v>
                </c:pt>
                <c:pt idx="12266">
                  <c:v>I. Sayan</c:v>
                </c:pt>
                <c:pt idx="12267">
                  <c:v>J. Mvondo</c:v>
                </c:pt>
                <c:pt idx="12268">
                  <c:v>W. Evseev</c:v>
                </c:pt>
                <c:pt idx="12269">
                  <c:v>A. Mosquera</c:v>
                </c:pt>
                <c:pt idx="12270">
                  <c:v>O. Güler</c:v>
                </c:pt>
                <c:pt idx="12271">
                  <c:v>A. Danzi</c:v>
                </c:pt>
                <c:pt idx="12272">
                  <c:v>A. Smith</c:v>
                </c:pt>
                <c:pt idx="12273">
                  <c:v>D. Amoo</c:v>
                </c:pt>
                <c:pt idx="12274">
                  <c:v>M. Hancox</c:v>
                </c:pt>
                <c:pt idx="12275">
                  <c:v>J. Gómez</c:v>
                </c:pt>
                <c:pt idx="12276">
                  <c:v>J. Kerr</c:v>
                </c:pt>
                <c:pt idx="12277">
                  <c:v>B. Olejnik</c:v>
                </c:pt>
                <c:pt idx="12278">
                  <c:v>Chen Zhizhao</c:v>
                </c:pt>
                <c:pt idx="12279">
                  <c:v>A. Disasi</c:v>
                </c:pt>
                <c:pt idx="12280">
                  <c:v>N. Mileusnić</c:v>
                </c:pt>
                <c:pt idx="12281">
                  <c:v>S. Al Khaibari</c:v>
                </c:pt>
                <c:pt idx="12282">
                  <c:v>O. Stijepović</c:v>
                </c:pt>
                <c:pt idx="12283">
                  <c:v>P. Ulvestad</c:v>
                </c:pt>
                <c:pt idx="12284">
                  <c:v>F. Børsting</c:v>
                </c:pt>
                <c:pt idx="12285">
                  <c:v>A. Fallatah</c:v>
                </c:pt>
                <c:pt idx="12286">
                  <c:v>A. Riel</c:v>
                </c:pt>
                <c:pt idx="12287">
                  <c:v>M. Peškovič</c:v>
                </c:pt>
                <c:pt idx="12288">
                  <c:v>L. Hendrie</c:v>
                </c:pt>
                <c:pt idx="12289">
                  <c:v>F. Salinas</c:v>
                </c:pt>
                <c:pt idx="12290">
                  <c:v>O. Batista Meier</c:v>
                </c:pt>
                <c:pt idx="12291">
                  <c:v>Chi Wenyi</c:v>
                </c:pt>
                <c:pt idx="12292">
                  <c:v>L. Kalludra</c:v>
                </c:pt>
                <c:pt idx="12293">
                  <c:v>J. Bartosz</c:v>
                </c:pt>
                <c:pt idx="12294">
                  <c:v>D. Iversen</c:v>
                </c:pt>
                <c:pt idx="12295">
                  <c:v>Kim Dae Won</c:v>
                </c:pt>
                <c:pt idx="12296">
                  <c:v>N. Alho</c:v>
                </c:pt>
                <c:pt idx="12297">
                  <c:v>R. Milsom</c:v>
                </c:pt>
                <c:pt idx="12298">
                  <c:v>R. Domínguez</c:v>
                </c:pt>
                <c:pt idx="12299">
                  <c:v>M. Bloomfield</c:v>
                </c:pt>
                <c:pt idx="12300">
                  <c:v>M. Büyüksakarya</c:v>
                </c:pt>
                <c:pt idx="12301">
                  <c:v>J. Ramos</c:v>
                </c:pt>
                <c:pt idx="12302">
                  <c:v>S. Gartenmann</c:v>
                </c:pt>
                <c:pt idx="12303">
                  <c:v>J. Medina</c:v>
                </c:pt>
                <c:pt idx="12304">
                  <c:v>J. Lindberg</c:v>
                </c:pt>
                <c:pt idx="12305">
                  <c:v>M. Nielsen</c:v>
                </c:pt>
                <c:pt idx="12306">
                  <c:v>Dioni</c:v>
                </c:pt>
                <c:pt idx="12307">
                  <c:v>N. Jüllich</c:v>
                </c:pt>
                <c:pt idx="12308">
                  <c:v>A. Jafar</c:v>
                </c:pt>
                <c:pt idx="12309">
                  <c:v>O. Solet</c:v>
                </c:pt>
                <c:pt idx="12310">
                  <c:v>Jaime Gavilán</c:v>
                </c:pt>
                <c:pt idx="12311">
                  <c:v>D. Hładun</c:v>
                </c:pt>
                <c:pt idx="12312">
                  <c:v>M. Tørnes</c:v>
                </c:pt>
                <c:pt idx="12313">
                  <c:v>S. Sasaki</c:v>
                </c:pt>
                <c:pt idx="12314">
                  <c:v>E. González</c:v>
                </c:pt>
                <c:pt idx="12315">
                  <c:v>S. Hoskins</c:v>
                </c:pt>
                <c:pt idx="12316">
                  <c:v>A. Kovar</c:v>
                </c:pt>
                <c:pt idx="12317">
                  <c:v>D. Léon</c:v>
                </c:pt>
                <c:pt idx="12318">
                  <c:v>B. Niasse</c:v>
                </c:pt>
                <c:pt idx="12319">
                  <c:v>D. Loft</c:v>
                </c:pt>
                <c:pt idx="12320">
                  <c:v>R. Serena</c:v>
                </c:pt>
                <c:pt idx="12321">
                  <c:v>Valdu Té</c:v>
                </c:pt>
                <c:pt idx="12322">
                  <c:v>M. Fitzgerald</c:v>
                </c:pt>
                <c:pt idx="12323">
                  <c:v>Sergio Buenacasa</c:v>
                </c:pt>
                <c:pt idx="12324">
                  <c:v>V. Hammershøj-Mistrati</c:v>
                </c:pt>
                <c:pt idx="12325">
                  <c:v>J. Lauridsen</c:v>
                </c:pt>
                <c:pt idx="12326">
                  <c:v>D. Smuga</c:v>
                </c:pt>
                <c:pt idx="12327">
                  <c:v>S. Suganuma</c:v>
                </c:pt>
                <c:pt idx="12328">
                  <c:v>M. Aceval</c:v>
                </c:pt>
                <c:pt idx="12329">
                  <c:v>L. Angol</c:v>
                </c:pt>
                <c:pt idx="12330">
                  <c:v>Lee Kwang Sun</c:v>
                </c:pt>
                <c:pt idx="12331">
                  <c:v>Arribas</c:v>
                </c:pt>
                <c:pt idx="12332">
                  <c:v>L. Tankulic</c:v>
                </c:pt>
                <c:pt idx="12333">
                  <c:v>M. Madri</c:v>
                </c:pt>
                <c:pt idx="12334">
                  <c:v>C. Tirard</c:v>
                </c:pt>
                <c:pt idx="12335">
                  <c:v>Luis Paezinho</c:v>
                </c:pt>
                <c:pt idx="12336">
                  <c:v>F. Melegoni</c:v>
                </c:pt>
                <c:pt idx="12337">
                  <c:v>B. Mbeumo</c:v>
                </c:pt>
                <c:pt idx="12338">
                  <c:v>M. Müldür</c:v>
                </c:pt>
                <c:pt idx="12339">
                  <c:v>A. Cisco</c:v>
                </c:pt>
                <c:pt idx="12340">
                  <c:v>P. Martínez</c:v>
                </c:pt>
                <c:pt idx="12341">
                  <c:v>K. Choi</c:v>
                </c:pt>
                <c:pt idx="12342">
                  <c:v>D. Gómez</c:v>
                </c:pt>
                <c:pt idx="12343">
                  <c:v>E. Børufsen</c:v>
                </c:pt>
                <c:pt idx="12344">
                  <c:v>C. González</c:v>
                </c:pt>
                <c:pt idx="12345">
                  <c:v>C. Bolger</c:v>
                </c:pt>
                <c:pt idx="12346">
                  <c:v>R. Contreras</c:v>
                </c:pt>
                <c:pt idx="12347">
                  <c:v>G. Bartczak</c:v>
                </c:pt>
                <c:pt idx="12348">
                  <c:v>A. Grbic</c:v>
                </c:pt>
                <c:pt idx="12349">
                  <c:v>G. Cortez</c:v>
                </c:pt>
                <c:pt idx="12350">
                  <c:v>P. Schmidt</c:v>
                </c:pt>
                <c:pt idx="12351">
                  <c:v>F. Dhia Putros</c:v>
                </c:pt>
                <c:pt idx="12352">
                  <c:v>D. Valencia</c:v>
                </c:pt>
                <c:pt idx="12353">
                  <c:v>F. Sierralta</c:v>
                </c:pt>
                <c:pt idx="12354">
                  <c:v>M. Minetti</c:v>
                </c:pt>
                <c:pt idx="12355">
                  <c:v>A. Kokoszka</c:v>
                </c:pt>
                <c:pt idx="12356">
                  <c:v>O. Steurer</c:v>
                </c:pt>
                <c:pt idx="12357">
                  <c:v>A. Georgen</c:v>
                </c:pt>
                <c:pt idx="12358">
                  <c:v>J. Valadez</c:v>
                </c:pt>
                <c:pt idx="12359">
                  <c:v>J. Mareš</c:v>
                </c:pt>
                <c:pt idx="12360">
                  <c:v>E. Gyasi</c:v>
                </c:pt>
                <c:pt idx="12361">
                  <c:v>J. Lewis</c:v>
                </c:pt>
                <c:pt idx="12362">
                  <c:v>J. McCrary</c:v>
                </c:pt>
                <c:pt idx="12363">
                  <c:v>A. Odabas</c:v>
                </c:pt>
                <c:pt idx="12364">
                  <c:v>Z. Arsenić</c:v>
                </c:pt>
                <c:pt idx="12365">
                  <c:v>P. Engblom</c:v>
                </c:pt>
                <c:pt idx="12366">
                  <c:v>R. González</c:v>
                </c:pt>
                <c:pt idx="12367">
                  <c:v>A. Mucolli</c:v>
                </c:pt>
                <c:pt idx="12368">
                  <c:v>M. Al Anazi</c:v>
                </c:pt>
                <c:pt idx="12369">
                  <c:v>D. Ernst</c:v>
                </c:pt>
                <c:pt idx="12370">
                  <c:v>L. Hodson</c:v>
                </c:pt>
                <c:pt idx="12371">
                  <c:v>J. Hanson</c:v>
                </c:pt>
                <c:pt idx="12372">
                  <c:v>G. Hauche</c:v>
                </c:pt>
                <c:pt idx="12373">
                  <c:v>D. Schmidt</c:v>
                </c:pt>
                <c:pt idx="12374">
                  <c:v>N. Rieble</c:v>
                </c:pt>
                <c:pt idx="12375">
                  <c:v>L. Napoleone</c:v>
                </c:pt>
                <c:pt idx="12376">
                  <c:v>G. Zajkov</c:v>
                </c:pt>
                <c:pt idx="12377">
                  <c:v>J. McGrath</c:v>
                </c:pt>
                <c:pt idx="12378">
                  <c:v>M. Andersen</c:v>
                </c:pt>
                <c:pt idx="12379">
                  <c:v>E. Calvillo</c:v>
                </c:pt>
                <c:pt idx="12380">
                  <c:v>J. Gorenc Stanković</c:v>
                </c:pt>
                <c:pt idx="12381">
                  <c:v>Y. Nogami</c:v>
                </c:pt>
                <c:pt idx="12382">
                  <c:v>L. Soares</c:v>
                </c:pt>
                <c:pt idx="12383">
                  <c:v>H. Ben Moussa</c:v>
                </c:pt>
                <c:pt idx="12384">
                  <c:v>M. Anderson</c:v>
                </c:pt>
                <c:pt idx="12385">
                  <c:v>Yoo Hyun</c:v>
                </c:pt>
                <c:pt idx="12386">
                  <c:v>H. Jafry</c:v>
                </c:pt>
                <c:pt idx="12387">
                  <c:v>A. Lucoqui</c:v>
                </c:pt>
                <c:pt idx="12388">
                  <c:v>T. Jacobsen</c:v>
                </c:pt>
                <c:pt idx="12389">
                  <c:v>Jeon Se Jin</c:v>
                </c:pt>
                <c:pt idx="12390">
                  <c:v>C. Gakpo</c:v>
                </c:pt>
                <c:pt idx="12391">
                  <c:v>J. Carolina</c:v>
                </c:pt>
                <c:pt idx="12392">
                  <c:v>S. Gölles</c:v>
                </c:pt>
                <c:pt idx="12393">
                  <c:v>C. Källqvist</c:v>
                </c:pt>
                <c:pt idx="12394">
                  <c:v>F. Doré</c:v>
                </c:pt>
                <c:pt idx="12395">
                  <c:v>J. Muñoz</c:v>
                </c:pt>
                <c:pt idx="12396">
                  <c:v>G. Morris</c:v>
                </c:pt>
                <c:pt idx="12397">
                  <c:v>S. Nelson</c:v>
                </c:pt>
                <c:pt idx="12398">
                  <c:v>B. Vazquez</c:v>
                </c:pt>
                <c:pt idx="12399">
                  <c:v>F. Kanoute</c:v>
                </c:pt>
                <c:pt idx="12400">
                  <c:v>M. Ramírez</c:v>
                </c:pt>
                <c:pt idx="12401">
                  <c:v>M. Chinellato</c:v>
                </c:pt>
                <c:pt idx="12402">
                  <c:v>I. Lawlor</c:v>
                </c:pt>
                <c:pt idx="12403">
                  <c:v>T. Dähne</c:v>
                </c:pt>
                <c:pt idx="12404">
                  <c:v>G. Lefebvre</c:v>
                </c:pt>
                <c:pt idx="12405">
                  <c:v>T. Worra</c:v>
                </c:pt>
                <c:pt idx="12406">
                  <c:v>D. Hashioka</c:v>
                </c:pt>
                <c:pt idx="12407">
                  <c:v>H. Gómez</c:v>
                </c:pt>
                <c:pt idx="12408">
                  <c:v>T. Zwarthoed</c:v>
                </c:pt>
                <c:pt idx="12409">
                  <c:v>T. Robinson</c:v>
                </c:pt>
                <c:pt idx="12410">
                  <c:v>S. Al Mutairi</c:v>
                </c:pt>
                <c:pt idx="12411">
                  <c:v>T. Kanai</c:v>
                </c:pt>
                <c:pt idx="12412">
                  <c:v>M. Obafemi</c:v>
                </c:pt>
                <c:pt idx="12413">
                  <c:v>M. Maak</c:v>
                </c:pt>
                <c:pt idx="12414">
                  <c:v>Y. Mbombo</c:v>
                </c:pt>
                <c:pt idx="12415">
                  <c:v>Kim Won Gun</c:v>
                </c:pt>
                <c:pt idx="12416">
                  <c:v>O. León</c:v>
                </c:pt>
                <c:pt idx="12417">
                  <c:v>M. Maroši</c:v>
                </c:pt>
                <c:pt idx="12418">
                  <c:v>Jin Taiyan</c:v>
                </c:pt>
                <c:pt idx="12419">
                  <c:v>J. Tamimi</c:v>
                </c:pt>
                <c:pt idx="12420">
                  <c:v>M. Leitsch</c:v>
                </c:pt>
                <c:pt idx="12421">
                  <c:v>D. Zamora</c:v>
                </c:pt>
                <c:pt idx="12422">
                  <c:v>C. Özkan</c:v>
                </c:pt>
                <c:pt idx="12423">
                  <c:v>Jaime Sierra</c:v>
                </c:pt>
                <c:pt idx="12424">
                  <c:v>F. Ladapo</c:v>
                </c:pt>
                <c:pt idx="12425">
                  <c:v>Gwon Wan Gyu</c:v>
                </c:pt>
                <c:pt idx="12426">
                  <c:v>S. Furtado</c:v>
                </c:pt>
                <c:pt idx="12427">
                  <c:v>G. Pinto</c:v>
                </c:pt>
                <c:pt idx="12428">
                  <c:v>Carlos Cordero</c:v>
                </c:pt>
                <c:pt idx="12429">
                  <c:v>M. Collao</c:v>
                </c:pt>
                <c:pt idx="12430">
                  <c:v>K. Mellor</c:v>
                </c:pt>
                <c:pt idx="12431">
                  <c:v>J. Pigott</c:v>
                </c:pt>
                <c:pt idx="12432">
                  <c:v>S. Ring</c:v>
                </c:pt>
                <c:pt idx="12433">
                  <c:v>S. Müller</c:v>
                </c:pt>
                <c:pt idx="12434">
                  <c:v>C. Díaz</c:v>
                </c:pt>
                <c:pt idx="12435">
                  <c:v>Park Hee Seong</c:v>
                </c:pt>
                <c:pt idx="12436">
                  <c:v>S. Ambrosius</c:v>
                </c:pt>
                <c:pt idx="12437">
                  <c:v>B. Gaul</c:v>
                </c:pt>
                <c:pt idx="12438">
                  <c:v>E. Gertmonas</c:v>
                </c:pt>
                <c:pt idx="12439">
                  <c:v>D. Cleary</c:v>
                </c:pt>
                <c:pt idx="12440">
                  <c:v>T. Halilović</c:v>
                </c:pt>
                <c:pt idx="12441">
                  <c:v>S. Ferreira</c:v>
                </c:pt>
                <c:pt idx="12442">
                  <c:v>V. Lia</c:v>
                </c:pt>
                <c:pt idx="12443">
                  <c:v>C. Kröpfl</c:v>
                </c:pt>
                <c:pt idx="12444">
                  <c:v>Jeong Dong Ho</c:v>
                </c:pt>
                <c:pt idx="12445">
                  <c:v>C. Zamudio</c:v>
                </c:pt>
                <c:pt idx="12446">
                  <c:v>W. Nightingale</c:v>
                </c:pt>
                <c:pt idx="12447">
                  <c:v>A. Leitch-Smith</c:v>
                </c:pt>
                <c:pt idx="12448">
                  <c:v>Kim Dae Jung</c:v>
                </c:pt>
                <c:pt idx="12449">
                  <c:v>Maicon Sampinho</c:v>
                </c:pt>
                <c:pt idx="12450">
                  <c:v>J. Gerlach</c:v>
                </c:pt>
                <c:pt idx="12451">
                  <c:v>O. Storflor</c:v>
                </c:pt>
                <c:pt idx="12452">
                  <c:v>M. Ovenstad</c:v>
                </c:pt>
                <c:pt idx="12453">
                  <c:v>W. Díaz</c:v>
                </c:pt>
                <c:pt idx="12454">
                  <c:v>F. Di Mariano</c:v>
                </c:pt>
                <c:pt idx="12455">
                  <c:v>M. Bähre</c:v>
                </c:pt>
                <c:pt idx="12456">
                  <c:v>J. Castillo</c:v>
                </c:pt>
                <c:pt idx="12457">
                  <c:v>T. Salamon</c:v>
                </c:pt>
                <c:pt idx="12458">
                  <c:v>B. Sylvestre</c:v>
                </c:pt>
                <c:pt idx="12459">
                  <c:v>M. Born</c:v>
                </c:pt>
                <c:pt idx="12460">
                  <c:v>C. Styles</c:v>
                </c:pt>
                <c:pt idx="12461">
                  <c:v>S. Jovanović</c:v>
                </c:pt>
                <c:pt idx="12462">
                  <c:v>Juan Pérez</c:v>
                </c:pt>
                <c:pt idx="12463">
                  <c:v>H. Mendes</c:v>
                </c:pt>
                <c:pt idx="12464">
                  <c:v>D. Newton</c:v>
                </c:pt>
                <c:pt idx="12465">
                  <c:v>M. Fejzullahu</c:v>
                </c:pt>
                <c:pt idx="12466">
                  <c:v>W. Abdullah</c:v>
                </c:pt>
                <c:pt idx="12467">
                  <c:v>H. Bunn</c:v>
                </c:pt>
                <c:pt idx="12468">
                  <c:v>M. Lauritsen</c:v>
                </c:pt>
                <c:pt idx="12469">
                  <c:v>J. Corrales</c:v>
                </c:pt>
                <c:pt idx="12470">
                  <c:v>C. Calvo</c:v>
                </c:pt>
                <c:pt idx="12471">
                  <c:v>A. Pellegrino</c:v>
                </c:pt>
                <c:pt idx="12472">
                  <c:v>S. Aborah</c:v>
                </c:pt>
                <c:pt idx="12473">
                  <c:v>J. Kennedy</c:v>
                </c:pt>
                <c:pt idx="12474">
                  <c:v>M. Ambrose</c:v>
                </c:pt>
                <c:pt idx="12475">
                  <c:v>L. Osaki</c:v>
                </c:pt>
                <c:pt idx="12476">
                  <c:v>J. Yorwerth</c:v>
                </c:pt>
                <c:pt idx="12477">
                  <c:v>M. Ridenton</c:v>
                </c:pt>
                <c:pt idx="12478">
                  <c:v>J. Strauß</c:v>
                </c:pt>
                <c:pt idx="12479">
                  <c:v>B. Moussiti-Oko</c:v>
                </c:pt>
                <c:pt idx="12480">
                  <c:v>L. Sætra</c:v>
                </c:pt>
                <c:pt idx="12481">
                  <c:v>D. Bock</c:v>
                </c:pt>
                <c:pt idx="12482">
                  <c:v>S. Puttkammer</c:v>
                </c:pt>
                <c:pt idx="12483">
                  <c:v>B. Baiye</c:v>
                </c:pt>
                <c:pt idx="12484">
                  <c:v>A. Andersson</c:v>
                </c:pt>
                <c:pt idx="12485">
                  <c:v>D. Schad</c:v>
                </c:pt>
                <c:pt idx="12486">
                  <c:v>Tachi</c:v>
                </c:pt>
                <c:pt idx="12487">
                  <c:v>R. Harper</c:v>
                </c:pt>
                <c:pt idx="12488">
                  <c:v>A. Herrera</c:v>
                </c:pt>
                <c:pt idx="12489">
                  <c:v>M. Novak</c:v>
                </c:pt>
                <c:pt idx="12490">
                  <c:v>P. Grazziani</c:v>
                </c:pt>
                <c:pt idx="12491">
                  <c:v>R. Kolo-Muani</c:v>
                </c:pt>
                <c:pt idx="12492">
                  <c:v>J. Bogle</c:v>
                </c:pt>
                <c:pt idx="12493">
                  <c:v>J. Sudić</c:v>
                </c:pt>
                <c:pt idx="12494">
                  <c:v>A. Chapman</c:v>
                </c:pt>
                <c:pt idx="12495">
                  <c:v>Kim Jin Hyuk</c:v>
                </c:pt>
                <c:pt idx="12496">
                  <c:v>Pelayo Morilla</c:v>
                </c:pt>
                <c:pt idx="12497">
                  <c:v>C. Bramall</c:v>
                </c:pt>
                <c:pt idx="12498">
                  <c:v>B. Blasi</c:v>
                </c:pt>
                <c:pt idx="12499">
                  <c:v>F. Eguelfi</c:v>
                </c:pt>
                <c:pt idx="12500">
                  <c:v>L. Lencinas</c:v>
                </c:pt>
                <c:pt idx="12501">
                  <c:v>K. Guthrie</c:v>
                </c:pt>
                <c:pt idx="12502">
                  <c:v>Ezkieta</c:v>
                </c:pt>
                <c:pt idx="12503">
                  <c:v>J. Scherzer</c:v>
                </c:pt>
                <c:pt idx="12504">
                  <c:v>Dani Gómez</c:v>
                </c:pt>
                <c:pt idx="12505">
                  <c:v>J. Hofmann</c:v>
                </c:pt>
                <c:pt idx="12506">
                  <c:v>Zhang Xiaofei</c:v>
                </c:pt>
                <c:pt idx="12507">
                  <c:v>Wang Lin</c:v>
                </c:pt>
                <c:pt idx="12508">
                  <c:v>O. Mfulu</c:v>
                </c:pt>
                <c:pt idx="12509">
                  <c:v>Fornos</c:v>
                </c:pt>
                <c:pt idx="12510">
                  <c:v>Wang Song</c:v>
                </c:pt>
                <c:pt idx="12511">
                  <c:v>C. Melivilú</c:v>
                </c:pt>
                <c:pt idx="12512">
                  <c:v>W. Suwayyid</c:v>
                </c:pt>
                <c:pt idx="12513">
                  <c:v>G. Wojtkowiak</c:v>
                </c:pt>
                <c:pt idx="12514">
                  <c:v>I. Louati</c:v>
                </c:pt>
                <c:pt idx="12515">
                  <c:v>P. Sabbag</c:v>
                </c:pt>
                <c:pt idx="12516">
                  <c:v>A. Eastham</c:v>
                </c:pt>
                <c:pt idx="12517">
                  <c:v>C. Aasbak</c:v>
                </c:pt>
                <c:pt idx="12518">
                  <c:v>Li Jianbin</c:v>
                </c:pt>
                <c:pt idx="12519">
                  <c:v>E. Ozuna</c:v>
                </c:pt>
                <c:pt idx="12520">
                  <c:v>D. Scarr</c:v>
                </c:pt>
                <c:pt idx="12521">
                  <c:v>I. Smith</c:v>
                </c:pt>
                <c:pt idx="12522">
                  <c:v>T. Barnett</c:v>
                </c:pt>
                <c:pt idx="12523">
                  <c:v>G. Yalçin</c:v>
                </c:pt>
                <c:pt idx="12524">
                  <c:v>Li Shuai</c:v>
                </c:pt>
                <c:pt idx="12525">
                  <c:v>T. Lindenhahn</c:v>
                </c:pt>
                <c:pt idx="12526">
                  <c:v>A. Empereur</c:v>
                </c:pt>
                <c:pt idx="12527">
                  <c:v>J. Schwadorf</c:v>
                </c:pt>
                <c:pt idx="12528">
                  <c:v>O. Norburn</c:v>
                </c:pt>
                <c:pt idx="12529">
                  <c:v>S. D'Almeida</c:v>
                </c:pt>
                <c:pt idx="12530">
                  <c:v>Lim Jae Hyeok</c:v>
                </c:pt>
                <c:pt idx="12531">
                  <c:v>O. Boussaid</c:v>
                </c:pt>
                <c:pt idx="12532">
                  <c:v>H. Demir</c:v>
                </c:pt>
                <c:pt idx="12533">
                  <c:v>J. Pirinen</c:v>
                </c:pt>
                <c:pt idx="12534">
                  <c:v>D. Bejarano</c:v>
                </c:pt>
                <c:pt idx="12535">
                  <c:v>T. Schützenauer</c:v>
                </c:pt>
                <c:pt idx="12536">
                  <c:v>Jaquité</c:v>
                </c:pt>
                <c:pt idx="12537">
                  <c:v>A. Jallow</c:v>
                </c:pt>
                <c:pt idx="12538">
                  <c:v>N. Moreno</c:v>
                </c:pt>
                <c:pt idx="12539">
                  <c:v>E. Gómez</c:v>
                </c:pt>
                <c:pt idx="12540">
                  <c:v>C. Rodríguez</c:v>
                </c:pt>
                <c:pt idx="12541">
                  <c:v>K. Letheren</c:v>
                </c:pt>
                <c:pt idx="12542">
                  <c:v>Fabiem Jardim</c:v>
                </c:pt>
                <c:pt idx="12543">
                  <c:v>Zé Pedro</c:v>
                </c:pt>
                <c:pt idx="12544">
                  <c:v>G. Moss</c:v>
                </c:pt>
                <c:pt idx="12545">
                  <c:v>J. Bohui</c:v>
                </c:pt>
                <c:pt idx="12546">
                  <c:v>Chen Lei</c:v>
                </c:pt>
                <c:pt idx="12547">
                  <c:v>C. Freitag</c:v>
                </c:pt>
                <c:pt idx="12548">
                  <c:v>S. Eismann</c:v>
                </c:pt>
                <c:pt idx="12549">
                  <c:v>Zhao Hejing</c:v>
                </c:pt>
                <c:pt idx="12550">
                  <c:v>I. Diallo</c:v>
                </c:pt>
                <c:pt idx="12551">
                  <c:v>R. Alfani</c:v>
                </c:pt>
                <c:pt idx="12552">
                  <c:v>Y. Benrahou</c:v>
                </c:pt>
                <c:pt idx="12553">
                  <c:v>F. Brügmann</c:v>
                </c:pt>
                <c:pt idx="12554">
                  <c:v>M. Tumminello</c:v>
                </c:pt>
                <c:pt idx="12555">
                  <c:v>E. Abouchabaka</c:v>
                </c:pt>
                <c:pt idx="12556">
                  <c:v>M. Kavdanski</c:v>
                </c:pt>
                <c:pt idx="12557">
                  <c:v>R. Finn</c:v>
                </c:pt>
                <c:pt idx="12558">
                  <c:v>R. Haynes</c:v>
                </c:pt>
                <c:pt idx="12559">
                  <c:v>Y. Mena</c:v>
                </c:pt>
                <c:pt idx="12560">
                  <c:v>J. Mulraney</c:v>
                </c:pt>
                <c:pt idx="12561">
                  <c:v>André Luis Neitzke</c:v>
                </c:pt>
                <c:pt idx="12562">
                  <c:v>Lee Jae Myung</c:v>
                </c:pt>
                <c:pt idx="12563">
                  <c:v>T. Redding</c:v>
                </c:pt>
                <c:pt idx="12564">
                  <c:v>I. Ayala</c:v>
                </c:pt>
                <c:pt idx="12565">
                  <c:v>J. Justin</c:v>
                </c:pt>
                <c:pt idx="12566">
                  <c:v>A. Eckersley</c:v>
                </c:pt>
                <c:pt idx="12567">
                  <c:v>B. Bye</c:v>
                </c:pt>
                <c:pt idx="12568">
                  <c:v>G. Soto</c:v>
                </c:pt>
                <c:pt idx="12569">
                  <c:v>J. van der Werff</c:v>
                </c:pt>
                <c:pt idx="12570">
                  <c:v>J. Quiroga</c:v>
                </c:pt>
                <c:pt idx="12571">
                  <c:v>E. Bearzotti</c:v>
                </c:pt>
                <c:pt idx="12572">
                  <c:v>T. Mahrer</c:v>
                </c:pt>
                <c:pt idx="12573">
                  <c:v>T. Okubo</c:v>
                </c:pt>
                <c:pt idx="12574">
                  <c:v>S. Zenjov</c:v>
                </c:pt>
                <c:pt idx="12575">
                  <c:v>L. Musculus</c:v>
                </c:pt>
                <c:pt idx="12576">
                  <c:v>L. Pavez</c:v>
                </c:pt>
                <c:pt idx="12577">
                  <c:v>U. Yuvakuran</c:v>
                </c:pt>
                <c:pt idx="12578">
                  <c:v>J. Aylagas</c:v>
                </c:pt>
                <c:pt idx="12579">
                  <c:v>M. Byrne</c:v>
                </c:pt>
                <c:pt idx="12580">
                  <c:v>M. Haakenstad</c:v>
                </c:pt>
                <c:pt idx="12581">
                  <c:v>C. Goode</c:v>
                </c:pt>
                <c:pt idx="12582">
                  <c:v>E. Saavedra</c:v>
                </c:pt>
                <c:pt idx="12583">
                  <c:v>M. Baku</c:v>
                </c:pt>
                <c:pt idx="12584">
                  <c:v>G. Compagnucci</c:v>
                </c:pt>
                <c:pt idx="12585">
                  <c:v>M. Rømer</c:v>
                </c:pt>
                <c:pt idx="12586">
                  <c:v>S. Amro</c:v>
                </c:pt>
                <c:pt idx="12587">
                  <c:v>W. de la Rosa</c:v>
                </c:pt>
                <c:pt idx="12588">
                  <c:v>J. Baird</c:v>
                </c:pt>
                <c:pt idx="12589">
                  <c:v>Pistu</c:v>
                </c:pt>
                <c:pt idx="12590">
                  <c:v>M. Greve</c:v>
                </c:pt>
                <c:pt idx="12591">
                  <c:v>Shin Chang Moo</c:v>
                </c:pt>
                <c:pt idx="12592">
                  <c:v>L. Grace</c:v>
                </c:pt>
                <c:pt idx="12593">
                  <c:v>M. Trianni</c:v>
                </c:pt>
                <c:pt idx="12594">
                  <c:v>C. Añez</c:v>
                </c:pt>
                <c:pt idx="12595">
                  <c:v>D. Bowditch</c:v>
                </c:pt>
                <c:pt idx="12596">
                  <c:v>Lee Tae Hee</c:v>
                </c:pt>
                <c:pt idx="12597">
                  <c:v>Carlos Isaac</c:v>
                </c:pt>
                <c:pt idx="12598">
                  <c:v>J. Lalpekhlua</c:v>
                </c:pt>
                <c:pt idx="12599">
                  <c:v>Rafhael Lucas</c:v>
                </c:pt>
                <c:pt idx="12600">
                  <c:v>D. Connolly</c:v>
                </c:pt>
                <c:pt idx="12601">
                  <c:v>M. Wilks</c:v>
                </c:pt>
                <c:pt idx="12602">
                  <c:v>F. Luckeneder</c:v>
                </c:pt>
                <c:pt idx="12603">
                  <c:v>M. Košťál</c:v>
                </c:pt>
                <c:pt idx="12604">
                  <c:v>S. Camara Jönsson</c:v>
                </c:pt>
                <c:pt idx="12605">
                  <c:v>A. Höller</c:v>
                </c:pt>
                <c:pt idx="12606">
                  <c:v>E. Ruiz</c:v>
                </c:pt>
                <c:pt idx="12607">
                  <c:v>Felipe Soldivia</c:v>
                </c:pt>
                <c:pt idx="12608">
                  <c:v>D. Bizimana</c:v>
                </c:pt>
                <c:pt idx="12609">
                  <c:v>C. Landu Landu</c:v>
                </c:pt>
                <c:pt idx="12610">
                  <c:v>O. Malik</c:v>
                </c:pt>
                <c:pt idx="12611">
                  <c:v>G. Sandberg Magnusson</c:v>
                </c:pt>
                <c:pt idx="12612">
                  <c:v>S. Yajima</c:v>
                </c:pt>
                <c:pt idx="12613">
                  <c:v>I. Huguenet</c:v>
                </c:pt>
                <c:pt idx="12614">
                  <c:v>K. Belmar</c:v>
                </c:pt>
                <c:pt idx="12615">
                  <c:v>R. Lambe</c:v>
                </c:pt>
                <c:pt idx="12616">
                  <c:v>C. McAleny</c:v>
                </c:pt>
                <c:pt idx="12617">
                  <c:v>Xie Pengfei</c:v>
                </c:pt>
                <c:pt idx="12618">
                  <c:v>Guilherme Oliveira</c:v>
                </c:pt>
                <c:pt idx="12619">
                  <c:v>I. Akinade</c:v>
                </c:pt>
                <c:pt idx="12620">
                  <c:v>S. Vega</c:v>
                </c:pt>
                <c:pt idx="12621">
                  <c:v>Wu Qing</c:v>
                </c:pt>
                <c:pt idx="12622">
                  <c:v>C. Ben Saada</c:v>
                </c:pt>
                <c:pt idx="12623">
                  <c:v>B. Owundi Eko'o</c:v>
                </c:pt>
                <c:pt idx="12624">
                  <c:v>D. Bohl</c:v>
                </c:pt>
                <c:pt idx="12625">
                  <c:v>J. Rose</c:v>
                </c:pt>
                <c:pt idx="12626">
                  <c:v>V. Castellanos</c:v>
                </c:pt>
                <c:pt idx="12627">
                  <c:v>J. Gordon</c:v>
                </c:pt>
                <c:pt idx="12628">
                  <c:v>D. Sinik</c:v>
                </c:pt>
                <c:pt idx="12629">
                  <c:v>J. Arak</c:v>
                </c:pt>
                <c:pt idx="12630">
                  <c:v>K. Al Samiri</c:v>
                </c:pt>
                <c:pt idx="12631">
                  <c:v>P. Mako</c:v>
                </c:pt>
                <c:pt idx="12632">
                  <c:v>H. Al Amiri</c:v>
                </c:pt>
                <c:pt idx="12633">
                  <c:v>G. Terrani</c:v>
                </c:pt>
                <c:pt idx="12634">
                  <c:v>B. Corr</c:v>
                </c:pt>
                <c:pt idx="12635">
                  <c:v>L. Ngwat Mahop</c:v>
                </c:pt>
                <c:pt idx="12636">
                  <c:v>J. Coleman</c:v>
                </c:pt>
                <c:pt idx="12637">
                  <c:v>W. Łobodziński</c:v>
                </c:pt>
                <c:pt idx="12638">
                  <c:v>S. Wright</c:v>
                </c:pt>
                <c:pt idx="12639">
                  <c:v>H. Starostzik</c:v>
                </c:pt>
                <c:pt idx="12640">
                  <c:v>S. Foley</c:v>
                </c:pt>
                <c:pt idx="12641">
                  <c:v>N. Delfouneso</c:v>
                </c:pt>
                <c:pt idx="12642">
                  <c:v>S. Suljevic</c:v>
                </c:pt>
                <c:pt idx="12643">
                  <c:v>R. Bentancourt</c:v>
                </c:pt>
                <c:pt idx="12644">
                  <c:v>N. Royón</c:v>
                </c:pt>
                <c:pt idx="12645">
                  <c:v>K. Kushibiki</c:v>
                </c:pt>
                <c:pt idx="12646">
                  <c:v>K. Krolicki</c:v>
                </c:pt>
                <c:pt idx="12647">
                  <c:v>H. Abou Demba</c:v>
                </c:pt>
                <c:pt idx="12648">
                  <c:v>M. Wegner</c:v>
                </c:pt>
                <c:pt idx="12649">
                  <c:v>M. Bringaker</c:v>
                </c:pt>
                <c:pt idx="12650">
                  <c:v>S. Brisley</c:v>
                </c:pt>
                <c:pt idx="12651">
                  <c:v>C. Diop</c:v>
                </c:pt>
                <c:pt idx="12652">
                  <c:v>Wang Tong</c:v>
                </c:pt>
                <c:pt idx="12653">
                  <c:v>G. Cooper</c:v>
                </c:pt>
                <c:pt idx="12654">
                  <c:v>M. Multhaup</c:v>
                </c:pt>
                <c:pt idx="12655">
                  <c:v>P. Zebli</c:v>
                </c:pt>
                <c:pt idx="12656">
                  <c:v>D. Bertrand</c:v>
                </c:pt>
                <c:pt idx="12657">
                  <c:v>Ricardo Almeida</c:v>
                </c:pt>
                <c:pt idx="12658">
                  <c:v>Rafaelson</c:v>
                </c:pt>
                <c:pt idx="12659">
                  <c:v>Y. De Winter</c:v>
                </c:pt>
                <c:pt idx="12660">
                  <c:v>G. Pinaud</c:v>
                </c:pt>
                <c:pt idx="12661">
                  <c:v>D. Zibung</c:v>
                </c:pt>
                <c:pt idx="12662">
                  <c:v>M. Rigione</c:v>
                </c:pt>
                <c:pt idx="12663">
                  <c:v>S. Rénot</c:v>
                </c:pt>
                <c:pt idx="12664">
                  <c:v>H. Lennon</c:v>
                </c:pt>
                <c:pt idx="12665">
                  <c:v>H. Al Juhayyim</c:v>
                </c:pt>
                <c:pt idx="12666">
                  <c:v>A. Meyer</c:v>
                </c:pt>
                <c:pt idx="12667">
                  <c:v>Yang Kuo</c:v>
                </c:pt>
                <c:pt idx="12668">
                  <c:v>L. Walsh</c:v>
                </c:pt>
                <c:pt idx="12669">
                  <c:v>M. Şengezer</c:v>
                </c:pt>
                <c:pt idx="12670">
                  <c:v>H. Vetlesen</c:v>
                </c:pt>
                <c:pt idx="12671">
                  <c:v>A. Vrenezi</c:v>
                </c:pt>
                <c:pt idx="12672">
                  <c:v>J. Jeffrey</c:v>
                </c:pt>
                <c:pt idx="12673">
                  <c:v>R. Lauritsen</c:v>
                </c:pt>
                <c:pt idx="12674">
                  <c:v>J. Karlsson</c:v>
                </c:pt>
                <c:pt idx="12675">
                  <c:v>D. Boo Wiklander</c:v>
                </c:pt>
                <c:pt idx="12676">
                  <c:v>A. Da Cruz</c:v>
                </c:pt>
                <c:pt idx="12677">
                  <c:v>E. Cömert</c:v>
                </c:pt>
                <c:pt idx="12678">
                  <c:v>M. Tramoni</c:v>
                </c:pt>
                <c:pt idx="12679">
                  <c:v>F. Evina</c:v>
                </c:pt>
                <c:pt idx="12680">
                  <c:v>J. Hurtado</c:v>
                </c:pt>
                <c:pt idx="12681">
                  <c:v>G. Sawyer</c:v>
                </c:pt>
                <c:pt idx="12682">
                  <c:v>J. Fabri</c:v>
                </c:pt>
                <c:pt idx="12683">
                  <c:v>T. Pett</c:v>
                </c:pt>
                <c:pt idx="12684">
                  <c:v>C. Howieson</c:v>
                </c:pt>
                <c:pt idx="12685">
                  <c:v>N. Brandenburger</c:v>
                </c:pt>
                <c:pt idx="12686">
                  <c:v>Lolo</c:v>
                </c:pt>
                <c:pt idx="12687">
                  <c:v>PC</c:v>
                </c:pt>
                <c:pt idx="12688">
                  <c:v>M. Malsa</c:v>
                </c:pt>
                <c:pt idx="12689">
                  <c:v>M. Nazarit</c:v>
                </c:pt>
                <c:pt idx="12690">
                  <c:v>M. Moström</c:v>
                </c:pt>
                <c:pt idx="12691">
                  <c:v>Luo Senwen</c:v>
                </c:pt>
                <c:pt idx="12692">
                  <c:v>F. Weber</c:v>
                </c:pt>
                <c:pt idx="12693">
                  <c:v>G. Guerra</c:v>
                </c:pt>
                <c:pt idx="12694">
                  <c:v>L. John-Lewis</c:v>
                </c:pt>
                <c:pt idx="12695">
                  <c:v>M. Ziereis</c:v>
                </c:pt>
                <c:pt idx="12696">
                  <c:v>N. Flø</c:v>
                </c:pt>
                <c:pt idx="12697">
                  <c:v>N. Ependi</c:v>
                </c:pt>
                <c:pt idx="12698">
                  <c:v>A. Al Khaibari</c:v>
                </c:pt>
                <c:pt idx="12699">
                  <c:v>R. Mukiibi</c:v>
                </c:pt>
                <c:pt idx="12700">
                  <c:v>M. Mikkelsen</c:v>
                </c:pt>
                <c:pt idx="12701">
                  <c:v>K. Lulić</c:v>
                </c:pt>
                <c:pt idx="12702">
                  <c:v>O. Shodipo</c:v>
                </c:pt>
                <c:pt idx="12703">
                  <c:v>A. Soumaoro</c:v>
                </c:pt>
                <c:pt idx="12704">
                  <c:v>B. Alston</c:v>
                </c:pt>
                <c:pt idx="12705">
                  <c:v>M. Rossmann</c:v>
                </c:pt>
                <c:pt idx="12706">
                  <c:v>A. Al Owayshir</c:v>
                </c:pt>
                <c:pt idx="12707">
                  <c:v>D. MacKinnon</c:v>
                </c:pt>
                <c:pt idx="12708">
                  <c:v>D. Widemann</c:v>
                </c:pt>
                <c:pt idx="12709">
                  <c:v>M. Akan</c:v>
                </c:pt>
                <c:pt idx="12710">
                  <c:v>W. Janssens</c:v>
                </c:pt>
                <c:pt idx="12711">
                  <c:v>O. Velanas</c:v>
                </c:pt>
                <c:pt idx="12712">
                  <c:v>Carlos Miguel</c:v>
                </c:pt>
                <c:pt idx="12713">
                  <c:v>D. Watari</c:v>
                </c:pt>
                <c:pt idx="12714">
                  <c:v>D. Iapichino</c:v>
                </c:pt>
                <c:pt idx="12715">
                  <c:v>A. Jagiełło</c:v>
                </c:pt>
                <c:pt idx="12716">
                  <c:v>L. Vigouroux</c:v>
                </c:pt>
                <c:pt idx="12717">
                  <c:v>Y. Filigrana</c:v>
                </c:pt>
                <c:pt idx="12718">
                  <c:v>S. Hernández</c:v>
                </c:pt>
                <c:pt idx="12719">
                  <c:v>Stoichkov</c:v>
                </c:pt>
                <c:pt idx="12720">
                  <c:v>J. Lindner</c:v>
                </c:pt>
                <c:pt idx="12721">
                  <c:v>B. de Jong</c:v>
                </c:pt>
                <c:pt idx="12722">
                  <c:v>F. Fallatah</c:v>
                </c:pt>
                <c:pt idx="12723">
                  <c:v>M. Cichocki</c:v>
                </c:pt>
                <c:pt idx="12724">
                  <c:v>A. Kanibolotskyi</c:v>
                </c:pt>
                <c:pt idx="12725">
                  <c:v>J. Wilson</c:v>
                </c:pt>
                <c:pt idx="12726">
                  <c:v>O. Güçtekin</c:v>
                </c:pt>
                <c:pt idx="12727">
                  <c:v>L. Suárez</c:v>
                </c:pt>
                <c:pt idx="12728">
                  <c:v>L. Burge</c:v>
                </c:pt>
                <c:pt idx="12729">
                  <c:v>D. Poggenberg</c:v>
                </c:pt>
                <c:pt idx="12730">
                  <c:v>B. Öksüz</c:v>
                </c:pt>
                <c:pt idx="12731">
                  <c:v>D. Campos</c:v>
                </c:pt>
                <c:pt idx="12732">
                  <c:v>C. Burgess</c:v>
                </c:pt>
                <c:pt idx="12733">
                  <c:v>Sito</c:v>
                </c:pt>
                <c:pt idx="12734">
                  <c:v>J. Hoffman</c:v>
                </c:pt>
                <c:pt idx="12735">
                  <c:v>E. Frear</c:v>
                </c:pt>
                <c:pt idx="12736">
                  <c:v>R. Peiponen</c:v>
                </c:pt>
                <c:pt idx="12737">
                  <c:v>G. Nutz</c:v>
                </c:pt>
                <c:pt idx="12738">
                  <c:v>M. Johnston</c:v>
                </c:pt>
                <c:pt idx="12739">
                  <c:v>Yu Ji Hoon</c:v>
                </c:pt>
                <c:pt idx="12740">
                  <c:v>L. Casanova</c:v>
                </c:pt>
                <c:pt idx="12741">
                  <c:v>M. Koj</c:v>
                </c:pt>
                <c:pt idx="12742">
                  <c:v>R. Espejord</c:v>
                </c:pt>
                <c:pt idx="12743">
                  <c:v>K. Toner</c:v>
                </c:pt>
                <c:pt idx="12744">
                  <c:v>M. Palacios</c:v>
                </c:pt>
                <c:pt idx="12745">
                  <c:v>Kim Seon Woo</c:v>
                </c:pt>
                <c:pt idx="12746">
                  <c:v>P. Yrizar</c:v>
                </c:pt>
                <c:pt idx="12747">
                  <c:v>Clemente</c:v>
                </c:pt>
                <c:pt idx="12748">
                  <c:v>Juan Delgado</c:v>
                </c:pt>
                <c:pt idx="12749">
                  <c:v>A. Romero</c:v>
                </c:pt>
                <c:pt idx="12750">
                  <c:v>J. Hornkamp</c:v>
                </c:pt>
                <c:pt idx="12751">
                  <c:v>Joan Monterde</c:v>
                </c:pt>
                <c:pt idx="12752">
                  <c:v>G. Somi</c:v>
                </c:pt>
                <c:pt idx="12753">
                  <c:v>G. Karlen</c:v>
                </c:pt>
                <c:pt idx="12754">
                  <c:v>G. Martin</c:v>
                </c:pt>
                <c:pt idx="12755">
                  <c:v>Luan</c:v>
                </c:pt>
                <c:pt idx="12756">
                  <c:v>Caio César</c:v>
                </c:pt>
                <c:pt idx="12757">
                  <c:v>F. Nadalín</c:v>
                </c:pt>
                <c:pt idx="12758">
                  <c:v>Uxío</c:v>
                </c:pt>
                <c:pt idx="12759">
                  <c:v>B. Comley</c:v>
                </c:pt>
                <c:pt idx="12760">
                  <c:v>A. Al Habib</c:v>
                </c:pt>
                <c:pt idx="12761">
                  <c:v>Hwang ByeongGeun</c:v>
                </c:pt>
                <c:pt idx="12762">
                  <c:v>L. Faye</c:v>
                </c:pt>
                <c:pt idx="12763">
                  <c:v>M. Al Furayj</c:v>
                </c:pt>
                <c:pt idx="12764">
                  <c:v>T. Blomeyer</c:v>
                </c:pt>
                <c:pt idx="12765">
                  <c:v>T. Mohr</c:v>
                </c:pt>
                <c:pt idx="12766">
                  <c:v>G. Whyte</c:v>
                </c:pt>
                <c:pt idx="12767">
                  <c:v>M. Kuzmanović</c:v>
                </c:pt>
                <c:pt idx="12768">
                  <c:v>K. Burger</c:v>
                </c:pt>
                <c:pt idx="12769">
                  <c:v>H. Miyazawa</c:v>
                </c:pt>
                <c:pt idx="12770">
                  <c:v>M. Camara</c:v>
                </c:pt>
                <c:pt idx="12771">
                  <c:v>O. Bernal</c:v>
                </c:pt>
                <c:pt idx="12772">
                  <c:v>B. Kirsch</c:v>
                </c:pt>
                <c:pt idx="12773">
                  <c:v>M. Sourzac</c:v>
                </c:pt>
                <c:pt idx="12774">
                  <c:v>Wang Jie</c:v>
                </c:pt>
                <c:pt idx="12775">
                  <c:v>S. Miller</c:v>
                </c:pt>
                <c:pt idx="12776">
                  <c:v>T. Arano</c:v>
                </c:pt>
                <c:pt idx="12777">
                  <c:v>M. Salisu</c:v>
                </c:pt>
                <c:pt idx="12778">
                  <c:v>P. Gori</c:v>
                </c:pt>
                <c:pt idx="12779">
                  <c:v>D. Djigla</c:v>
                </c:pt>
                <c:pt idx="12780">
                  <c:v>T. Okamoto</c:v>
                </c:pt>
                <c:pt idx="12781">
                  <c:v>J. Green</c:v>
                </c:pt>
                <c:pt idx="12782">
                  <c:v>Toni Moya</c:v>
                </c:pt>
                <c:pt idx="12783">
                  <c:v>J. Gaspar</c:v>
                </c:pt>
                <c:pt idx="12784">
                  <c:v>D. Suga</c:v>
                </c:pt>
                <c:pt idx="12785">
                  <c:v>R. Aabid</c:v>
                </c:pt>
                <c:pt idx="12786">
                  <c:v>E. Benavidez</c:v>
                </c:pt>
                <c:pt idx="12787">
                  <c:v>A. Cisak</c:v>
                </c:pt>
                <c:pt idx="12788">
                  <c:v>J. Davenport</c:v>
                </c:pt>
                <c:pt idx="12789">
                  <c:v>Liu Yiming</c:v>
                </c:pt>
                <c:pt idx="12790">
                  <c:v>C. Laprevotte</c:v>
                </c:pt>
                <c:pt idx="12791">
                  <c:v>Y. Dhanda</c:v>
                </c:pt>
                <c:pt idx="12792">
                  <c:v>L. Sapetti</c:v>
                </c:pt>
                <c:pt idx="12793">
                  <c:v>Brugui</c:v>
                </c:pt>
                <c:pt idx="12794">
                  <c:v>A. Marino</c:v>
                </c:pt>
                <c:pt idx="12795">
                  <c:v>P. Malicsek</c:v>
                </c:pt>
                <c:pt idx="12796">
                  <c:v>F. Schubert</c:v>
                </c:pt>
                <c:pt idx="12797">
                  <c:v>A. Yasser</c:v>
                </c:pt>
                <c:pt idx="12798">
                  <c:v>L. Lämmel</c:v>
                </c:pt>
                <c:pt idx="12799">
                  <c:v>D. Grainger</c:v>
                </c:pt>
                <c:pt idx="12800">
                  <c:v>P. Neumann</c:v>
                </c:pt>
                <c:pt idx="12801">
                  <c:v>C. Ngonge</c:v>
                </c:pt>
                <c:pt idx="12802">
                  <c:v>Domingos Quina</c:v>
                </c:pt>
                <c:pt idx="12803">
                  <c:v>L. Sörensen</c:v>
                </c:pt>
                <c:pt idx="12804">
                  <c:v>Y. Lawal</c:v>
                </c:pt>
                <c:pt idx="12805">
                  <c:v>S. McCartan</c:v>
                </c:pt>
                <c:pt idx="12806">
                  <c:v>M. Rasner</c:v>
                </c:pt>
                <c:pt idx="12807">
                  <c:v>M. Facchinetti</c:v>
                </c:pt>
                <c:pt idx="12808">
                  <c:v>Park Jong Jin</c:v>
                </c:pt>
                <c:pt idx="12809">
                  <c:v>E. Lee</c:v>
                </c:pt>
                <c:pt idx="12810">
                  <c:v>M. Al Saiari</c:v>
                </c:pt>
                <c:pt idx="12811">
                  <c:v>G. Singh Sandhu</c:v>
                </c:pt>
                <c:pt idx="12812">
                  <c:v>J. Pendant</c:v>
                </c:pt>
                <c:pt idx="12813">
                  <c:v>A. Gaich</c:v>
                </c:pt>
                <c:pt idx="12814">
                  <c:v>S. Sosa</c:v>
                </c:pt>
                <c:pt idx="12815">
                  <c:v>A. Elogo</c:v>
                </c:pt>
                <c:pt idx="12816">
                  <c:v>A. Abdu Jaber</c:v>
                </c:pt>
                <c:pt idx="12817">
                  <c:v>D. Stojanović</c:v>
                </c:pt>
                <c:pt idx="12818">
                  <c:v>T. Rieder</c:v>
                </c:pt>
                <c:pt idx="12819">
                  <c:v>A. Keita</c:v>
                </c:pt>
                <c:pt idx="12820">
                  <c:v>P. Anderson</c:v>
                </c:pt>
                <c:pt idx="12821">
                  <c:v>S. Kind Mikalsen</c:v>
                </c:pt>
                <c:pt idx="12822">
                  <c:v>N. Danns</c:v>
                </c:pt>
                <c:pt idx="12823">
                  <c:v>K. Itakura</c:v>
                </c:pt>
                <c:pt idx="12824">
                  <c:v>M. Derrien</c:v>
                </c:pt>
                <c:pt idx="12825">
                  <c:v>B. Sørmo</c:v>
                </c:pt>
                <c:pt idx="12826">
                  <c:v>A. Olliero</c:v>
                </c:pt>
                <c:pt idx="12827">
                  <c:v>T. Bayliss</c:v>
                </c:pt>
                <c:pt idx="12828">
                  <c:v>Guerrero</c:v>
                </c:pt>
                <c:pt idx="12829">
                  <c:v>I. Quílez</c:v>
                </c:pt>
                <c:pt idx="12830">
                  <c:v>Mario González</c:v>
                </c:pt>
                <c:pt idx="12831">
                  <c:v>S. Herrera</c:v>
                </c:pt>
                <c:pt idx="12832">
                  <c:v>A. Diop</c:v>
                </c:pt>
                <c:pt idx="12833">
                  <c:v>S. Murray</c:v>
                </c:pt>
                <c:pt idx="12834">
                  <c:v>L. McAlinden</c:v>
                </c:pt>
                <c:pt idx="12835">
                  <c:v>J. Tjørnelund</c:v>
                </c:pt>
                <c:pt idx="12836">
                  <c:v>M. Timlin</c:v>
                </c:pt>
                <c:pt idx="12837">
                  <c:v>A. Akkaynak</c:v>
                </c:pt>
                <c:pt idx="12838">
                  <c:v>N. Al Subhi</c:v>
                </c:pt>
                <c:pt idx="12839">
                  <c:v>R. Anane-Gyasi</c:v>
                </c:pt>
                <c:pt idx="12840">
                  <c:v>L. Kinsella</c:v>
                </c:pt>
                <c:pt idx="12841">
                  <c:v>M. Ratajczak</c:v>
                </c:pt>
                <c:pt idx="12842">
                  <c:v>Diga</c:v>
                </c:pt>
                <c:pt idx="12843">
                  <c:v>M. Yandaş</c:v>
                </c:pt>
                <c:pt idx="12844">
                  <c:v>S. Oum Gouet</c:v>
                </c:pt>
                <c:pt idx="12845">
                  <c:v>Tian Yinong</c:v>
                </c:pt>
                <c:pt idx="12846">
                  <c:v>A. Omar</c:v>
                </c:pt>
                <c:pt idx="12847">
                  <c:v>M. Broberg</c:v>
                </c:pt>
                <c:pt idx="12848">
                  <c:v>M. Caillard</c:v>
                </c:pt>
                <c:pt idx="12849">
                  <c:v>H. Bonmann</c:v>
                </c:pt>
                <c:pt idx="12850">
                  <c:v>C. Bravo</c:v>
                </c:pt>
                <c:pt idx="12851">
                  <c:v>H. Rashidi</c:v>
                </c:pt>
                <c:pt idx="12852">
                  <c:v>Yu Ziqian</c:v>
                </c:pt>
                <c:pt idx="12853">
                  <c:v>P. Digby</c:v>
                </c:pt>
                <c:pt idx="12854">
                  <c:v>G. Fabiano</c:v>
                </c:pt>
                <c:pt idx="12855">
                  <c:v>E. Andersson</c:v>
                </c:pt>
                <c:pt idx="12856">
                  <c:v>A. Gordyushenko</c:v>
                </c:pt>
                <c:pt idx="12857">
                  <c:v>S. Reddemann</c:v>
                </c:pt>
                <c:pt idx="12858">
                  <c:v>C. Lakin</c:v>
                </c:pt>
                <c:pt idx="12859">
                  <c:v>Vallès</c:v>
                </c:pt>
                <c:pt idx="12860">
                  <c:v>T. Kruse</c:v>
                </c:pt>
                <c:pt idx="12861">
                  <c:v>B. Soumaré</c:v>
                </c:pt>
                <c:pt idx="12862">
                  <c:v>S. Perisan</c:v>
                </c:pt>
                <c:pt idx="12863">
                  <c:v>Y. Hasegawa</c:v>
                </c:pt>
                <c:pt idx="12864">
                  <c:v>J. Bataille</c:v>
                </c:pt>
                <c:pt idx="12865">
                  <c:v>I. Twum</c:v>
                </c:pt>
                <c:pt idx="12866">
                  <c:v>P. Diouf</c:v>
                </c:pt>
                <c:pt idx="12867">
                  <c:v>S. Flinders</c:v>
                </c:pt>
                <c:pt idx="12868">
                  <c:v>T. Bröker</c:v>
                </c:pt>
                <c:pt idx="12869">
                  <c:v>N. Rehnen</c:v>
                </c:pt>
                <c:pt idx="12870">
                  <c:v>A. Accardi</c:v>
                </c:pt>
                <c:pt idx="12871">
                  <c:v>K. Debaty</c:v>
                </c:pt>
                <c:pt idx="12872">
                  <c:v>S. Kroll</c:v>
                </c:pt>
                <c:pt idx="12873">
                  <c:v>F. Krogstad</c:v>
                </c:pt>
                <c:pt idx="12874">
                  <c:v>Pedro Díaz</c:v>
                </c:pt>
                <c:pt idx="12875">
                  <c:v>A. Kubalas</c:v>
                </c:pt>
                <c:pt idx="12876">
                  <c:v>O. Sissoko</c:v>
                </c:pt>
                <c:pt idx="12877">
                  <c:v>A. Redmayne</c:v>
                </c:pt>
                <c:pt idx="12878">
                  <c:v>L. O'Neill</c:v>
                </c:pt>
                <c:pt idx="12879">
                  <c:v>S. Braun</c:v>
                </c:pt>
                <c:pt idx="12880">
                  <c:v>Isi</c:v>
                </c:pt>
                <c:pt idx="12881">
                  <c:v>S. Laird</c:v>
                </c:pt>
                <c:pt idx="12882">
                  <c:v>M. Grösch</c:v>
                </c:pt>
                <c:pt idx="12883">
                  <c:v>M. Bartley</c:v>
                </c:pt>
                <c:pt idx="12884">
                  <c:v>R. Nilsson</c:v>
                </c:pt>
                <c:pt idx="12885">
                  <c:v>P. Jones</c:v>
                </c:pt>
                <c:pt idx="12886">
                  <c:v>M. Armellino</c:v>
                </c:pt>
                <c:pt idx="12887">
                  <c:v>E. Marxen</c:v>
                </c:pt>
                <c:pt idx="12888">
                  <c:v>Tan Tiancheng</c:v>
                </c:pt>
                <c:pt idx="12889">
                  <c:v>A. McEneff</c:v>
                </c:pt>
                <c:pt idx="12890">
                  <c:v>C. Andrew</c:v>
                </c:pt>
                <c:pt idx="12891">
                  <c:v>H. Amin</c:v>
                </c:pt>
                <c:pt idx="12892">
                  <c:v>R. Mišlov</c:v>
                </c:pt>
                <c:pt idx="12893">
                  <c:v>M. Berrío</c:v>
                </c:pt>
                <c:pt idx="12894">
                  <c:v>M. Pinnock</c:v>
                </c:pt>
                <c:pt idx="12895">
                  <c:v>R. Lemus</c:v>
                </c:pt>
                <c:pt idx="12896">
                  <c:v>A. Chambers</c:v>
                </c:pt>
                <c:pt idx="12897">
                  <c:v>J. Barny</c:v>
                </c:pt>
                <c:pt idx="12898">
                  <c:v>M. Epps</c:v>
                </c:pt>
                <c:pt idx="12899">
                  <c:v>O. Gaines</c:v>
                </c:pt>
                <c:pt idx="12900">
                  <c:v>J. Wright</c:v>
                </c:pt>
                <c:pt idx="12901">
                  <c:v>P. Siegl</c:v>
                </c:pt>
                <c:pt idx="12902">
                  <c:v>M. Marrone</c:v>
                </c:pt>
                <c:pt idx="12903">
                  <c:v>B. Rotenberg</c:v>
                </c:pt>
                <c:pt idx="12904">
                  <c:v>S. Mmaee</c:v>
                </c:pt>
                <c:pt idx="12905">
                  <c:v>L. Andrenacci</c:v>
                </c:pt>
                <c:pt idx="12906">
                  <c:v>T. Ishikawa</c:v>
                </c:pt>
                <c:pt idx="12907">
                  <c:v>T. Baumgart</c:v>
                </c:pt>
                <c:pt idx="12908">
                  <c:v>T. Handwerker</c:v>
                </c:pt>
                <c:pt idx="12909">
                  <c:v>Huang Zichang</c:v>
                </c:pt>
                <c:pt idx="12910">
                  <c:v>L. Pons</c:v>
                </c:pt>
                <c:pt idx="12911">
                  <c:v>G. Alucema</c:v>
                </c:pt>
                <c:pt idx="12912">
                  <c:v>P. Heredia</c:v>
                </c:pt>
                <c:pt idx="12913">
                  <c:v>A. Cistana</c:v>
                </c:pt>
                <c:pt idx="12914">
                  <c:v>S. Essende</c:v>
                </c:pt>
                <c:pt idx="12915">
                  <c:v>A. Bakayoko</c:v>
                </c:pt>
                <c:pt idx="12916">
                  <c:v>Montoro</c:v>
                </c:pt>
                <c:pt idx="12917">
                  <c:v>Tang Shi</c:v>
                </c:pt>
                <c:pt idx="12918">
                  <c:v>S. Horemans</c:v>
                </c:pt>
                <c:pt idx="12919">
                  <c:v>J. Rodríguez</c:v>
                </c:pt>
                <c:pt idx="12920">
                  <c:v>O. Tounkara</c:v>
                </c:pt>
                <c:pt idx="12921">
                  <c:v>Choi Jae Soo</c:v>
                </c:pt>
                <c:pt idx="12922">
                  <c:v>J. McNerney</c:v>
                </c:pt>
                <c:pt idx="12923">
                  <c:v>N. Fujita</c:v>
                </c:pt>
                <c:pt idx="12924">
                  <c:v>D. Giraldo</c:v>
                </c:pt>
                <c:pt idx="12925">
                  <c:v>J. Flores</c:v>
                </c:pt>
                <c:pt idx="12926">
                  <c:v>S. Gbegnon</c:v>
                </c:pt>
                <c:pt idx="12927">
                  <c:v>G. Rogers</c:v>
                </c:pt>
                <c:pt idx="12928">
                  <c:v>Maximiano</c:v>
                </c:pt>
                <c:pt idx="12929">
                  <c:v>M. Al Dhaw</c:v>
                </c:pt>
                <c:pt idx="12930">
                  <c:v>K. Despodov</c:v>
                </c:pt>
                <c:pt idx="12931">
                  <c:v>T. Schilk</c:v>
                </c:pt>
                <c:pt idx="12932">
                  <c:v>A. Sharahili</c:v>
                </c:pt>
                <c:pt idx="12933">
                  <c:v>S. Pawłowski</c:v>
                </c:pt>
                <c:pt idx="12934">
                  <c:v>K. Schwertfeger</c:v>
                </c:pt>
                <c:pt idx="12935">
                  <c:v>E. Baldini</c:v>
                </c:pt>
                <c:pt idx="12936">
                  <c:v>O. Framelin</c:v>
                </c:pt>
                <c:pt idx="12937">
                  <c:v>T. Conechny</c:v>
                </c:pt>
                <c:pt idx="12938">
                  <c:v>K. Osyra</c:v>
                </c:pt>
                <c:pt idx="12939">
                  <c:v>F. Cernuto</c:v>
                </c:pt>
                <c:pt idx="12940">
                  <c:v>N. Pierini</c:v>
                </c:pt>
                <c:pt idx="12941">
                  <c:v>R. Uldrikis</c:v>
                </c:pt>
                <c:pt idx="12942">
                  <c:v>P. Wilson</c:v>
                </c:pt>
                <c:pt idx="12943">
                  <c:v>A. Dijksteel</c:v>
                </c:pt>
                <c:pt idx="12944">
                  <c:v>S. Pérez</c:v>
                </c:pt>
                <c:pt idx="12945">
                  <c:v>S. Larsen</c:v>
                </c:pt>
                <c:pt idx="12946">
                  <c:v>F. Barrientos</c:v>
                </c:pt>
                <c:pt idx="12947">
                  <c:v>J. Putze</c:v>
                </c:pt>
                <c:pt idx="12948">
                  <c:v>A. Al Sulayhim</c:v>
                </c:pt>
                <c:pt idx="12949">
                  <c:v>Wanderson</c:v>
                </c:pt>
                <c:pt idx="12950">
                  <c:v>L. García</c:v>
                </c:pt>
                <c:pt idx="12951">
                  <c:v>S. Pino</c:v>
                </c:pt>
                <c:pt idx="12952">
                  <c:v>Y. Matsushita</c:v>
                </c:pt>
                <c:pt idx="12953">
                  <c:v>L. Rath</c:v>
                </c:pt>
                <c:pt idx="12954">
                  <c:v>E. Mjelde</c:v>
                </c:pt>
                <c:pt idx="12955">
                  <c:v>D. Buchanan</c:v>
                </c:pt>
                <c:pt idx="12956">
                  <c:v>P. Pomykal</c:v>
                </c:pt>
                <c:pt idx="12957">
                  <c:v>J. O'Brien</c:v>
                </c:pt>
                <c:pt idx="12958">
                  <c:v>Y. Tanaka</c:v>
                </c:pt>
                <c:pt idx="12959">
                  <c:v>B. Babiarz</c:v>
                </c:pt>
                <c:pt idx="12960">
                  <c:v>M. Sans</c:v>
                </c:pt>
                <c:pt idx="12961">
                  <c:v>Fran Cruz</c:v>
                </c:pt>
                <c:pt idx="12962">
                  <c:v>S. Sama</c:v>
                </c:pt>
                <c:pt idx="12963">
                  <c:v>D. Wiebe</c:v>
                </c:pt>
                <c:pt idx="12964">
                  <c:v>Juan Hernández</c:v>
                </c:pt>
                <c:pt idx="12965">
                  <c:v>M. Spelmann</c:v>
                </c:pt>
                <c:pt idx="12966">
                  <c:v>J. Beyer</c:v>
                </c:pt>
                <c:pt idx="12967">
                  <c:v>S. Robinson</c:v>
                </c:pt>
                <c:pt idx="12968">
                  <c:v>O. Berg</c:v>
                </c:pt>
                <c:pt idx="12969">
                  <c:v>J. Arctander Moe</c:v>
                </c:pt>
                <c:pt idx="12970">
                  <c:v>T. Hagn</c:v>
                </c:pt>
                <c:pt idx="12971">
                  <c:v>H. Camara</c:v>
                </c:pt>
                <c:pt idx="12972">
                  <c:v>Alberto Espeso</c:v>
                </c:pt>
                <c:pt idx="12973">
                  <c:v>Kim Gun Hee</c:v>
                </c:pt>
                <c:pt idx="12974">
                  <c:v>S. Schimmer</c:v>
                </c:pt>
                <c:pt idx="12975">
                  <c:v>Paulo Vitor</c:v>
                </c:pt>
                <c:pt idx="12976">
                  <c:v>David Alba</c:v>
                </c:pt>
                <c:pt idx="12977">
                  <c:v>R. Hedges</c:v>
                </c:pt>
                <c:pt idx="12978">
                  <c:v>T. Moore</c:v>
                </c:pt>
                <c:pt idx="12979">
                  <c:v>W. Viitala</c:v>
                </c:pt>
                <c:pt idx="12980">
                  <c:v>A. Al Najjar</c:v>
                </c:pt>
                <c:pt idx="12981">
                  <c:v>Gonzalo Pereira</c:v>
                </c:pt>
                <c:pt idx="12982">
                  <c:v>M. Ristl</c:v>
                </c:pt>
                <c:pt idx="12983">
                  <c:v>J. Lungi Sørensen</c:v>
                </c:pt>
                <c:pt idx="12984">
                  <c:v>D. Tshiembe</c:v>
                </c:pt>
                <c:pt idx="12985">
                  <c:v>I. De Santis</c:v>
                </c:pt>
                <c:pt idx="12986">
                  <c:v>L. Krogh Gerson</c:v>
                </c:pt>
                <c:pt idx="12987">
                  <c:v>V. Bindia</c:v>
                </c:pt>
                <c:pt idx="12988">
                  <c:v>A. Ferati</c:v>
                </c:pt>
                <c:pt idx="12989">
                  <c:v>M. Penney</c:v>
                </c:pt>
                <c:pt idx="12990">
                  <c:v>A. Ibrahimaj</c:v>
                </c:pt>
                <c:pt idx="12991">
                  <c:v>R. Lamie</c:v>
                </c:pt>
                <c:pt idx="12992">
                  <c:v>J. Smith</c:v>
                </c:pt>
                <c:pt idx="12993">
                  <c:v>D. Soto</c:v>
                </c:pt>
                <c:pt idx="12994">
                  <c:v>T. Vincensini</c:v>
                </c:pt>
                <c:pt idx="12995">
                  <c:v>A. Al Barakah</c:v>
                </c:pt>
                <c:pt idx="12996">
                  <c:v>D. Barreto</c:v>
                </c:pt>
                <c:pt idx="12997">
                  <c:v>A. Andrianarimanana</c:v>
                </c:pt>
                <c:pt idx="12998">
                  <c:v>Ricardo Schutte</c:v>
                </c:pt>
                <c:pt idx="12999">
                  <c:v>D. Jubitana</c:v>
                </c:pt>
                <c:pt idx="13000">
                  <c:v>M. Salas</c:v>
                </c:pt>
                <c:pt idx="13001">
                  <c:v>C. Dummigan</c:v>
                </c:pt>
                <c:pt idx="13002">
                  <c:v>R. Córdoba</c:v>
                </c:pt>
                <c:pt idx="13003">
                  <c:v>C. Lindquist</c:v>
                </c:pt>
                <c:pt idx="13004">
                  <c:v>S. Donnellan</c:v>
                </c:pt>
                <c:pt idx="13005">
                  <c:v>D. Kozica</c:v>
                </c:pt>
                <c:pt idx="13006">
                  <c:v>T. Ephestion</c:v>
                </c:pt>
                <c:pt idx="13007">
                  <c:v>W. Jordán</c:v>
                </c:pt>
                <c:pt idx="13008">
                  <c:v>F. Jagiełło</c:v>
                </c:pt>
                <c:pt idx="13009">
                  <c:v>H. Storbæk</c:v>
                </c:pt>
                <c:pt idx="13010">
                  <c:v>M. Mandron</c:v>
                </c:pt>
                <c:pt idx="13011">
                  <c:v>Robert Costa</c:v>
                </c:pt>
                <c:pt idx="13012">
                  <c:v>Borja Fernández</c:v>
                </c:pt>
                <c:pt idx="13013">
                  <c:v>Jang Dae Hee</c:v>
                </c:pt>
                <c:pt idx="13014">
                  <c:v>M. Barreiro</c:v>
                </c:pt>
                <c:pt idx="13015">
                  <c:v>Kang Ji Hoon</c:v>
                </c:pt>
                <c:pt idx="13016">
                  <c:v>M. Rasmussen</c:v>
                </c:pt>
                <c:pt idx="13017">
                  <c:v>F. Barboza</c:v>
                </c:pt>
                <c:pt idx="13018">
                  <c:v>Fábio Ferreira</c:v>
                </c:pt>
                <c:pt idx="13019">
                  <c:v>Lee Jin Hyun</c:v>
                </c:pt>
                <c:pt idx="13020">
                  <c:v>L. Meisl</c:v>
                </c:pt>
                <c:pt idx="13021">
                  <c:v>F. Lepore</c:v>
                </c:pt>
                <c:pt idx="13022">
                  <c:v>A. Bah</c:v>
                </c:pt>
                <c:pt idx="13023">
                  <c:v>F. Coniglio</c:v>
                </c:pt>
                <c:pt idx="13024">
                  <c:v>J. Hjorth</c:v>
                </c:pt>
                <c:pt idx="13025">
                  <c:v>E. Frederiksen</c:v>
                </c:pt>
                <c:pt idx="13026">
                  <c:v>G. Ingrosso</c:v>
                </c:pt>
                <c:pt idx="13027">
                  <c:v>Ander Cantero</c:v>
                </c:pt>
                <c:pt idx="13028">
                  <c:v>Bae Ki Jong</c:v>
                </c:pt>
                <c:pt idx="13029">
                  <c:v>Jorge Félix</c:v>
                </c:pt>
                <c:pt idx="13030">
                  <c:v>H. Akino</c:v>
                </c:pt>
                <c:pt idx="13031">
                  <c:v>A. Layouni</c:v>
                </c:pt>
                <c:pt idx="13032">
                  <c:v>J. Salazar</c:v>
                </c:pt>
                <c:pt idx="13033">
                  <c:v>M. Kallesøe</c:v>
                </c:pt>
                <c:pt idx="13034">
                  <c:v>L. Sierra</c:v>
                </c:pt>
                <c:pt idx="13035">
                  <c:v>R. Guder</c:v>
                </c:pt>
                <c:pt idx="13036">
                  <c:v>S. Bywater</c:v>
                </c:pt>
                <c:pt idx="13037">
                  <c:v>A. Bangoura</c:v>
                </c:pt>
                <c:pt idx="13038">
                  <c:v>Chema</c:v>
                </c:pt>
                <c:pt idx="13039">
                  <c:v>O. Kudryk</c:v>
                </c:pt>
                <c:pt idx="13040">
                  <c:v>D. Todorovic</c:v>
                </c:pt>
                <c:pt idx="13041">
                  <c:v>D. Denić</c:v>
                </c:pt>
                <c:pt idx="13042">
                  <c:v>P. Cowan-Hall</c:v>
                </c:pt>
                <c:pt idx="13043">
                  <c:v>P. McGinn</c:v>
                </c:pt>
                <c:pt idx="13044">
                  <c:v>K. Bielik</c:v>
                </c:pt>
                <c:pt idx="13045">
                  <c:v>D. Hümmet</c:v>
                </c:pt>
                <c:pt idx="13046">
                  <c:v>A. Mora</c:v>
                </c:pt>
                <c:pt idx="13047">
                  <c:v>K. Magennis</c:v>
                </c:pt>
                <c:pt idx="13048">
                  <c:v>J. Mountney</c:v>
                </c:pt>
                <c:pt idx="13049">
                  <c:v>P. Pflücke</c:v>
                </c:pt>
                <c:pt idx="13050">
                  <c:v>N. Falasco</c:v>
                </c:pt>
                <c:pt idx="13051">
                  <c:v>A. Skovgaard</c:v>
                </c:pt>
                <c:pt idx="13052">
                  <c:v>F. Al Yamani</c:v>
                </c:pt>
                <c:pt idx="13053">
                  <c:v>C. Maboulou</c:v>
                </c:pt>
                <c:pt idx="13054">
                  <c:v>R. McCabe</c:v>
                </c:pt>
                <c:pt idx="13055">
                  <c:v>M. McNulty</c:v>
                </c:pt>
                <c:pt idx="13056">
                  <c:v>L. Corti</c:v>
                </c:pt>
                <c:pt idx="13057">
                  <c:v>E. Parish</c:v>
                </c:pt>
                <c:pt idx="13058">
                  <c:v>R. Tongyik</c:v>
                </c:pt>
                <c:pt idx="13059">
                  <c:v>Bolaños</c:v>
                </c:pt>
                <c:pt idx="13060">
                  <c:v>W. Meyiwa</c:v>
                </c:pt>
                <c:pt idx="13061">
                  <c:v>D. Reimann</c:v>
                </c:pt>
                <c:pt idx="13062">
                  <c:v>T. Heintz</c:v>
                </c:pt>
                <c:pt idx="13063">
                  <c:v>K. Dermaku</c:v>
                </c:pt>
                <c:pt idx="13064">
                  <c:v>A. Mendes Moreira</c:v>
                </c:pt>
                <c:pt idx="13065">
                  <c:v>K. Seki</c:v>
                </c:pt>
                <c:pt idx="13066">
                  <c:v>M. Doucouré</c:v>
                </c:pt>
                <c:pt idx="13067">
                  <c:v>S. Beusnard</c:v>
                </c:pt>
                <c:pt idx="13068">
                  <c:v>J. Kamber</c:v>
                </c:pt>
                <c:pt idx="13069">
                  <c:v>G. Mutombo</c:v>
                </c:pt>
                <c:pt idx="13070">
                  <c:v>B. Lubala</c:v>
                </c:pt>
                <c:pt idx="13071">
                  <c:v>S. Zizzo</c:v>
                </c:pt>
                <c:pt idx="13072">
                  <c:v>A. Horwath</c:v>
                </c:pt>
                <c:pt idx="13073">
                  <c:v>R. Healey</c:v>
                </c:pt>
                <c:pt idx="13074">
                  <c:v>O. Muzayil</c:v>
                </c:pt>
                <c:pt idx="13075">
                  <c:v>A. Taylor</c:v>
                </c:pt>
                <c:pt idx="13076">
                  <c:v>A. Sosa</c:v>
                </c:pt>
                <c:pt idx="13077">
                  <c:v>J. Cruz</c:v>
                </c:pt>
                <c:pt idx="13078">
                  <c:v>Jordi Sánchez</c:v>
                </c:pt>
                <c:pt idx="13079">
                  <c:v>Wan Houliang</c:v>
                </c:pt>
                <c:pt idx="13080">
                  <c:v>J. Morrell</c:v>
                </c:pt>
                <c:pt idx="13081">
                  <c:v>R. Macek</c:v>
                </c:pt>
                <c:pt idx="13082">
                  <c:v>Idrisa Sambú</c:v>
                </c:pt>
                <c:pt idx="13083">
                  <c:v>D. Steininger</c:v>
                </c:pt>
                <c:pt idx="13084">
                  <c:v>M. Kuleli</c:v>
                </c:pt>
                <c:pt idx="13085">
                  <c:v>K. Duncan</c:v>
                </c:pt>
                <c:pt idx="13086">
                  <c:v>M. Eskihellaç</c:v>
                </c:pt>
                <c:pt idx="13087">
                  <c:v>Bruno Michel</c:v>
                </c:pt>
                <c:pt idx="13088">
                  <c:v>L. Nolan</c:v>
                </c:pt>
                <c:pt idx="13089">
                  <c:v>H. Futami</c:v>
                </c:pt>
                <c:pt idx="13090">
                  <c:v>D. Otto</c:v>
                </c:pt>
                <c:pt idx="13091">
                  <c:v>Quique Cebriá</c:v>
                </c:pt>
                <c:pt idx="13092">
                  <c:v>D. Granli</c:v>
                </c:pt>
                <c:pt idx="13093">
                  <c:v>J. Vargas</c:v>
                </c:pt>
                <c:pt idx="13094">
                  <c:v>Túlio Nevinha</c:v>
                </c:pt>
                <c:pt idx="13095">
                  <c:v>D. Sappa</c:v>
                </c:pt>
                <c:pt idx="13096">
                  <c:v>N. Boxall</c:v>
                </c:pt>
                <c:pt idx="13097">
                  <c:v>Emilio Bernad</c:v>
                </c:pt>
                <c:pt idx="13098">
                  <c:v>Murilo Mendes</c:v>
                </c:pt>
                <c:pt idx="13099">
                  <c:v>J. Obrian</c:v>
                </c:pt>
                <c:pt idx="13100">
                  <c:v>M. Nicolas</c:v>
                </c:pt>
                <c:pt idx="13101">
                  <c:v>J. Möbius</c:v>
                </c:pt>
                <c:pt idx="13102">
                  <c:v>Thallyson</c:v>
                </c:pt>
                <c:pt idx="13103">
                  <c:v>C. Kobald</c:v>
                </c:pt>
                <c:pt idx="13104">
                  <c:v>J. Gray</c:v>
                </c:pt>
                <c:pt idx="13105">
                  <c:v>S. Nelson</c:v>
                </c:pt>
                <c:pt idx="13106">
                  <c:v>D. Sołdecki</c:v>
                </c:pt>
                <c:pt idx="13107">
                  <c:v>M. Hongla</c:v>
                </c:pt>
                <c:pt idx="13108">
                  <c:v>V. Dragomir</c:v>
                </c:pt>
                <c:pt idx="13109">
                  <c:v>D. Schmidt</c:v>
                </c:pt>
                <c:pt idx="13110">
                  <c:v>Ayala</c:v>
                </c:pt>
                <c:pt idx="13111">
                  <c:v>N. Erlbeck</c:v>
                </c:pt>
                <c:pt idx="13112">
                  <c:v>D. Gallagher</c:v>
                </c:pt>
                <c:pt idx="13113">
                  <c:v>M. Hauptmeijer</c:v>
                </c:pt>
                <c:pt idx="13114">
                  <c:v>A. Granlund</c:v>
                </c:pt>
                <c:pt idx="13115">
                  <c:v>Kim Dong Min</c:v>
                </c:pt>
                <c:pt idx="13116">
                  <c:v>F. Kusić</c:v>
                </c:pt>
                <c:pt idx="13117">
                  <c:v>A. Sorge</c:v>
                </c:pt>
                <c:pt idx="13118">
                  <c:v>F. Venegas</c:v>
                </c:pt>
                <c:pt idx="13119">
                  <c:v>R. Shinzato</c:v>
                </c:pt>
                <c:pt idx="13120">
                  <c:v>Borja Estepa</c:v>
                </c:pt>
                <c:pt idx="13121">
                  <c:v>M. Solheim</c:v>
                </c:pt>
                <c:pt idx="13122">
                  <c:v>G. Rea</c:v>
                </c:pt>
                <c:pt idx="13123">
                  <c:v>Rubén Mesa</c:v>
                </c:pt>
                <c:pt idx="13124">
                  <c:v>M. Browne</c:v>
                </c:pt>
                <c:pt idx="13125">
                  <c:v>S. Morishita</c:v>
                </c:pt>
                <c:pt idx="13126">
                  <c:v>O. Kabak</c:v>
                </c:pt>
                <c:pt idx="13127">
                  <c:v>A. Pikk</c:v>
                </c:pt>
                <c:pt idx="13128">
                  <c:v>N. Espinoza</c:v>
                </c:pt>
                <c:pt idx="13129">
                  <c:v>A. Ahmed</c:v>
                </c:pt>
                <c:pt idx="13130">
                  <c:v>H. Bilal</c:v>
                </c:pt>
                <c:pt idx="13131">
                  <c:v>J. Soto</c:v>
                </c:pt>
                <c:pt idx="13132">
                  <c:v>M. Léris</c:v>
                </c:pt>
                <c:pt idx="13133">
                  <c:v>M. Maier</c:v>
                </c:pt>
                <c:pt idx="13134">
                  <c:v>F. Hornby</c:v>
                </c:pt>
                <c:pt idx="13135">
                  <c:v>F. Adu Kwame</c:v>
                </c:pt>
                <c:pt idx="13136">
                  <c:v>M. Hamoud</c:v>
                </c:pt>
                <c:pt idx="13137">
                  <c:v>I. Alba</c:v>
                </c:pt>
                <c:pt idx="13138">
                  <c:v>A. López</c:v>
                </c:pt>
                <c:pt idx="13139">
                  <c:v>A. Akinyemi</c:v>
                </c:pt>
                <c:pt idx="13140">
                  <c:v>M. Gutiérrez</c:v>
                </c:pt>
                <c:pt idx="13141">
                  <c:v>G. Diaz</c:v>
                </c:pt>
                <c:pt idx="13142">
                  <c:v>R. ten Hove</c:v>
                </c:pt>
                <c:pt idx="13143">
                  <c:v>Pedro Neto</c:v>
                </c:pt>
                <c:pt idx="13144">
                  <c:v>C. Fagan</c:v>
                </c:pt>
                <c:pt idx="13145">
                  <c:v>M. Clayton</c:v>
                </c:pt>
                <c:pt idx="13146">
                  <c:v>M. Litka</c:v>
                </c:pt>
                <c:pt idx="13147">
                  <c:v>J. McGing</c:v>
                </c:pt>
                <c:pt idx="13148">
                  <c:v>J. Jiménez</c:v>
                </c:pt>
                <c:pt idx="13149">
                  <c:v>Li Peng</c:v>
                </c:pt>
                <c:pt idx="13150">
                  <c:v>Carlos Gracia</c:v>
                </c:pt>
                <c:pt idx="13151">
                  <c:v>R. Hernández</c:v>
                </c:pt>
                <c:pt idx="13152">
                  <c:v>E. Yeşilyurt</c:v>
                </c:pt>
                <c:pt idx="13153">
                  <c:v>A. Jones</c:v>
                </c:pt>
                <c:pt idx="13154">
                  <c:v>G. Piscitella</c:v>
                </c:pt>
                <c:pt idx="13155">
                  <c:v>Samuel Manchón</c:v>
                </c:pt>
                <c:pt idx="13156">
                  <c:v>H. Silveira</c:v>
                </c:pt>
                <c:pt idx="13157">
                  <c:v>Andrés Martín</c:v>
                </c:pt>
                <c:pt idx="13158">
                  <c:v>J. Labadie</c:v>
                </c:pt>
                <c:pt idx="13159">
                  <c:v>P. Kristensen</c:v>
                </c:pt>
                <c:pt idx="13160">
                  <c:v>D. Agyei</c:v>
                </c:pt>
                <c:pt idx="13161">
                  <c:v>N. Fofana</c:v>
                </c:pt>
                <c:pt idx="13162">
                  <c:v>A. Golec</c:v>
                </c:pt>
                <c:pt idx="13163">
                  <c:v>C. Pérez</c:v>
                </c:pt>
                <c:pt idx="13164">
                  <c:v>S. Hendrie</c:v>
                </c:pt>
                <c:pt idx="13165">
                  <c:v>J. Porsan-Clémenté</c:v>
                </c:pt>
                <c:pt idx="13166">
                  <c:v>F. Valenčič</c:v>
                </c:pt>
                <c:pt idx="13167">
                  <c:v>K. Marsh-Brown</c:v>
                </c:pt>
                <c:pt idx="13168">
                  <c:v>P. Retre</c:v>
                </c:pt>
                <c:pt idx="13169">
                  <c:v>G. Woods</c:v>
                </c:pt>
                <c:pt idx="13170">
                  <c:v>M. Konradsen</c:v>
                </c:pt>
                <c:pt idx="13171">
                  <c:v>R. Hardie</c:v>
                </c:pt>
                <c:pt idx="13172">
                  <c:v>S. Gronsveld</c:v>
                </c:pt>
                <c:pt idx="13173">
                  <c:v>L. Dodds</c:v>
                </c:pt>
                <c:pt idx="13174">
                  <c:v>M. Shabani</c:v>
                </c:pt>
                <c:pt idx="13175">
                  <c:v>J. McGlashan</c:v>
                </c:pt>
                <c:pt idx="13176">
                  <c:v>T. Soares</c:v>
                </c:pt>
                <c:pt idx="13177">
                  <c:v>S. Dawson</c:v>
                </c:pt>
                <c:pt idx="13178">
                  <c:v>T. Matsuura</c:v>
                </c:pt>
                <c:pt idx="13179">
                  <c:v>D. Pelivan</c:v>
                </c:pt>
                <c:pt idx="13180">
                  <c:v>B. Heneghan</c:v>
                </c:pt>
                <c:pt idx="13181">
                  <c:v>M. Agger</c:v>
                </c:pt>
                <c:pt idx="13182">
                  <c:v>B. Waters</c:v>
                </c:pt>
                <c:pt idx="13183">
                  <c:v>N. Delgadillo</c:v>
                </c:pt>
                <c:pt idx="13184">
                  <c:v>T. Campanini</c:v>
                </c:pt>
                <c:pt idx="13185">
                  <c:v>M. Raynov</c:v>
                </c:pt>
                <c:pt idx="13186">
                  <c:v>K. Larson</c:v>
                </c:pt>
                <c:pt idx="13187">
                  <c:v>A. Boupendza</c:v>
                </c:pt>
                <c:pt idx="13188">
                  <c:v>J. Hernández</c:v>
                </c:pt>
                <c:pt idx="13189">
                  <c:v>R. Mahazi</c:v>
                </c:pt>
                <c:pt idx="13190">
                  <c:v>S. Kurt</c:v>
                </c:pt>
                <c:pt idx="13191">
                  <c:v>I. Al Maghrabi</c:v>
                </c:pt>
                <c:pt idx="13192">
                  <c:v>G. Perrulli</c:v>
                </c:pt>
                <c:pt idx="13193">
                  <c:v>K. Memija</c:v>
                </c:pt>
                <c:pt idx="13194">
                  <c:v>S. McGinn</c:v>
                </c:pt>
                <c:pt idx="13195">
                  <c:v>Kim Keun Hoan</c:v>
                </c:pt>
                <c:pt idx="13196">
                  <c:v>M. Raynes</c:v>
                </c:pt>
                <c:pt idx="13197">
                  <c:v>C. Rocchia</c:v>
                </c:pt>
                <c:pt idx="13198">
                  <c:v>J. Dunne</c:v>
                </c:pt>
                <c:pt idx="13199">
                  <c:v>Hou Sen</c:v>
                </c:pt>
                <c:pt idx="13200">
                  <c:v>Min Junlin</c:v>
                </c:pt>
                <c:pt idx="13201">
                  <c:v>I. Escobar</c:v>
                </c:pt>
                <c:pt idx="13202">
                  <c:v>Pepê</c:v>
                </c:pt>
                <c:pt idx="13203">
                  <c:v>D. Johnson</c:v>
                </c:pt>
                <c:pt idx="13204">
                  <c:v>L. Gil</c:v>
                </c:pt>
                <c:pt idx="13205">
                  <c:v>B. Haunstrup</c:v>
                </c:pt>
                <c:pt idx="13206">
                  <c:v>Lee Dong Su</c:v>
                </c:pt>
                <c:pt idx="13207">
                  <c:v>Q. Bena</c:v>
                </c:pt>
                <c:pt idx="13208">
                  <c:v>H. Türkmen</c:v>
                </c:pt>
                <c:pt idx="13209">
                  <c:v>B. Kyere</c:v>
                </c:pt>
                <c:pt idx="13210">
                  <c:v>L. Pintor</c:v>
                </c:pt>
                <c:pt idx="13211">
                  <c:v>Eric García</c:v>
                </c:pt>
                <c:pt idx="13212">
                  <c:v>A. Solano</c:v>
                </c:pt>
                <c:pt idx="13213">
                  <c:v>C. Harold</c:v>
                </c:pt>
                <c:pt idx="13214">
                  <c:v>I. Gelios</c:v>
                </c:pt>
                <c:pt idx="13215">
                  <c:v>D. Kudła</c:v>
                </c:pt>
                <c:pt idx="13216">
                  <c:v>Lee Sang Ki</c:v>
                </c:pt>
                <c:pt idx="13217">
                  <c:v>W. Omsberg</c:v>
                </c:pt>
                <c:pt idx="13218">
                  <c:v>B. Schwarz</c:v>
                </c:pt>
                <c:pt idx="13219">
                  <c:v>R. Koczor</c:v>
                </c:pt>
                <c:pt idx="13220">
                  <c:v>T. Cicek</c:v>
                </c:pt>
                <c:pt idx="13221">
                  <c:v>A. Mehring</c:v>
                </c:pt>
                <c:pt idx="13222">
                  <c:v>M. Briceño</c:v>
                </c:pt>
                <c:pt idx="13223">
                  <c:v>P. Hellquist</c:v>
                </c:pt>
                <c:pt idx="13224">
                  <c:v>L. Dennis</c:v>
                </c:pt>
                <c:pt idx="13225">
                  <c:v>M. Baude</c:v>
                </c:pt>
                <c:pt idx="13226">
                  <c:v>L. Moneta</c:v>
                </c:pt>
                <c:pt idx="13227">
                  <c:v>S. Hyodo</c:v>
                </c:pt>
                <c:pt idx="13228">
                  <c:v>S. Økland</c:v>
                </c:pt>
                <c:pt idx="13229">
                  <c:v>L. Sapela</c:v>
                </c:pt>
                <c:pt idx="13230">
                  <c:v>J. Tell</c:v>
                </c:pt>
                <c:pt idx="13231">
                  <c:v>A. Altuna</c:v>
                </c:pt>
                <c:pt idx="13232">
                  <c:v>A. Rizzo</c:v>
                </c:pt>
                <c:pt idx="13233">
                  <c:v>L. Thomas</c:v>
                </c:pt>
                <c:pt idx="13234">
                  <c:v>R. Schlegel</c:v>
                </c:pt>
                <c:pt idx="13235">
                  <c:v>D. Montoya</c:v>
                </c:pt>
                <c:pt idx="13236">
                  <c:v>J. McNulty</c:v>
                </c:pt>
                <c:pt idx="13237">
                  <c:v>J. Barrera</c:v>
                </c:pt>
                <c:pt idx="13238">
                  <c:v>J. Stead</c:v>
                </c:pt>
                <c:pt idx="13239">
                  <c:v>A. Semprini</c:v>
                </c:pt>
                <c:pt idx="13240">
                  <c:v>R. Bingham</c:v>
                </c:pt>
                <c:pt idx="13241">
                  <c:v>K. Dankowski</c:v>
                </c:pt>
                <c:pt idx="13242">
                  <c:v>I. Colman</c:v>
                </c:pt>
                <c:pt idx="13243">
                  <c:v>M. Feeney</c:v>
                </c:pt>
                <c:pt idx="13244">
                  <c:v>R. Minor</c:v>
                </c:pt>
                <c:pt idx="13245">
                  <c:v>Klauss</c:v>
                </c:pt>
                <c:pt idx="13246">
                  <c:v>I. Sissoko</c:v>
                </c:pt>
                <c:pt idx="13247">
                  <c:v>F. Hart</c:v>
                </c:pt>
                <c:pt idx="13248">
                  <c:v>L. McCullough</c:v>
                </c:pt>
                <c:pt idx="13249">
                  <c:v>Li Yunqiu</c:v>
                </c:pt>
                <c:pt idx="13250">
                  <c:v>F. Garcia</c:v>
                </c:pt>
                <c:pt idx="13251">
                  <c:v>R. Haemhouts</c:v>
                </c:pt>
                <c:pt idx="13252">
                  <c:v>E. Binaku</c:v>
                </c:pt>
                <c:pt idx="13253">
                  <c:v>G. Miller</c:v>
                </c:pt>
                <c:pt idx="13254">
                  <c:v>A. Aidonis</c:v>
                </c:pt>
                <c:pt idx="13255">
                  <c:v>L. Sowah</c:v>
                </c:pt>
                <c:pt idx="13256">
                  <c:v>R. Deacon</c:v>
                </c:pt>
                <c:pt idx="13257">
                  <c:v>Jang Hyun Soo</c:v>
                </c:pt>
                <c:pt idx="13258">
                  <c:v>A. Al Malki</c:v>
                </c:pt>
                <c:pt idx="13259">
                  <c:v>E. Guerrero</c:v>
                </c:pt>
                <c:pt idx="13260">
                  <c:v>Hernáiz</c:v>
                </c:pt>
                <c:pt idx="13261">
                  <c:v>H. Al Mansour</c:v>
                </c:pt>
                <c:pt idx="13262">
                  <c:v>H. Paul</c:v>
                </c:pt>
                <c:pt idx="13263">
                  <c:v>S. Bauer</c:v>
                </c:pt>
                <c:pt idx="13264">
                  <c:v>M. Chergui</c:v>
                </c:pt>
                <c:pt idx="13265">
                  <c:v>D. Gardner</c:v>
                </c:pt>
                <c:pt idx="13266">
                  <c:v>L. Bengtsson</c:v>
                </c:pt>
                <c:pt idx="13267">
                  <c:v>F. Jaramillo</c:v>
                </c:pt>
                <c:pt idx="13268">
                  <c:v>L. Garguła</c:v>
                </c:pt>
                <c:pt idx="13269">
                  <c:v>S. Rivera</c:v>
                </c:pt>
                <c:pt idx="13270">
                  <c:v>Vinicius</c:v>
                </c:pt>
                <c:pt idx="13271">
                  <c:v>F. Sepúlveda</c:v>
                </c:pt>
                <c:pt idx="13272">
                  <c:v>L. Spence</c:v>
                </c:pt>
                <c:pt idx="13273">
                  <c:v>B. Lepistu</c:v>
                </c:pt>
                <c:pt idx="13274">
                  <c:v>A. Abruscia</c:v>
                </c:pt>
                <c:pt idx="13275">
                  <c:v>E. González</c:v>
                </c:pt>
                <c:pt idx="13276">
                  <c:v>M. Al Amri</c:v>
                </c:pt>
                <c:pt idx="13277">
                  <c:v>J. Rebolledo</c:v>
                </c:pt>
                <c:pt idx="13278">
                  <c:v>C. Mamengi</c:v>
                </c:pt>
                <c:pt idx="13279">
                  <c:v>P. Mazzocchi</c:v>
                </c:pt>
                <c:pt idx="13280">
                  <c:v>Y. Ammour</c:v>
                </c:pt>
                <c:pt idx="13281">
                  <c:v>Jwa Joon Hyeop</c:v>
                </c:pt>
                <c:pt idx="13282">
                  <c:v>O. Marrufo</c:v>
                </c:pt>
                <c:pt idx="13283">
                  <c:v>Han Pengfei</c:v>
                </c:pt>
                <c:pt idx="13284">
                  <c:v>Lee Min Gi</c:v>
                </c:pt>
                <c:pt idx="13285">
                  <c:v>C. Maloney</c:v>
                </c:pt>
                <c:pt idx="13286">
                  <c:v>A. Taylor-Sinclair</c:v>
                </c:pt>
                <c:pt idx="13287">
                  <c:v>R. Al Ebrahim</c:v>
                </c:pt>
                <c:pt idx="13288">
                  <c:v>B. Castrillon</c:v>
                </c:pt>
                <c:pt idx="13289">
                  <c:v>Kim Kyung Jung</c:v>
                </c:pt>
                <c:pt idx="13290">
                  <c:v>S. Cibois</c:v>
                </c:pt>
                <c:pt idx="13291">
                  <c:v>M. Hiller</c:v>
                </c:pt>
                <c:pt idx="13292">
                  <c:v>D. Kopacz</c:v>
                </c:pt>
                <c:pt idx="13293">
                  <c:v>H. Massengo</c:v>
                </c:pt>
                <c:pt idx="13294">
                  <c:v>Jo Jae Cheol</c:v>
                </c:pt>
                <c:pt idx="13295">
                  <c:v>M. Schimpelsberger</c:v>
                </c:pt>
                <c:pt idx="13296">
                  <c:v>M. Juel Andersen</c:v>
                </c:pt>
                <c:pt idx="13297">
                  <c:v>F. Cobos</c:v>
                </c:pt>
                <c:pt idx="13298">
                  <c:v>D. van der Heijden</c:v>
                </c:pt>
                <c:pt idx="13299">
                  <c:v>P. Soiri</c:v>
                </c:pt>
                <c:pt idx="13300">
                  <c:v>J. Yeboah</c:v>
                </c:pt>
                <c:pt idx="13301">
                  <c:v>M. Taylor</c:v>
                </c:pt>
                <c:pt idx="13302">
                  <c:v>O. Zawada</c:v>
                </c:pt>
                <c:pt idx="13303">
                  <c:v>L. Ndukwu</c:v>
                </c:pt>
                <c:pt idx="13304">
                  <c:v>M. Mudryk</c:v>
                </c:pt>
                <c:pt idx="13305">
                  <c:v>V. Belon</c:v>
                </c:pt>
                <c:pt idx="13306">
                  <c:v>Callejón</c:v>
                </c:pt>
                <c:pt idx="13307">
                  <c:v>R. Edwards</c:v>
                </c:pt>
                <c:pt idx="13308">
                  <c:v>A. Khrees</c:v>
                </c:pt>
                <c:pt idx="13309">
                  <c:v>O. Hawsawi</c:v>
                </c:pt>
                <c:pt idx="13310">
                  <c:v>M. Owusu</c:v>
                </c:pt>
                <c:pt idx="13311">
                  <c:v>L. Hurtado</c:v>
                </c:pt>
                <c:pt idx="13312">
                  <c:v>F. Ibargüen</c:v>
                </c:pt>
                <c:pt idx="13313">
                  <c:v>A. Boniotti</c:v>
                </c:pt>
                <c:pt idx="13314">
                  <c:v>Y. Kobayashi</c:v>
                </c:pt>
                <c:pt idx="13315">
                  <c:v>A. Porcino</c:v>
                </c:pt>
                <c:pt idx="13316">
                  <c:v>G. MacKenzie</c:v>
                </c:pt>
                <c:pt idx="13317">
                  <c:v>Pedro López</c:v>
                </c:pt>
                <c:pt idx="13318">
                  <c:v>J. Livolant</c:v>
                </c:pt>
                <c:pt idx="13319">
                  <c:v>D. Avdić</c:v>
                </c:pt>
                <c:pt idx="13320">
                  <c:v>Zhu Baojie</c:v>
                </c:pt>
                <c:pt idx="13321">
                  <c:v>P. Mingoia</c:v>
                </c:pt>
                <c:pt idx="13322">
                  <c:v>J. Hernández</c:v>
                </c:pt>
                <c:pt idx="13323">
                  <c:v>A. Poulsen</c:v>
                </c:pt>
                <c:pt idx="13324">
                  <c:v>C. Butcher</c:v>
                </c:pt>
                <c:pt idx="13325">
                  <c:v>S. Antonio</c:v>
                </c:pt>
                <c:pt idx="13326">
                  <c:v>D. Santa</c:v>
                </c:pt>
                <c:pt idx="13327">
                  <c:v>H. Ishige</c:v>
                </c:pt>
                <c:pt idx="13328">
                  <c:v>M. Woolford</c:v>
                </c:pt>
                <c:pt idx="13329">
                  <c:v>C. Højer Nielsen</c:v>
                </c:pt>
                <c:pt idx="13330">
                  <c:v>Yeo Seong Hae</c:v>
                </c:pt>
                <c:pt idx="13331">
                  <c:v>E. Ortega</c:v>
                </c:pt>
                <c:pt idx="13332">
                  <c:v>M. Fritz</c:v>
                </c:pt>
                <c:pt idx="13333">
                  <c:v>E. Valla Dønnem</c:v>
                </c:pt>
                <c:pt idx="13334">
                  <c:v>G. Asís</c:v>
                </c:pt>
                <c:pt idx="13335">
                  <c:v>L. Abdulahi</c:v>
                </c:pt>
                <c:pt idx="13336">
                  <c:v>N. Townsend</c:v>
                </c:pt>
                <c:pt idx="13337">
                  <c:v>J. Sinclair</c:v>
                </c:pt>
                <c:pt idx="13338">
                  <c:v>B. Al Mutairi</c:v>
                </c:pt>
                <c:pt idx="13339">
                  <c:v>Sillero</c:v>
                </c:pt>
                <c:pt idx="13340">
                  <c:v>A. Gryszkiewicz</c:v>
                </c:pt>
                <c:pt idx="13341">
                  <c:v>Jon Bakero</c:v>
                </c:pt>
                <c:pt idx="13342">
                  <c:v>Gao Di</c:v>
                </c:pt>
                <c:pt idx="13343">
                  <c:v>R. Charles-Cook</c:v>
                </c:pt>
                <c:pt idx="13344">
                  <c:v>Kim Do Hyung</c:v>
                </c:pt>
                <c:pt idx="13345">
                  <c:v>D. Mazzocco</c:v>
                </c:pt>
                <c:pt idx="13346">
                  <c:v>J. Koutroumbis</c:v>
                </c:pt>
                <c:pt idx="13347">
                  <c:v>J. Pretel</c:v>
                </c:pt>
                <c:pt idx="13348">
                  <c:v>Guerrero</c:v>
                </c:pt>
                <c:pt idx="13349">
                  <c:v>K. Nowak</c:v>
                </c:pt>
                <c:pt idx="13350">
                  <c:v>J. Kade</c:v>
                </c:pt>
                <c:pt idx="13351">
                  <c:v>W. Miller</c:v>
                </c:pt>
                <c:pt idx="13352">
                  <c:v>B. Šerbečić</c:v>
                </c:pt>
                <c:pt idx="13353">
                  <c:v>G. Fuentes</c:v>
                </c:pt>
                <c:pt idx="13354">
                  <c:v>J. Coppens</c:v>
                </c:pt>
                <c:pt idx="13355">
                  <c:v>L. Maniero</c:v>
                </c:pt>
                <c:pt idx="13356">
                  <c:v>S. Antonijevic</c:v>
                </c:pt>
                <c:pt idx="13357">
                  <c:v>J. Zwarts</c:v>
                </c:pt>
                <c:pt idx="13358">
                  <c:v>Sun Shilin</c:v>
                </c:pt>
                <c:pt idx="13359">
                  <c:v>L. Rodríguez</c:v>
                </c:pt>
                <c:pt idx="13360">
                  <c:v>R. Fergonzi</c:v>
                </c:pt>
                <c:pt idx="13361">
                  <c:v>M. Makasi</c:v>
                </c:pt>
                <c:pt idx="13362">
                  <c:v>A. Pelvas</c:v>
                </c:pt>
                <c:pt idx="13363">
                  <c:v>T. Rocha</c:v>
                </c:pt>
                <c:pt idx="13364">
                  <c:v>H. Suárez</c:v>
                </c:pt>
                <c:pt idx="13365">
                  <c:v>A. Oviedo</c:v>
                </c:pt>
                <c:pt idx="13366">
                  <c:v>M. Carraro</c:v>
                </c:pt>
                <c:pt idx="13367">
                  <c:v>Hugo Duro</c:v>
                </c:pt>
                <c:pt idx="13368">
                  <c:v>Cao Yang</c:v>
                </c:pt>
                <c:pt idx="13369">
                  <c:v>K. McHattie</c:v>
                </c:pt>
                <c:pt idx="13370">
                  <c:v>N. Pelaitay</c:v>
                </c:pt>
                <c:pt idx="13371">
                  <c:v>U. Torres</c:v>
                </c:pt>
                <c:pt idx="13372">
                  <c:v>Javi Mier</c:v>
                </c:pt>
                <c:pt idx="13373">
                  <c:v>D. Facchin</c:v>
                </c:pt>
                <c:pt idx="13374">
                  <c:v>J. Turnbull</c:v>
                </c:pt>
                <c:pt idx="13375">
                  <c:v>J. Manns</c:v>
                </c:pt>
                <c:pt idx="13376">
                  <c:v>D. Al Qarni</c:v>
                </c:pt>
                <c:pt idx="13377">
                  <c:v>D. Erdoğan</c:v>
                </c:pt>
                <c:pt idx="13378">
                  <c:v>J. Eiswohld</c:v>
                </c:pt>
                <c:pt idx="13379">
                  <c:v>K. Sarkodie</c:v>
                </c:pt>
                <c:pt idx="13380">
                  <c:v>B. Garmston</c:v>
                </c:pt>
                <c:pt idx="13381">
                  <c:v>M. Cubillos</c:v>
                </c:pt>
                <c:pt idx="13382">
                  <c:v>H. Cornick</c:v>
                </c:pt>
                <c:pt idx="13383">
                  <c:v>Ernest Forgás</c:v>
                </c:pt>
                <c:pt idx="13384">
                  <c:v>K. Appin</c:v>
                </c:pt>
                <c:pt idx="13385">
                  <c:v>Abenza</c:v>
                </c:pt>
                <c:pt idx="13386">
                  <c:v>D. Schütz</c:v>
                </c:pt>
                <c:pt idx="13387">
                  <c:v>H. Shaian</c:v>
                </c:pt>
                <c:pt idx="13388">
                  <c:v>Yun Sang Ho</c:v>
                </c:pt>
                <c:pt idx="13389">
                  <c:v>P. Caddis</c:v>
                </c:pt>
                <c:pt idx="13390">
                  <c:v>I. Diallo</c:v>
                </c:pt>
                <c:pt idx="13391">
                  <c:v>M. Sak</c:v>
                </c:pt>
                <c:pt idx="13392">
                  <c:v>C. Halkett</c:v>
                </c:pt>
                <c:pt idx="13393">
                  <c:v>S. Al Masrahi</c:v>
                </c:pt>
                <c:pt idx="13394">
                  <c:v>C. Ogbene</c:v>
                </c:pt>
                <c:pt idx="13395">
                  <c:v>C. Cisternas</c:v>
                </c:pt>
                <c:pt idx="13396">
                  <c:v>D. Sugimoto</c:v>
                </c:pt>
                <c:pt idx="13397">
                  <c:v>L. Lapoussin</c:v>
                </c:pt>
                <c:pt idx="13398">
                  <c:v>Nam Seung Woo</c:v>
                </c:pt>
                <c:pt idx="13399">
                  <c:v>C. Sibbald</c:v>
                </c:pt>
                <c:pt idx="13400">
                  <c:v>A. Sánchez</c:v>
                </c:pt>
                <c:pt idx="13401">
                  <c:v>Y. Tasaka</c:v>
                </c:pt>
                <c:pt idx="13402">
                  <c:v>N. Estévez</c:v>
                </c:pt>
                <c:pt idx="13403">
                  <c:v>T. Siedschlag</c:v>
                </c:pt>
                <c:pt idx="13404">
                  <c:v>D. Mullen</c:v>
                </c:pt>
                <c:pt idx="13405">
                  <c:v>C. Clements</c:v>
                </c:pt>
                <c:pt idx="13406">
                  <c:v>K. Wilson</c:v>
                </c:pt>
                <c:pt idx="13407">
                  <c:v>B. Kraev</c:v>
                </c:pt>
                <c:pt idx="13408">
                  <c:v>F. Baise</c:v>
                </c:pt>
                <c:pt idx="13409">
                  <c:v>D. Grubb</c:v>
                </c:pt>
                <c:pt idx="13410">
                  <c:v>K. Roos</c:v>
                </c:pt>
                <c:pt idx="13411">
                  <c:v>Longchang Lin</c:v>
                </c:pt>
                <c:pt idx="13412">
                  <c:v>A. Mosquera</c:v>
                </c:pt>
                <c:pt idx="13413">
                  <c:v>T. Yokoyama</c:v>
                </c:pt>
                <c:pt idx="13414">
                  <c:v>J. Segre</c:v>
                </c:pt>
                <c:pt idx="13415">
                  <c:v>M. O'Brien</c:v>
                </c:pt>
                <c:pt idx="13416">
                  <c:v>J. Clisby</c:v>
                </c:pt>
                <c:pt idx="13417">
                  <c:v>H. Anderson</c:v>
                </c:pt>
                <c:pt idx="13418">
                  <c:v>Kike</c:v>
                </c:pt>
                <c:pt idx="13419">
                  <c:v>C. Akas</c:v>
                </c:pt>
                <c:pt idx="13420">
                  <c:v>M. Thorbjörnsson</c:v>
                </c:pt>
                <c:pt idx="13421">
                  <c:v>A. Al Zubaidi</c:v>
                </c:pt>
                <c:pt idx="13422">
                  <c:v>M. Kühne</c:v>
                </c:pt>
                <c:pt idx="13423">
                  <c:v>T. Majrashi</c:v>
                </c:pt>
                <c:pt idx="13424">
                  <c:v>M. Ofkir</c:v>
                </c:pt>
                <c:pt idx="13425">
                  <c:v>A. Amaya</c:v>
                </c:pt>
                <c:pt idx="13426">
                  <c:v>Du Zhenyu</c:v>
                </c:pt>
                <c:pt idx="13427">
                  <c:v>C. Raglan</c:v>
                </c:pt>
                <c:pt idx="13428">
                  <c:v>D. Wright</c:v>
                </c:pt>
                <c:pt idx="13429">
                  <c:v>W. Pérez</c:v>
                </c:pt>
                <c:pt idx="13430">
                  <c:v>B. Utvik</c:v>
                </c:pt>
                <c:pt idx="13431">
                  <c:v>E. Torres</c:v>
                </c:pt>
                <c:pt idx="13432">
                  <c:v>A. Tabanelli</c:v>
                </c:pt>
                <c:pt idx="13433">
                  <c:v>A. Berzel</c:v>
                </c:pt>
                <c:pt idx="13434">
                  <c:v>J. Cranston</c:v>
                </c:pt>
                <c:pt idx="13435">
                  <c:v>C. Stefańczyk</c:v>
                </c:pt>
                <c:pt idx="13436">
                  <c:v>M. Gómez</c:v>
                </c:pt>
                <c:pt idx="13437">
                  <c:v>Fachendinho</c:v>
                </c:pt>
                <c:pt idx="13438">
                  <c:v>Y. van Osch</c:v>
                </c:pt>
                <c:pt idx="13439">
                  <c:v>Lin Chuangyi</c:v>
                </c:pt>
                <c:pt idx="13440">
                  <c:v>Yago</c:v>
                </c:pt>
                <c:pt idx="13441">
                  <c:v>S. van der Lei</c:v>
                </c:pt>
                <c:pt idx="13442">
                  <c:v>M. Austin</c:v>
                </c:pt>
                <c:pt idx="13443">
                  <c:v>W. Balikwisha</c:v>
                </c:pt>
                <c:pt idx="13444">
                  <c:v>M. Piątkowski</c:v>
                </c:pt>
                <c:pt idx="13445">
                  <c:v>H. Löfkvist</c:v>
                </c:pt>
                <c:pt idx="13446">
                  <c:v>B. N'Gala</c:v>
                </c:pt>
                <c:pt idx="13447">
                  <c:v>N. Gjorgjev</c:v>
                </c:pt>
                <c:pt idx="13448">
                  <c:v>I. Anthony</c:v>
                </c:pt>
                <c:pt idx="13449">
                  <c:v>J. Delétraz</c:v>
                </c:pt>
                <c:pt idx="13450">
                  <c:v>K. Junker</c:v>
                </c:pt>
                <c:pt idx="13451">
                  <c:v>F. Ortega</c:v>
                </c:pt>
                <c:pt idx="13452">
                  <c:v>Josep Martínez</c:v>
                </c:pt>
                <c:pt idx="13453">
                  <c:v>S. Barratt</c:v>
                </c:pt>
                <c:pt idx="13454">
                  <c:v>O. Rodas</c:v>
                </c:pt>
                <c:pt idx="13455">
                  <c:v>B. Lozano</c:v>
                </c:pt>
                <c:pt idx="13456">
                  <c:v>I. Wadji</c:v>
                </c:pt>
                <c:pt idx="13457">
                  <c:v>Liu Weidong</c:v>
                </c:pt>
                <c:pt idx="13458">
                  <c:v>B. Prokopič</c:v>
                </c:pt>
                <c:pt idx="13459">
                  <c:v>M. Gardawski</c:v>
                </c:pt>
                <c:pt idx="13460">
                  <c:v>T. King</c:v>
                </c:pt>
                <c:pt idx="13461">
                  <c:v>P. Sarr</c:v>
                </c:pt>
                <c:pt idx="13462">
                  <c:v>N. Bustos</c:v>
                </c:pt>
                <c:pt idx="13463">
                  <c:v>M. Bauer</c:v>
                </c:pt>
                <c:pt idx="13464">
                  <c:v>Javi Alonso</c:v>
                </c:pt>
                <c:pt idx="13465">
                  <c:v>H. Hosogai</c:v>
                </c:pt>
                <c:pt idx="13466">
                  <c:v>A. Iniestra</c:v>
                </c:pt>
                <c:pt idx="13467">
                  <c:v>N. Holland</c:v>
                </c:pt>
                <c:pt idx="13468">
                  <c:v>P. Nguinda</c:v>
                </c:pt>
                <c:pt idx="13469">
                  <c:v>K. Brünker</c:v>
                </c:pt>
                <c:pt idx="13470">
                  <c:v>A. Collin</c:v>
                </c:pt>
                <c:pt idx="13471">
                  <c:v>A. Al Shamekh</c:v>
                </c:pt>
                <c:pt idx="13472">
                  <c:v>R. Delaney</c:v>
                </c:pt>
                <c:pt idx="13473">
                  <c:v>K. Yamamoto</c:v>
                </c:pt>
                <c:pt idx="13474">
                  <c:v>S. Nakahara</c:v>
                </c:pt>
                <c:pt idx="13475">
                  <c:v>S. Ingolitsch</c:v>
                </c:pt>
                <c:pt idx="13476">
                  <c:v>L. D'Ath</c:v>
                </c:pt>
                <c:pt idx="13477">
                  <c:v>Tiagildo Serra</c:v>
                </c:pt>
                <c:pt idx="13478">
                  <c:v>S. Rasswalder</c:v>
                </c:pt>
                <c:pt idx="13479">
                  <c:v>J. Esquivel</c:v>
                </c:pt>
                <c:pt idx="13480">
                  <c:v>F. Baak</c:v>
                </c:pt>
                <c:pt idx="13481">
                  <c:v>Zhang Chiming</c:v>
                </c:pt>
                <c:pt idx="13482">
                  <c:v>R. Pillot</c:v>
                </c:pt>
                <c:pt idx="13483">
                  <c:v>S. Kavanagh</c:v>
                </c:pt>
                <c:pt idx="13484">
                  <c:v>S. Nattestad</c:v>
                </c:pt>
                <c:pt idx="13485">
                  <c:v>T. Broadbent</c:v>
                </c:pt>
                <c:pt idx="13486">
                  <c:v>M. Bottani</c:v>
                </c:pt>
                <c:pt idx="13487">
                  <c:v>Feng Zhuoyi</c:v>
                </c:pt>
                <c:pt idx="13488">
                  <c:v>A. Falch</c:v>
                </c:pt>
                <c:pt idx="13489">
                  <c:v>K. Ono</c:v>
                </c:pt>
                <c:pt idx="13490">
                  <c:v>H. Kawabe</c:v>
                </c:pt>
                <c:pt idx="13491">
                  <c:v>R. Rabeï</c:v>
                </c:pt>
                <c:pt idx="13492">
                  <c:v>D. Duarte</c:v>
                </c:pt>
                <c:pt idx="13493">
                  <c:v>R. Hutton</c:v>
                </c:pt>
                <c:pt idx="13494">
                  <c:v>J. Torres</c:v>
                </c:pt>
                <c:pt idx="13495">
                  <c:v>B. Bye</c:v>
                </c:pt>
                <c:pt idx="13496">
                  <c:v>J. Iritier</c:v>
                </c:pt>
                <c:pt idx="13497">
                  <c:v>P. López</c:v>
                </c:pt>
                <c:pt idx="13498">
                  <c:v>L. Salas</c:v>
                </c:pt>
                <c:pt idx="13499">
                  <c:v>L. Young</c:v>
                </c:pt>
                <c:pt idx="13500">
                  <c:v>D. Bachmann</c:v>
                </c:pt>
                <c:pt idx="13501">
                  <c:v>D. Olsson</c:v>
                </c:pt>
                <c:pt idx="13502">
                  <c:v>S. Nkansah</c:v>
                </c:pt>
                <c:pt idx="13503">
                  <c:v>R. Brewster</c:v>
                </c:pt>
                <c:pt idx="13504">
                  <c:v>V. Méndez</c:v>
                </c:pt>
                <c:pt idx="13505">
                  <c:v>M. Veloso</c:v>
                </c:pt>
                <c:pt idx="13506">
                  <c:v>Y. Arquin</c:v>
                </c:pt>
                <c:pt idx="13507">
                  <c:v>M. Jelavić</c:v>
                </c:pt>
                <c:pt idx="13508">
                  <c:v>A. Edathodika</c:v>
                </c:pt>
                <c:pt idx="13509">
                  <c:v>Luis Perea</c:v>
                </c:pt>
                <c:pt idx="13510">
                  <c:v>J. Villalba</c:v>
                </c:pt>
                <c:pt idx="13511">
                  <c:v>Perera</c:v>
                </c:pt>
                <c:pt idx="13512">
                  <c:v>E. Kane</c:v>
                </c:pt>
                <c:pt idx="13513">
                  <c:v>Carlitos</c:v>
                </c:pt>
                <c:pt idx="13514">
                  <c:v>B. Mwila</c:v>
                </c:pt>
                <c:pt idx="13515">
                  <c:v>S. Pittman</c:v>
                </c:pt>
                <c:pt idx="13516">
                  <c:v>E. Bajrami</c:v>
                </c:pt>
                <c:pt idx="13517">
                  <c:v>R. Duffy</c:v>
                </c:pt>
                <c:pt idx="13518">
                  <c:v>J. Karlström</c:v>
                </c:pt>
                <c:pt idx="13519">
                  <c:v>Li Tixiang</c:v>
                </c:pt>
                <c:pt idx="13520">
                  <c:v>L. Watkowiak</c:v>
                </c:pt>
                <c:pt idx="13521">
                  <c:v>O. Sangante</c:v>
                </c:pt>
                <c:pt idx="13522">
                  <c:v>G. Buckley</c:v>
                </c:pt>
                <c:pt idx="13523">
                  <c:v>K. Jakob</c:v>
                </c:pt>
                <c:pt idx="13524">
                  <c:v>Dani Sandoval</c:v>
                </c:pt>
                <c:pt idx="13525">
                  <c:v>D. Sosa</c:v>
                </c:pt>
                <c:pt idx="13526">
                  <c:v>S. Sprangler</c:v>
                </c:pt>
                <c:pt idx="13527">
                  <c:v>T. Schmidt</c:v>
                </c:pt>
                <c:pt idx="13528">
                  <c:v>I. Chenihi</c:v>
                </c:pt>
                <c:pt idx="13529">
                  <c:v>L. Shephard</c:v>
                </c:pt>
                <c:pt idx="13530">
                  <c:v>K. Dirks Riis</c:v>
                </c:pt>
                <c:pt idx="13531">
                  <c:v>N. Freeman</c:v>
                </c:pt>
                <c:pt idx="13532">
                  <c:v>B. Garratt</c:v>
                </c:pt>
                <c:pt idx="13533">
                  <c:v>H. White</c:v>
                </c:pt>
                <c:pt idx="13534">
                  <c:v>Sui Weijie</c:v>
                </c:pt>
                <c:pt idx="13535">
                  <c:v>S. Mvibudulu</c:v>
                </c:pt>
                <c:pt idx="13536">
                  <c:v>M. Degerlund</c:v>
                </c:pt>
                <c:pt idx="13537">
                  <c:v>M. Al Enazi</c:v>
                </c:pt>
                <c:pt idx="13538">
                  <c:v>J. Delem</c:v>
                </c:pt>
                <c:pt idx="13539">
                  <c:v>André Anderson</c:v>
                </c:pt>
                <c:pt idx="13540">
                  <c:v>F. Stritzel</c:v>
                </c:pt>
                <c:pt idx="13541">
                  <c:v>W. Al Anazi</c:v>
                </c:pt>
                <c:pt idx="13542">
                  <c:v>W. Jobello</c:v>
                </c:pt>
                <c:pt idx="13543">
                  <c:v>Luo Xin</c:v>
                </c:pt>
                <c:pt idx="13544">
                  <c:v>M. Green</c:v>
                </c:pt>
                <c:pt idx="13545">
                  <c:v>T. David</c:v>
                </c:pt>
                <c:pt idx="13546">
                  <c:v>A. Danek</c:v>
                </c:pt>
                <c:pt idx="13547">
                  <c:v>F. Mussa</c:v>
                </c:pt>
                <c:pt idx="13548">
                  <c:v>G. Bolger</c:v>
                </c:pt>
                <c:pt idx="13549">
                  <c:v>G. Glendon</c:v>
                </c:pt>
                <c:pt idx="13550">
                  <c:v>D. Caicedo</c:v>
                </c:pt>
                <c:pt idx="13551">
                  <c:v>D. Oduro</c:v>
                </c:pt>
                <c:pt idx="13552">
                  <c:v>M. Maphangule</c:v>
                </c:pt>
                <c:pt idx="13553">
                  <c:v>J. Sheehan</c:v>
                </c:pt>
                <c:pt idx="13554">
                  <c:v>Jesús Jiménez</c:v>
                </c:pt>
                <c:pt idx="13555">
                  <c:v>G. Traoré</c:v>
                </c:pt>
                <c:pt idx="13556">
                  <c:v>Lee Hyun Woong</c:v>
                </c:pt>
                <c:pt idx="13557">
                  <c:v>T. Drage</c:v>
                </c:pt>
                <c:pt idx="13558">
                  <c:v>L. Dajaku</c:v>
                </c:pt>
                <c:pt idx="13559">
                  <c:v>Y. Al Musallam</c:v>
                </c:pt>
                <c:pt idx="13560">
                  <c:v>Rayco</c:v>
                </c:pt>
                <c:pt idx="13561">
                  <c:v>Han Hee Hoon</c:v>
                </c:pt>
                <c:pt idx="13562">
                  <c:v>H. Muñoz</c:v>
                </c:pt>
                <c:pt idx="13563">
                  <c:v>B. Badiashile</c:v>
                </c:pt>
                <c:pt idx="13564">
                  <c:v>C. Porter</c:v>
                </c:pt>
                <c:pt idx="13565">
                  <c:v>R. Kitto</c:v>
                </c:pt>
                <c:pt idx="13566">
                  <c:v>N. Taravel</c:v>
                </c:pt>
                <c:pt idx="13567">
                  <c:v>Y. Verschaeren</c:v>
                </c:pt>
                <c:pt idx="13568">
                  <c:v>L. Wilkinson</c:v>
                </c:pt>
                <c:pt idx="13569">
                  <c:v>M. Osores</c:v>
                </c:pt>
                <c:pt idx="13570">
                  <c:v>M. Gueye</c:v>
                </c:pt>
                <c:pt idx="13571">
                  <c:v>I. Bermingham</c:v>
                </c:pt>
                <c:pt idx="13572">
                  <c:v>M. Demetriou</c:v>
                </c:pt>
                <c:pt idx="13573">
                  <c:v>N. McGinley</c:v>
                </c:pt>
                <c:pt idx="13574">
                  <c:v>N. Shipnoski</c:v>
                </c:pt>
                <c:pt idx="13575">
                  <c:v>J. Murray</c:v>
                </c:pt>
                <c:pt idx="13576">
                  <c:v>J. Mauersberger</c:v>
                </c:pt>
                <c:pt idx="13577">
                  <c:v>S. Ambri</c:v>
                </c:pt>
                <c:pt idx="13578">
                  <c:v>R. Sattelmaier</c:v>
                </c:pt>
                <c:pt idx="13579">
                  <c:v>H. Gjesdal</c:v>
                </c:pt>
                <c:pt idx="13580">
                  <c:v>Yang Shanping</c:v>
                </c:pt>
                <c:pt idx="13581">
                  <c:v>M. Pode</c:v>
                </c:pt>
                <c:pt idx="13582">
                  <c:v>N. Stierlin</c:v>
                </c:pt>
                <c:pt idx="13583">
                  <c:v>A. Startsev</c:v>
                </c:pt>
                <c:pt idx="13584">
                  <c:v>D. Petrovic</c:v>
                </c:pt>
                <c:pt idx="13585">
                  <c:v>C. Daniel</c:v>
                </c:pt>
                <c:pt idx="13586">
                  <c:v>J. Anderson</c:v>
                </c:pt>
                <c:pt idx="13587">
                  <c:v>Kim Sang Won</c:v>
                </c:pt>
                <c:pt idx="13588">
                  <c:v>O. Shenton</c:v>
                </c:pt>
                <c:pt idx="13589">
                  <c:v>N. Rinderknecht</c:v>
                </c:pt>
                <c:pt idx="13590">
                  <c:v>H. Al Habib</c:v>
                </c:pt>
                <c:pt idx="13591">
                  <c:v>J. Díaz</c:v>
                </c:pt>
                <c:pt idx="13592">
                  <c:v>N. Díaz</c:v>
                </c:pt>
                <c:pt idx="13593">
                  <c:v>J. Payne</c:v>
                </c:pt>
                <c:pt idx="13594">
                  <c:v>M. Pronichev</c:v>
                </c:pt>
                <c:pt idx="13595">
                  <c:v>A. Dadakdeniz</c:v>
                </c:pt>
                <c:pt idx="13596">
                  <c:v>Li Shuai</c:v>
                </c:pt>
                <c:pt idx="13597">
                  <c:v>V. Emmersón</c:v>
                </c:pt>
                <c:pt idx="13598">
                  <c:v>V. Mykolenko</c:v>
                </c:pt>
                <c:pt idx="13599">
                  <c:v>K. Çelik</c:v>
                </c:pt>
                <c:pt idx="13600">
                  <c:v>W. Pawłowski</c:v>
                </c:pt>
                <c:pt idx="13601">
                  <c:v>Du Jia</c:v>
                </c:pt>
                <c:pt idx="13602">
                  <c:v>J. Knight</c:v>
                </c:pt>
                <c:pt idx="13603">
                  <c:v>Samuel</c:v>
                </c:pt>
                <c:pt idx="13604">
                  <c:v>O. Palmer</c:v>
                </c:pt>
                <c:pt idx="13605">
                  <c:v>T. Thomas</c:v>
                </c:pt>
                <c:pt idx="13606">
                  <c:v>E. Sanhueza</c:v>
                </c:pt>
                <c:pt idx="13607">
                  <c:v>Y. Guzmán</c:v>
                </c:pt>
                <c:pt idx="13608">
                  <c:v>J. Schneider</c:v>
                </c:pt>
                <c:pt idx="13609">
                  <c:v>M. Albornoz</c:v>
                </c:pt>
                <c:pt idx="13610">
                  <c:v>F. Senninger</c:v>
                </c:pt>
                <c:pt idx="13611">
                  <c:v>E. Ćivić</c:v>
                </c:pt>
                <c:pt idx="13612">
                  <c:v>F. Crisanto</c:v>
                </c:pt>
                <c:pt idx="13613">
                  <c:v>J. Gerezgiher</c:v>
                </c:pt>
                <c:pt idx="13614">
                  <c:v>J. Hoffmann</c:v>
                </c:pt>
                <c:pt idx="13615">
                  <c:v>G. Alcalá</c:v>
                </c:pt>
                <c:pt idx="13616">
                  <c:v>A. Almendra</c:v>
                </c:pt>
                <c:pt idx="13617">
                  <c:v>A. Dźwigała</c:v>
                </c:pt>
                <c:pt idx="13618">
                  <c:v>A. Kenyon</c:v>
                </c:pt>
                <c:pt idx="13619">
                  <c:v>S. Friðjónsson</c:v>
                </c:pt>
                <c:pt idx="13620">
                  <c:v>F. Illarregui</c:v>
                </c:pt>
                <c:pt idx="13621">
                  <c:v>D. Butler</c:v>
                </c:pt>
                <c:pt idx="13622">
                  <c:v>J. Mosquera</c:v>
                </c:pt>
                <c:pt idx="13623">
                  <c:v>H. Özkan</c:v>
                </c:pt>
                <c:pt idx="13624">
                  <c:v>E. Hewitt</c:v>
                </c:pt>
                <c:pt idx="13625">
                  <c:v>Joan Sastre</c:v>
                </c:pt>
                <c:pt idx="13626">
                  <c:v>F. Russo</c:v>
                </c:pt>
                <c:pt idx="13627">
                  <c:v>J. Nuttall</c:v>
                </c:pt>
                <c:pt idx="13628">
                  <c:v>Hélton Carvalhal</c:v>
                </c:pt>
                <c:pt idx="13629">
                  <c:v>A. Rossipal</c:v>
                </c:pt>
                <c:pt idx="13630">
                  <c:v>Wang Shouting</c:v>
                </c:pt>
                <c:pt idx="13631">
                  <c:v>C. Montano</c:v>
                </c:pt>
                <c:pt idx="13632">
                  <c:v>A. Abang</c:v>
                </c:pt>
                <c:pt idx="13633">
                  <c:v>Seol Tae Soo</c:v>
                </c:pt>
                <c:pt idx="13634">
                  <c:v>M. Nalepa</c:v>
                </c:pt>
                <c:pt idx="13635">
                  <c:v>B. Kapacak</c:v>
                </c:pt>
                <c:pt idx="13636">
                  <c:v>M. Bülter</c:v>
                </c:pt>
                <c:pt idx="13637">
                  <c:v>M. Koné</c:v>
                </c:pt>
                <c:pt idx="13638">
                  <c:v>Bae Jae Woo</c:v>
                </c:pt>
                <c:pt idx="13639">
                  <c:v>O. Shaw</c:v>
                </c:pt>
                <c:pt idx="13640">
                  <c:v>M. van Kins</c:v>
                </c:pt>
                <c:pt idx="13641">
                  <c:v>N. Thaller</c:v>
                </c:pt>
                <c:pt idx="13642">
                  <c:v>Elbis</c:v>
                </c:pt>
                <c:pt idx="13643">
                  <c:v>Viti</c:v>
                </c:pt>
                <c:pt idx="13644">
                  <c:v>M. Kouhyar</c:v>
                </c:pt>
                <c:pt idx="13645">
                  <c:v>R. Sutton</c:v>
                </c:pt>
                <c:pt idx="13646">
                  <c:v>M. Cullen</c:v>
                </c:pt>
                <c:pt idx="13647">
                  <c:v>A. Kiwomya</c:v>
                </c:pt>
                <c:pt idx="13648">
                  <c:v>J. Sanchez</c:v>
                </c:pt>
                <c:pt idx="13649">
                  <c:v>F. Onyeka</c:v>
                </c:pt>
                <c:pt idx="13650">
                  <c:v>C. Krempicki</c:v>
                </c:pt>
                <c:pt idx="13651">
                  <c:v>Marc Vales</c:v>
                </c:pt>
                <c:pt idx="13652">
                  <c:v>F. Rodríguez</c:v>
                </c:pt>
                <c:pt idx="13653">
                  <c:v>I. Lučić</c:v>
                </c:pt>
                <c:pt idx="13654">
                  <c:v>B. Kukeli</c:v>
                </c:pt>
                <c:pt idx="13655">
                  <c:v>A. Fisher</c:v>
                </c:pt>
                <c:pt idx="13656">
                  <c:v>M. Rodriguez</c:v>
                </c:pt>
                <c:pt idx="13657">
                  <c:v>A. Dávila</c:v>
                </c:pt>
                <c:pt idx="13658">
                  <c:v>K. Mawatari</c:v>
                </c:pt>
                <c:pt idx="13659">
                  <c:v>D. Hernández</c:v>
                </c:pt>
                <c:pt idx="13660">
                  <c:v>Quinti</c:v>
                </c:pt>
                <c:pt idx="13661">
                  <c:v>I. Ljubić</c:v>
                </c:pt>
                <c:pt idx="13662">
                  <c:v>C. Arano</c:v>
                </c:pt>
                <c:pt idx="13663">
                  <c:v>F. Barceló</c:v>
                </c:pt>
                <c:pt idx="13664">
                  <c:v>K. Fukai</c:v>
                </c:pt>
                <c:pt idx="13665">
                  <c:v>H. Sy</c:v>
                </c:pt>
                <c:pt idx="13666">
                  <c:v>J. Odgaard</c:v>
                </c:pt>
                <c:pt idx="13667">
                  <c:v>T. Bunmathan</c:v>
                </c:pt>
                <c:pt idx="13668">
                  <c:v>M. Willsch</c:v>
                </c:pt>
                <c:pt idx="13669">
                  <c:v>L. Fomba</c:v>
                </c:pt>
                <c:pt idx="13670">
                  <c:v>C. Huérfano</c:v>
                </c:pt>
                <c:pt idx="13671">
                  <c:v>I. Govea</c:v>
                </c:pt>
                <c:pt idx="13672">
                  <c:v>B. Gladwin</c:v>
                </c:pt>
                <c:pt idx="13673">
                  <c:v>Huang Zhengyu</c:v>
                </c:pt>
                <c:pt idx="13674">
                  <c:v>A. Verdugo</c:v>
                </c:pt>
                <c:pt idx="13675">
                  <c:v>V. Slivka</c:v>
                </c:pt>
                <c:pt idx="13676">
                  <c:v>L. Kelly</c:v>
                </c:pt>
                <c:pt idx="13677">
                  <c:v>W. Hashimoto</c:v>
                </c:pt>
                <c:pt idx="13678">
                  <c:v>J. Broh Tonye</c:v>
                </c:pt>
                <c:pt idx="13679">
                  <c:v>A. Kanté</c:v>
                </c:pt>
                <c:pt idx="13680">
                  <c:v>S. Strand</c:v>
                </c:pt>
                <c:pt idx="13681">
                  <c:v>Vitinho</c:v>
                </c:pt>
                <c:pt idx="13682">
                  <c:v>F. Mayer</c:v>
                </c:pt>
                <c:pt idx="13683">
                  <c:v>B. Maguire</c:v>
                </c:pt>
                <c:pt idx="13684">
                  <c:v>G. Williams</c:v>
                </c:pt>
                <c:pt idx="13685">
                  <c:v>M. Håkansson</c:v>
                </c:pt>
                <c:pt idx="13686">
                  <c:v>F. Kohls</c:v>
                </c:pt>
                <c:pt idx="13687">
                  <c:v>L. Zidane</c:v>
                </c:pt>
                <c:pt idx="13688">
                  <c:v>Jeon Hyeon Chul</c:v>
                </c:pt>
                <c:pt idx="13689">
                  <c:v>J. Weir</c:v>
                </c:pt>
                <c:pt idx="13690">
                  <c:v>M. Rose</c:v>
                </c:pt>
                <c:pt idx="13691">
                  <c:v>B. Moore</c:v>
                </c:pt>
                <c:pt idx="13692">
                  <c:v>D. Mihailovic</c:v>
                </c:pt>
                <c:pt idx="13693">
                  <c:v>G. Zabret</c:v>
                </c:pt>
                <c:pt idx="13694">
                  <c:v>K. Al Kaabi</c:v>
                </c:pt>
                <c:pt idx="13695">
                  <c:v>J. Brown</c:v>
                </c:pt>
                <c:pt idx="13696">
                  <c:v>D. Rosende</c:v>
                </c:pt>
                <c:pt idx="13697">
                  <c:v>D. Baumgartner</c:v>
                </c:pt>
                <c:pt idx="13698">
                  <c:v>M. Pantović</c:v>
                </c:pt>
                <c:pt idx="13699">
                  <c:v>M. Goncalves</c:v>
                </c:pt>
                <c:pt idx="13700">
                  <c:v>J. Branger-Engone</c:v>
                </c:pt>
                <c:pt idx="13701">
                  <c:v>R. Renner</c:v>
                </c:pt>
                <c:pt idx="13702">
                  <c:v>R. Hatsuse</c:v>
                </c:pt>
                <c:pt idx="13703">
                  <c:v>Y. Tanaka</c:v>
                </c:pt>
                <c:pt idx="13704">
                  <c:v>R. Droehnle</c:v>
                </c:pt>
                <c:pt idx="13705">
                  <c:v>S. McCoulsky</c:v>
                </c:pt>
                <c:pt idx="13706">
                  <c:v>F. Dady Ngoy</c:v>
                </c:pt>
                <c:pt idx="13707">
                  <c:v>M. Dolan</c:v>
                </c:pt>
                <c:pt idx="13708">
                  <c:v>S. Jackson</c:v>
                </c:pt>
                <c:pt idx="13709">
                  <c:v>D. Oldaker</c:v>
                </c:pt>
                <c:pt idx="13710">
                  <c:v>R. Basque</c:v>
                </c:pt>
                <c:pt idx="13711">
                  <c:v>Javi Pérez</c:v>
                </c:pt>
                <c:pt idx="13712">
                  <c:v>C. Ogilvie</c:v>
                </c:pt>
                <c:pt idx="13713">
                  <c:v>Z. Elbouzedi</c:v>
                </c:pt>
                <c:pt idx="13714">
                  <c:v>P. Dárdai</c:v>
                </c:pt>
                <c:pt idx="13715">
                  <c:v>Prendes</c:v>
                </c:pt>
                <c:pt idx="13716">
                  <c:v>G. Ferrari</c:v>
                </c:pt>
                <c:pt idx="13717">
                  <c:v>M. Willock</c:v>
                </c:pt>
                <c:pt idx="13718">
                  <c:v>E. Riis Jakobsen</c:v>
                </c:pt>
                <c:pt idx="13719">
                  <c:v>S. Coulibaly</c:v>
                </c:pt>
                <c:pt idx="13720">
                  <c:v>M. Biamou</c:v>
                </c:pt>
                <c:pt idx="13721">
                  <c:v>D. Cardozo</c:v>
                </c:pt>
                <c:pt idx="13722">
                  <c:v>E. Seidou</c:v>
                </c:pt>
                <c:pt idx="13723">
                  <c:v>S. Ohlsson</c:v>
                </c:pt>
                <c:pt idx="13724">
                  <c:v>C. Woodman</c:v>
                </c:pt>
                <c:pt idx="13725">
                  <c:v>V. Leikvoll Moberg</c:v>
                </c:pt>
                <c:pt idx="13726">
                  <c:v>D. Johnson</c:v>
                </c:pt>
                <c:pt idx="13727">
                  <c:v>L. Öhman</c:v>
                </c:pt>
                <c:pt idx="13728">
                  <c:v>T. Morishima</c:v>
                </c:pt>
                <c:pt idx="13729">
                  <c:v>S. Cleveland</c:v>
                </c:pt>
                <c:pt idx="13730">
                  <c:v>U. Nissilä</c:v>
                </c:pt>
                <c:pt idx="13731">
                  <c:v>J. Thompson</c:v>
                </c:pt>
                <c:pt idx="13732">
                  <c:v>João Lopes</c:v>
                </c:pt>
                <c:pt idx="13733">
                  <c:v>Lee Jin Hyung</c:v>
                </c:pt>
                <c:pt idx="13734">
                  <c:v>C. Essers</c:v>
                </c:pt>
                <c:pt idx="13735">
                  <c:v>F. Franks</c:v>
                </c:pt>
                <c:pt idx="13736">
                  <c:v>J. Campbell-Ryce</c:v>
                </c:pt>
                <c:pt idx="13737">
                  <c:v>M. Etuin</c:v>
                </c:pt>
                <c:pt idx="13738">
                  <c:v>Jung San</c:v>
                </c:pt>
                <c:pt idx="13739">
                  <c:v>Liu Yu</c:v>
                </c:pt>
                <c:pt idx="13740">
                  <c:v>C. Hamilton</c:v>
                </c:pt>
                <c:pt idx="13741">
                  <c:v>I. McShane</c:v>
                </c:pt>
                <c:pt idx="13742">
                  <c:v>Y. Misao</c:v>
                </c:pt>
                <c:pt idx="13743">
                  <c:v>M. Pribula</c:v>
                </c:pt>
                <c:pt idx="13744">
                  <c:v>J. Grimes</c:v>
                </c:pt>
                <c:pt idx="13745">
                  <c:v>E. Nouri</c:v>
                </c:pt>
                <c:pt idx="13746">
                  <c:v>J. Murphy</c:v>
                </c:pt>
                <c:pt idx="13747">
                  <c:v>Martí Vilá</c:v>
                </c:pt>
                <c:pt idx="13748">
                  <c:v>K. Piedrahita</c:v>
                </c:pt>
                <c:pt idx="13749">
                  <c:v>Seo Young Jae</c:v>
                </c:pt>
                <c:pt idx="13750">
                  <c:v>Y. Songo'o</c:v>
                </c:pt>
                <c:pt idx="13751">
                  <c:v>Lang Zheng</c:v>
                </c:pt>
                <c:pt idx="13752">
                  <c:v>J. Matt</c:v>
                </c:pt>
                <c:pt idx="13753">
                  <c:v>J. Yates</c:v>
                </c:pt>
                <c:pt idx="13754">
                  <c:v>A. Baker</c:v>
                </c:pt>
                <c:pt idx="13755">
                  <c:v>I. Morales</c:v>
                </c:pt>
                <c:pt idx="13756">
                  <c:v>M. Verreth</c:v>
                </c:pt>
                <c:pt idx="13757">
                  <c:v>Zhu Ting</c:v>
                </c:pt>
                <c:pt idx="13758">
                  <c:v>E. Bajrami</c:v>
                </c:pt>
                <c:pt idx="13759">
                  <c:v>A. Mangan</c:v>
                </c:pt>
                <c:pt idx="13760">
                  <c:v>K. Baccus</c:v>
                </c:pt>
                <c:pt idx="13761">
                  <c:v>T. Antalyalı</c:v>
                </c:pt>
                <c:pt idx="13762">
                  <c:v>S. Takahashi</c:v>
                </c:pt>
                <c:pt idx="13763">
                  <c:v>A. Ramsdale</c:v>
                </c:pt>
                <c:pt idx="13764">
                  <c:v>S. Sørli</c:v>
                </c:pt>
                <c:pt idx="13765">
                  <c:v>Choi Hyun Tae</c:v>
                </c:pt>
                <c:pt idx="13766">
                  <c:v>Jefté</c:v>
                </c:pt>
                <c:pt idx="13767">
                  <c:v>G. Crociata</c:v>
                </c:pt>
                <c:pt idx="13768">
                  <c:v>V. Pinson</c:v>
                </c:pt>
                <c:pt idx="13769">
                  <c:v>D. Williams</c:v>
                </c:pt>
                <c:pt idx="13770">
                  <c:v>K. Lejeune</c:v>
                </c:pt>
                <c:pt idx="13771">
                  <c:v>D. Avounou</c:v>
                </c:pt>
                <c:pt idx="13772">
                  <c:v>S. Barreto</c:v>
                </c:pt>
                <c:pt idx="13773">
                  <c:v>T. Sawada</c:v>
                </c:pt>
                <c:pt idx="13774">
                  <c:v>T. Payne</c:v>
                </c:pt>
                <c:pt idx="13775">
                  <c:v>M. Yamane</c:v>
                </c:pt>
                <c:pt idx="13776">
                  <c:v>J. Dem</c:v>
                </c:pt>
                <c:pt idx="13777">
                  <c:v>Ba Dun</c:v>
                </c:pt>
                <c:pt idx="13778">
                  <c:v>A. Georgiou</c:v>
                </c:pt>
                <c:pt idx="13779">
                  <c:v>Álex Blanco</c:v>
                </c:pt>
                <c:pt idx="13780">
                  <c:v>J. Kotzke</c:v>
                </c:pt>
                <c:pt idx="13781">
                  <c:v>I. Varone</c:v>
                </c:pt>
                <c:pt idx="13782">
                  <c:v>J. Cejas</c:v>
                </c:pt>
                <c:pt idx="13783">
                  <c:v>T. Söderström</c:v>
                </c:pt>
                <c:pt idx="13784">
                  <c:v>Fran Serrano</c:v>
                </c:pt>
                <c:pt idx="13785">
                  <c:v>K. Fujimoto</c:v>
                </c:pt>
                <c:pt idx="13786">
                  <c:v>I. Moreno</c:v>
                </c:pt>
                <c:pt idx="13787">
                  <c:v>Lucas Rodrigues</c:v>
                </c:pt>
                <c:pt idx="13788">
                  <c:v>S. Slocombe</c:v>
                </c:pt>
                <c:pt idx="13789">
                  <c:v>J. Araya</c:v>
                </c:pt>
                <c:pt idx="13790">
                  <c:v>A. Palumbo</c:v>
                </c:pt>
                <c:pt idx="13791">
                  <c:v>J. Wehrmann</c:v>
                </c:pt>
                <c:pt idx="13792">
                  <c:v>R. Taillan</c:v>
                </c:pt>
                <c:pt idx="13793">
                  <c:v>C. Sabaly</c:v>
                </c:pt>
                <c:pt idx="13794">
                  <c:v>M. Phaeton</c:v>
                </c:pt>
                <c:pt idx="13795">
                  <c:v>P. Uscanga</c:v>
                </c:pt>
                <c:pt idx="13796">
                  <c:v>J. Konings</c:v>
                </c:pt>
                <c:pt idx="13797">
                  <c:v>A. Ndiaye</c:v>
                </c:pt>
                <c:pt idx="13798">
                  <c:v>A. Groiß</c:v>
                </c:pt>
                <c:pt idx="13799">
                  <c:v>C. Gameiro</c:v>
                </c:pt>
                <c:pt idx="13800">
                  <c:v>I. Buckley-Ricketts</c:v>
                </c:pt>
                <c:pt idx="13801">
                  <c:v>F. Ahumada</c:v>
                </c:pt>
                <c:pt idx="13802">
                  <c:v>A. Vaikla</c:v>
                </c:pt>
                <c:pt idx="13803">
                  <c:v>Kike</c:v>
                </c:pt>
                <c:pt idx="13804">
                  <c:v>A. Al Asmari</c:v>
                </c:pt>
                <c:pt idx="13805">
                  <c:v>A. Roldan</c:v>
                </c:pt>
                <c:pt idx="13806">
                  <c:v>D. Amankwaa</c:v>
                </c:pt>
                <c:pt idx="13807">
                  <c:v>S. Balić</c:v>
                </c:pt>
                <c:pt idx="13808">
                  <c:v>S. Griffin</c:v>
                </c:pt>
                <c:pt idx="13809">
                  <c:v>M. Sadílek</c:v>
                </c:pt>
                <c:pt idx="13810">
                  <c:v>G. Jansson</c:v>
                </c:pt>
                <c:pt idx="13811">
                  <c:v>C. Duffus</c:v>
                </c:pt>
                <c:pt idx="13812">
                  <c:v>F. Escales</c:v>
                </c:pt>
                <c:pt idx="13813">
                  <c:v>A. Silva Quiroga</c:v>
                </c:pt>
                <c:pt idx="13814">
                  <c:v>C. Humphreys-Grant</c:v>
                </c:pt>
                <c:pt idx="13815">
                  <c:v>N. Sakemoto</c:v>
                </c:pt>
                <c:pt idx="13816">
                  <c:v>G. Rodríguez</c:v>
                </c:pt>
                <c:pt idx="13817">
                  <c:v>J. Teze</c:v>
                </c:pt>
                <c:pt idx="13818">
                  <c:v>A. Tanaka</c:v>
                </c:pt>
                <c:pt idx="13819">
                  <c:v>H. Kyprianou</c:v>
                </c:pt>
                <c:pt idx="13820">
                  <c:v>S. Otsuki</c:v>
                </c:pt>
                <c:pt idx="13821">
                  <c:v>Y. Kimoto</c:v>
                </c:pt>
                <c:pt idx="13822">
                  <c:v>Baba Fernandes</c:v>
                </c:pt>
                <c:pt idx="13823">
                  <c:v>L. Walthert</c:v>
                </c:pt>
                <c:pt idx="13824">
                  <c:v>E. Ávila</c:v>
                </c:pt>
                <c:pt idx="13825">
                  <c:v>P. Puchegger</c:v>
                </c:pt>
                <c:pt idx="13826">
                  <c:v>Aarón</c:v>
                </c:pt>
                <c:pt idx="13827">
                  <c:v>B. Clarke</c:v>
                </c:pt>
                <c:pt idx="13828">
                  <c:v>L. Grorud</c:v>
                </c:pt>
                <c:pt idx="13829">
                  <c:v>J. Kitolano</c:v>
                </c:pt>
                <c:pt idx="13830">
                  <c:v>Zhang Yu</c:v>
                </c:pt>
                <c:pt idx="13831">
                  <c:v>O. Banks</c:v>
                </c:pt>
                <c:pt idx="13832">
                  <c:v>C. Ponce</c:v>
                </c:pt>
                <c:pt idx="13833">
                  <c:v>Abeledo</c:v>
                </c:pt>
                <c:pt idx="13834">
                  <c:v>A. McDonald</c:v>
                </c:pt>
                <c:pt idx="13835">
                  <c:v>J. Laurent</c:v>
                </c:pt>
                <c:pt idx="13836">
                  <c:v>K. Nakamura</c:v>
                </c:pt>
                <c:pt idx="13837">
                  <c:v>T. Davies</c:v>
                </c:pt>
                <c:pt idx="13838">
                  <c:v>W. Piñones</c:v>
                </c:pt>
                <c:pt idx="13839">
                  <c:v>A. Nouri</c:v>
                </c:pt>
                <c:pt idx="13840">
                  <c:v>A. Tideman</c:v>
                </c:pt>
                <c:pt idx="13841">
                  <c:v>H. Robstad</c:v>
                </c:pt>
                <c:pt idx="13842">
                  <c:v>K. Goden</c:v>
                </c:pt>
                <c:pt idx="13843">
                  <c:v>S. Al Shehri</c:v>
                </c:pt>
                <c:pt idx="13844">
                  <c:v>Alberto Redondo</c:v>
                </c:pt>
                <c:pt idx="13845">
                  <c:v>K. Shimura</c:v>
                </c:pt>
                <c:pt idx="13846">
                  <c:v>A. Connolly</c:v>
                </c:pt>
                <c:pt idx="13847">
                  <c:v>H. Davis</c:v>
                </c:pt>
                <c:pt idx="13848">
                  <c:v>M. Festa</c:v>
                </c:pt>
                <c:pt idx="13849">
                  <c:v>M. McGlinchey</c:v>
                </c:pt>
                <c:pt idx="13850">
                  <c:v>M. Siabanis</c:v>
                </c:pt>
                <c:pt idx="13851">
                  <c:v>Z. Ljubijankič</c:v>
                </c:pt>
                <c:pt idx="13852">
                  <c:v>Miguel Ángel</c:v>
                </c:pt>
                <c:pt idx="13853">
                  <c:v>R. Murray</c:v>
                </c:pt>
                <c:pt idx="13854">
                  <c:v>Y. Ma-Kalambay</c:v>
                </c:pt>
                <c:pt idx="13855">
                  <c:v>Borja Domingo</c:v>
                </c:pt>
                <c:pt idx="13856">
                  <c:v>Kim Geon Ung</c:v>
                </c:pt>
                <c:pt idx="13857">
                  <c:v>R. Sawakami</c:v>
                </c:pt>
                <c:pt idx="13858">
                  <c:v>E. Bwomono</c:v>
                </c:pt>
                <c:pt idx="13859">
                  <c:v>M. Erlic</c:v>
                </c:pt>
                <c:pt idx="13860">
                  <c:v>I. Osbourne</c:v>
                </c:pt>
                <c:pt idx="13861">
                  <c:v>R. Herrmann</c:v>
                </c:pt>
                <c:pt idx="13862">
                  <c:v>B. Al Seliteen</c:v>
                </c:pt>
                <c:pt idx="13863">
                  <c:v>H. Hauksson</c:v>
                </c:pt>
                <c:pt idx="13864">
                  <c:v>D. Gonzalez</c:v>
                </c:pt>
                <c:pt idx="13865">
                  <c:v>J. Verdugo</c:v>
                </c:pt>
                <c:pt idx="13866">
                  <c:v>A. Hasegawa</c:v>
                </c:pt>
                <c:pt idx="13867">
                  <c:v>J. Marulanda</c:v>
                </c:pt>
                <c:pt idx="13868">
                  <c:v>M. Vallecilla</c:v>
                </c:pt>
                <c:pt idx="13869">
                  <c:v>P. Choroba</c:v>
                </c:pt>
                <c:pt idx="13870">
                  <c:v>D. Guidi</c:v>
                </c:pt>
                <c:pt idx="13871">
                  <c:v>W. Decas</c:v>
                </c:pt>
                <c:pt idx="13872">
                  <c:v>M. Marić</c:v>
                </c:pt>
                <c:pt idx="13873">
                  <c:v>M. Tombakti</c:v>
                </c:pt>
                <c:pt idx="13874">
                  <c:v>A. Castro-Montes</c:v>
                </c:pt>
                <c:pt idx="13875">
                  <c:v>L. Hemmerich</c:v>
                </c:pt>
                <c:pt idx="13876">
                  <c:v>E. García</c:v>
                </c:pt>
                <c:pt idx="13877">
                  <c:v>L. Reddy</c:v>
                </c:pt>
                <c:pt idx="13878">
                  <c:v>G. Ávalos</c:v>
                </c:pt>
                <c:pt idx="13879">
                  <c:v>N. Sakurauchi</c:v>
                </c:pt>
                <c:pt idx="13880">
                  <c:v>H. Ndam</c:v>
                </c:pt>
                <c:pt idx="13881">
                  <c:v>Ricardo Friedrich</c:v>
                </c:pt>
                <c:pt idx="13882">
                  <c:v>Jeong Tae Wook</c:v>
                </c:pt>
                <c:pt idx="13883">
                  <c:v>M. Lode</c:v>
                </c:pt>
                <c:pt idx="13884">
                  <c:v>S. Rhein</c:v>
                </c:pt>
                <c:pt idx="13885">
                  <c:v>O. Karlsson</c:v>
                </c:pt>
                <c:pt idx="13886">
                  <c:v>F. Arkenberg</c:v>
                </c:pt>
                <c:pt idx="13887">
                  <c:v>D. Pérez</c:v>
                </c:pt>
                <c:pt idx="13888">
                  <c:v>Rubén Enri</c:v>
                </c:pt>
                <c:pt idx="13889">
                  <c:v>M. Simon</c:v>
                </c:pt>
                <c:pt idx="13890">
                  <c:v>P. Magnín</c:v>
                </c:pt>
                <c:pt idx="13891">
                  <c:v>A. Mostafa</c:v>
                </c:pt>
                <c:pt idx="13892">
                  <c:v>T. Aldred</c:v>
                </c:pt>
                <c:pt idx="13893">
                  <c:v>João Pereira</c:v>
                </c:pt>
                <c:pt idx="13894">
                  <c:v>F. Álvarez</c:v>
                </c:pt>
                <c:pt idx="13895">
                  <c:v>V. Gyökeres</c:v>
                </c:pt>
                <c:pt idx="13896">
                  <c:v>P. Beruatto</c:v>
                </c:pt>
                <c:pt idx="13897">
                  <c:v>E. Dahlin</c:v>
                </c:pt>
                <c:pt idx="13898">
                  <c:v>J. Papaleo</c:v>
                </c:pt>
                <c:pt idx="13899">
                  <c:v>D. Šarić</c:v>
                </c:pt>
                <c:pt idx="13900">
                  <c:v>T. Field</c:v>
                </c:pt>
                <c:pt idx="13901">
                  <c:v>D. Córdoba</c:v>
                </c:pt>
                <c:pt idx="13902">
                  <c:v>E. Figueroa</c:v>
                </c:pt>
                <c:pt idx="13903">
                  <c:v>J. Shea</c:v>
                </c:pt>
                <c:pt idx="13904">
                  <c:v>A. Al Nazera</c:v>
                </c:pt>
                <c:pt idx="13905">
                  <c:v>Zheng Kaimu</c:v>
                </c:pt>
                <c:pt idx="13906">
                  <c:v>S. Humphrys</c:v>
                </c:pt>
                <c:pt idx="13907">
                  <c:v>D. Sterling</c:v>
                </c:pt>
                <c:pt idx="13908">
                  <c:v>K. Michalak</c:v>
                </c:pt>
                <c:pt idx="13909">
                  <c:v>E. Ogude</c:v>
                </c:pt>
                <c:pt idx="13910">
                  <c:v>K. Kennedy</c:v>
                </c:pt>
                <c:pt idx="13911">
                  <c:v>C. Koca</c:v>
                </c:pt>
                <c:pt idx="13912">
                  <c:v>O. Balanta</c:v>
                </c:pt>
                <c:pt idx="13913">
                  <c:v>A. Karazor</c:v>
                </c:pt>
                <c:pt idx="13914">
                  <c:v>T. Doornbusch</c:v>
                </c:pt>
                <c:pt idx="13915">
                  <c:v>S. Polat</c:v>
                </c:pt>
                <c:pt idx="13916">
                  <c:v>A. Lassiter</c:v>
                </c:pt>
                <c:pt idx="13917">
                  <c:v>G. Miller</c:v>
                </c:pt>
                <c:pt idx="13918">
                  <c:v>C. Brittain</c:v>
                </c:pt>
                <c:pt idx="13919">
                  <c:v>J. Champness</c:v>
                </c:pt>
                <c:pt idx="13920">
                  <c:v>E. Jonassen Sætervik</c:v>
                </c:pt>
                <c:pt idx="13921">
                  <c:v>C. Kane</c:v>
                </c:pt>
                <c:pt idx="13922">
                  <c:v>M. Brouwer</c:v>
                </c:pt>
                <c:pt idx="13923">
                  <c:v>P. Maronilli</c:v>
                </c:pt>
                <c:pt idx="13924">
                  <c:v>M. Frankoch</c:v>
                </c:pt>
                <c:pt idx="13925">
                  <c:v>L. Bender</c:v>
                </c:pt>
                <c:pt idx="13926">
                  <c:v>A. Ildız</c:v>
                </c:pt>
                <c:pt idx="13927">
                  <c:v>A. Dabo</c:v>
                </c:pt>
                <c:pt idx="13928">
                  <c:v>S. Odey</c:v>
                </c:pt>
                <c:pt idx="13929">
                  <c:v>M. Zemzemi</c:v>
                </c:pt>
                <c:pt idx="13930">
                  <c:v>T. Takagi</c:v>
                </c:pt>
                <c:pt idx="13931">
                  <c:v>I. Cissé</c:v>
                </c:pt>
                <c:pt idx="13932">
                  <c:v>R. Kaib</c:v>
                </c:pt>
                <c:pt idx="13933">
                  <c:v>S. Adekoya</c:v>
                </c:pt>
                <c:pt idx="13934">
                  <c:v>F. Motori</c:v>
                </c:pt>
                <c:pt idx="13935">
                  <c:v>I. Diarra</c:v>
                </c:pt>
                <c:pt idx="13936">
                  <c:v>L. Price</c:v>
                </c:pt>
                <c:pt idx="13937">
                  <c:v>T. Socha</c:v>
                </c:pt>
                <c:pt idx="13938">
                  <c:v>V. Tankovskyi</c:v>
                </c:pt>
                <c:pt idx="13939">
                  <c:v>A. Adouyev</c:v>
                </c:pt>
                <c:pt idx="13940">
                  <c:v>I. Dresevic</c:v>
                </c:pt>
                <c:pt idx="13941">
                  <c:v>J. Devitt</c:v>
                </c:pt>
                <c:pt idx="13942">
                  <c:v>P. Maiorino</c:v>
                </c:pt>
                <c:pt idx="13943">
                  <c:v>Kim Ji Min</c:v>
                </c:pt>
                <c:pt idx="13944">
                  <c:v>S. Dooley</c:v>
                </c:pt>
                <c:pt idx="13945">
                  <c:v>B. White</c:v>
                </c:pt>
                <c:pt idx="13946">
                  <c:v>A. Sevinç</c:v>
                </c:pt>
                <c:pt idx="13947">
                  <c:v>P. Struijk</c:v>
                </c:pt>
                <c:pt idx="13948">
                  <c:v>J. Estrada</c:v>
                </c:pt>
                <c:pt idx="13949">
                  <c:v>M. Reuvers</c:v>
                </c:pt>
                <c:pt idx="13950">
                  <c:v>F. Pereyra</c:v>
                </c:pt>
                <c:pt idx="13951">
                  <c:v>S. Poulsen</c:v>
                </c:pt>
                <c:pt idx="13952">
                  <c:v>A. Cervantes</c:v>
                </c:pt>
                <c:pt idx="13953">
                  <c:v>I. Marega</c:v>
                </c:pt>
                <c:pt idx="13954">
                  <c:v>S. Czajkowski</c:v>
                </c:pt>
                <c:pt idx="13955">
                  <c:v>M. Insaurralde</c:v>
                </c:pt>
                <c:pt idx="13956">
                  <c:v>P. Heigre</c:v>
                </c:pt>
                <c:pt idx="13957">
                  <c:v>K. Garcia</c:v>
                </c:pt>
                <c:pt idx="13958">
                  <c:v>A. Edun</c:v>
                </c:pt>
                <c:pt idx="13959">
                  <c:v>S. Cordero</c:v>
                </c:pt>
                <c:pt idx="13960">
                  <c:v>J. Ramírez</c:v>
                </c:pt>
                <c:pt idx="13961">
                  <c:v>C. Jones</c:v>
                </c:pt>
                <c:pt idx="13962">
                  <c:v>A. Nabi</c:v>
                </c:pt>
                <c:pt idx="13963">
                  <c:v>D. Al Saeed</c:v>
                </c:pt>
                <c:pt idx="13964">
                  <c:v>B. Meredith</c:v>
                </c:pt>
                <c:pt idx="13965">
                  <c:v>L. Cole</c:v>
                </c:pt>
                <c:pt idx="13966">
                  <c:v>F. Medina</c:v>
                </c:pt>
                <c:pt idx="13967">
                  <c:v>D. Anyembe</c:v>
                </c:pt>
                <c:pt idx="13968">
                  <c:v>Meseguer</c:v>
                </c:pt>
                <c:pt idx="13969">
                  <c:v>C. Roberts</c:v>
                </c:pt>
                <c:pt idx="13970">
                  <c:v>O. Rommens</c:v>
                </c:pt>
                <c:pt idx="13971">
                  <c:v>J. Robinson</c:v>
                </c:pt>
                <c:pt idx="13972">
                  <c:v>B. Collins</c:v>
                </c:pt>
                <c:pt idx="13973">
                  <c:v>R. Torres</c:v>
                </c:pt>
                <c:pt idx="13974">
                  <c:v>J. Méndez</c:v>
                </c:pt>
                <c:pt idx="13975">
                  <c:v>W. Bracamonte</c:v>
                </c:pt>
                <c:pt idx="13976">
                  <c:v>I. Pedrelli</c:v>
                </c:pt>
                <c:pt idx="13977">
                  <c:v>Kim Jong Min</c:v>
                </c:pt>
                <c:pt idx="13978">
                  <c:v>E. Nolan</c:v>
                </c:pt>
                <c:pt idx="13979">
                  <c:v>M. Cortés</c:v>
                </c:pt>
                <c:pt idx="13980">
                  <c:v>R. Hunt</c:v>
                </c:pt>
                <c:pt idx="13981">
                  <c:v>C. Dyson</c:v>
                </c:pt>
                <c:pt idx="13982">
                  <c:v>P. O'Connor</c:v>
                </c:pt>
                <c:pt idx="13983">
                  <c:v>N. Beyer</c:v>
                </c:pt>
                <c:pt idx="13984">
                  <c:v>F. Gattoni</c:v>
                </c:pt>
                <c:pt idx="13985">
                  <c:v>J. Ayala</c:v>
                </c:pt>
                <c:pt idx="13986">
                  <c:v>Oh Se Hun</c:v>
                </c:pt>
                <c:pt idx="13987">
                  <c:v>A. Donkor</c:v>
                </c:pt>
                <c:pt idx="13988">
                  <c:v>S. Condé</c:v>
                </c:pt>
                <c:pt idx="13989">
                  <c:v>A. Nicholls</c:v>
                </c:pt>
                <c:pt idx="13990">
                  <c:v>H. Souttar</c:v>
                </c:pt>
                <c:pt idx="13991">
                  <c:v>Kim Min Tae</c:v>
                </c:pt>
                <c:pt idx="13992">
                  <c:v>E. Cicerelli</c:v>
                </c:pt>
                <c:pt idx="13993">
                  <c:v>T. Miller</c:v>
                </c:pt>
                <c:pt idx="13994">
                  <c:v>J. Trtovac</c:v>
                </c:pt>
                <c:pt idx="13995">
                  <c:v>J. Sterry</c:v>
                </c:pt>
                <c:pt idx="13996">
                  <c:v>H. Al Shuwaysh</c:v>
                </c:pt>
                <c:pt idx="13997">
                  <c:v>A. Andersson</c:v>
                </c:pt>
                <c:pt idx="13998">
                  <c:v>E. Sánchez</c:v>
                </c:pt>
                <c:pt idx="13999">
                  <c:v>J. Willock</c:v>
                </c:pt>
                <c:pt idx="14000">
                  <c:v>C. Wehan</c:v>
                </c:pt>
                <c:pt idx="14001">
                  <c:v>S. Kchouk</c:v>
                </c:pt>
                <c:pt idx="14002">
                  <c:v>M. Bridge</c:v>
                </c:pt>
                <c:pt idx="14003">
                  <c:v>Xu Xin</c:v>
                </c:pt>
                <c:pt idx="14004">
                  <c:v>M. Gallegos</c:v>
                </c:pt>
                <c:pt idx="14005">
                  <c:v>P. Kpozo</c:v>
                </c:pt>
                <c:pt idx="14006">
                  <c:v>K. Fila</c:v>
                </c:pt>
                <c:pt idx="14007">
                  <c:v>A. May</c:v>
                </c:pt>
                <c:pt idx="14008">
                  <c:v>Y. Akgün</c:v>
                </c:pt>
                <c:pt idx="14009">
                  <c:v>F. Buchacher</c:v>
                </c:pt>
                <c:pt idx="14010">
                  <c:v>C. Thompson</c:v>
                </c:pt>
                <c:pt idx="14011">
                  <c:v>E. Vignato</c:v>
                </c:pt>
                <c:pt idx="14012">
                  <c:v>F. Otárola</c:v>
                </c:pt>
                <c:pt idx="14013">
                  <c:v>N. Kikuchi</c:v>
                </c:pt>
                <c:pt idx="14014">
                  <c:v>B. Bingham</c:v>
                </c:pt>
                <c:pt idx="14015">
                  <c:v>N. Lemus</c:v>
                </c:pt>
                <c:pt idx="14016">
                  <c:v>J. Aros</c:v>
                </c:pt>
                <c:pt idx="14017">
                  <c:v>A. Sissako</c:v>
                </c:pt>
                <c:pt idx="14018">
                  <c:v>F. Sivetti</c:v>
                </c:pt>
                <c:pt idx="14019">
                  <c:v>Jorge Mier</c:v>
                </c:pt>
                <c:pt idx="14020">
                  <c:v>S. Schreck</c:v>
                </c:pt>
                <c:pt idx="14021">
                  <c:v>A. Dursun</c:v>
                </c:pt>
                <c:pt idx="14022">
                  <c:v>A. Ciss</c:v>
                </c:pt>
                <c:pt idx="14023">
                  <c:v>F. Al Shammari</c:v>
                </c:pt>
                <c:pt idx="14024">
                  <c:v>Raúl Vallejo</c:v>
                </c:pt>
                <c:pt idx="14025">
                  <c:v>J. Ščuk</c:v>
                </c:pt>
                <c:pt idx="14026">
                  <c:v>G. Postma</c:v>
                </c:pt>
                <c:pt idx="14027">
                  <c:v>M. Sejmenovic</c:v>
                </c:pt>
                <c:pt idx="14028">
                  <c:v>Jiang Jihong</c:v>
                </c:pt>
                <c:pt idx="14029">
                  <c:v>Y. Valery</c:v>
                </c:pt>
                <c:pt idx="14030">
                  <c:v>L. Marseiler</c:v>
                </c:pt>
                <c:pt idx="14031">
                  <c:v>C. Kouan</c:v>
                </c:pt>
                <c:pt idx="14032">
                  <c:v>J. Łukowski</c:v>
                </c:pt>
                <c:pt idx="14033">
                  <c:v>C. Harries</c:v>
                </c:pt>
                <c:pt idx="14034">
                  <c:v>P. Knechtel</c:v>
                </c:pt>
                <c:pt idx="14035">
                  <c:v>R. Lopes</c:v>
                </c:pt>
                <c:pt idx="14036">
                  <c:v>N. Phillips</c:v>
                </c:pt>
                <c:pt idx="14037">
                  <c:v>W. Hesl</c:v>
                </c:pt>
                <c:pt idx="14038">
                  <c:v>S. Mohlin</c:v>
                </c:pt>
                <c:pt idx="14039">
                  <c:v>M. Ošs</c:v>
                </c:pt>
                <c:pt idx="14040">
                  <c:v>N. Mohammad</c:v>
                </c:pt>
                <c:pt idx="14041">
                  <c:v>J. Ruffels</c:v>
                </c:pt>
                <c:pt idx="14042">
                  <c:v>G. Smith</c:v>
                </c:pt>
                <c:pt idx="14043">
                  <c:v>S. Bennett</c:v>
                </c:pt>
                <c:pt idx="14044">
                  <c:v>D. Frieser</c:v>
                </c:pt>
                <c:pt idx="14045">
                  <c:v>J. Burkardt</c:v>
                </c:pt>
                <c:pt idx="14046">
                  <c:v>A. Lupu</c:v>
                </c:pt>
                <c:pt idx="14047">
                  <c:v>Wang Jinxian</c:v>
                </c:pt>
                <c:pt idx="14048">
                  <c:v>A. Maziero</c:v>
                </c:pt>
                <c:pt idx="14049">
                  <c:v>K. Moreno</c:v>
                </c:pt>
                <c:pt idx="14050">
                  <c:v>Jose</c:v>
                </c:pt>
                <c:pt idx="14051">
                  <c:v>Eliseo Falcón</c:v>
                </c:pt>
                <c:pt idx="14052">
                  <c:v>S. Ramizi</c:v>
                </c:pt>
                <c:pt idx="14053">
                  <c:v>J. Flannigan</c:v>
                </c:pt>
                <c:pt idx="14054">
                  <c:v>P. Halder</c:v>
                </c:pt>
                <c:pt idx="14055">
                  <c:v>H. Adıgüzel</c:v>
                </c:pt>
                <c:pt idx="14056">
                  <c:v>S. Strømnes</c:v>
                </c:pt>
                <c:pt idx="14057">
                  <c:v>K. Pestka</c:v>
                </c:pt>
                <c:pt idx="14058">
                  <c:v>M. Kolar</c:v>
                </c:pt>
                <c:pt idx="14059">
                  <c:v>F. Brügmann</c:v>
                </c:pt>
                <c:pt idx="14060">
                  <c:v>B. Urbański</c:v>
                </c:pt>
                <c:pt idx="14061">
                  <c:v>M. Schüler</c:v>
                </c:pt>
                <c:pt idx="14062">
                  <c:v>P. Erhardt</c:v>
                </c:pt>
                <c:pt idx="14063">
                  <c:v>V. Sköld</c:v>
                </c:pt>
                <c:pt idx="14064">
                  <c:v>K. Knoyle</c:v>
                </c:pt>
                <c:pt idx="14065">
                  <c:v>J. Torres</c:v>
                </c:pt>
                <c:pt idx="14066">
                  <c:v>J. Coustrain</c:v>
                </c:pt>
                <c:pt idx="14067">
                  <c:v>W. Mosquera</c:v>
                </c:pt>
                <c:pt idx="14068">
                  <c:v>M. Chouiar</c:v>
                </c:pt>
                <c:pt idx="14069">
                  <c:v>B. Héry</c:v>
                </c:pt>
                <c:pt idx="14070">
                  <c:v>A. Nilsson</c:v>
                </c:pt>
                <c:pt idx="14071">
                  <c:v>B. Figueroa</c:v>
                </c:pt>
                <c:pt idx="14072">
                  <c:v>R. de la Rosa</c:v>
                </c:pt>
                <c:pt idx="14073">
                  <c:v>M. Sagnan</c:v>
                </c:pt>
                <c:pt idx="14074">
                  <c:v>Z. Bakayogo</c:v>
                </c:pt>
                <c:pt idx="14075">
                  <c:v>N. Barona</c:v>
                </c:pt>
                <c:pt idx="14076">
                  <c:v>J. Sierra</c:v>
                </c:pt>
                <c:pt idx="14077">
                  <c:v>A. Ryczkowski</c:v>
                </c:pt>
                <c:pt idx="14078">
                  <c:v>L. Jonsson</c:v>
                </c:pt>
                <c:pt idx="14079">
                  <c:v>C. Reppesgård</c:v>
                </c:pt>
                <c:pt idx="14080">
                  <c:v>B. Allain</c:v>
                </c:pt>
                <c:pt idx="14081">
                  <c:v>M. Uusitalo</c:v>
                </c:pt>
                <c:pt idx="14082">
                  <c:v>T. Alarcón</c:v>
                </c:pt>
                <c:pt idx="14083">
                  <c:v>J. Chianese</c:v>
                </c:pt>
                <c:pt idx="14084">
                  <c:v>K. Howkins</c:v>
                </c:pt>
                <c:pt idx="14085">
                  <c:v>B. Galindo</c:v>
                </c:pt>
                <c:pt idx="14086">
                  <c:v>I. Minchev</c:v>
                </c:pt>
                <c:pt idx="14087">
                  <c:v>A. Zekaj</c:v>
                </c:pt>
                <c:pt idx="14088">
                  <c:v>T. Vaiho</c:v>
                </c:pt>
                <c:pt idx="14089">
                  <c:v>L. Sotomayor</c:v>
                </c:pt>
                <c:pt idx="14090">
                  <c:v>B. Kennedy</c:v>
                </c:pt>
                <c:pt idx="14091">
                  <c:v>N. Baxter</c:v>
                </c:pt>
                <c:pt idx="14092">
                  <c:v>E. Rueda</c:v>
                </c:pt>
                <c:pt idx="14093">
                  <c:v>R. Hepburn-Murphy</c:v>
                </c:pt>
                <c:pt idx="14094">
                  <c:v>K. Gipson</c:v>
                </c:pt>
                <c:pt idx="14095">
                  <c:v>I. Hajtić</c:v>
                </c:pt>
                <c:pt idx="14096">
                  <c:v>J. Vollert</c:v>
                </c:pt>
                <c:pt idx="14097">
                  <c:v>K. Zapolnik</c:v>
                </c:pt>
                <c:pt idx="14098">
                  <c:v>G. Gül</c:v>
                </c:pt>
                <c:pt idx="14099">
                  <c:v>S. Klaas</c:v>
                </c:pt>
                <c:pt idx="14100">
                  <c:v>C. O'Malley</c:v>
                </c:pt>
                <c:pt idx="14101">
                  <c:v>F. Al Aiyaf</c:v>
                </c:pt>
                <c:pt idx="14102">
                  <c:v>L. Mosevich</c:v>
                </c:pt>
                <c:pt idx="14103">
                  <c:v>R. Porteous</c:v>
                </c:pt>
                <c:pt idx="14104">
                  <c:v>H. Mörschel</c:v>
                </c:pt>
                <c:pt idx="14105">
                  <c:v>G. Sağlam</c:v>
                </c:pt>
                <c:pt idx="14106">
                  <c:v>B. Bödvarsson</c:v>
                </c:pt>
                <c:pt idx="14107">
                  <c:v>F. Geisler</c:v>
                </c:pt>
                <c:pt idx="14108">
                  <c:v>G. Omotayo</c:v>
                </c:pt>
                <c:pt idx="14109">
                  <c:v>D. Rogers</c:v>
                </c:pt>
                <c:pt idx="14110">
                  <c:v>A. Zendejas</c:v>
                </c:pt>
                <c:pt idx="14111">
                  <c:v>T. Chorý</c:v>
                </c:pt>
                <c:pt idx="14112">
                  <c:v>J. Vázquez</c:v>
                </c:pt>
                <c:pt idx="14113">
                  <c:v>Yun Ju Tae</c:v>
                </c:pt>
                <c:pt idx="14114">
                  <c:v>T. Masuda</c:v>
                </c:pt>
                <c:pt idx="14115">
                  <c:v>L. Lauberbach</c:v>
                </c:pt>
                <c:pt idx="14116">
                  <c:v>Y. Clementia</c:v>
                </c:pt>
                <c:pt idx="14117">
                  <c:v>D. Orlishausen</c:v>
                </c:pt>
                <c:pt idx="14118">
                  <c:v>D. Whitaker</c:v>
                </c:pt>
                <c:pt idx="14119">
                  <c:v>A. Khormi</c:v>
                </c:pt>
                <c:pt idx="14120">
                  <c:v>L. Marić</c:v>
                </c:pt>
                <c:pt idx="14121">
                  <c:v>F. Benko</c:v>
                </c:pt>
                <c:pt idx="14122">
                  <c:v>Liu Zhenli</c:v>
                </c:pt>
                <c:pt idx="14123">
                  <c:v>M. Piccinocchi</c:v>
                </c:pt>
                <c:pt idx="14124">
                  <c:v>A. Paşcanu</c:v>
                </c:pt>
                <c:pt idx="14125">
                  <c:v>A. Al Harbi</c:v>
                </c:pt>
                <c:pt idx="14126">
                  <c:v>Kim Gyeong Min</c:v>
                </c:pt>
                <c:pt idx="14127">
                  <c:v>R. González</c:v>
                </c:pt>
                <c:pt idx="14128">
                  <c:v>Song Soo Yeong</c:v>
                </c:pt>
                <c:pt idx="14129">
                  <c:v>Y. Nakazawa</c:v>
                </c:pt>
                <c:pt idx="14130">
                  <c:v>A. Al Ammar</c:v>
                </c:pt>
                <c:pt idx="14131">
                  <c:v>J. Ibehre</c:v>
                </c:pt>
                <c:pt idx="14132">
                  <c:v>Jeong Dong Yun</c:v>
                </c:pt>
                <c:pt idx="14133">
                  <c:v>M. Harzan</c:v>
                </c:pt>
                <c:pt idx="14134">
                  <c:v>G. Hatano</c:v>
                </c:pt>
                <c:pt idx="14135">
                  <c:v>Li Yuanyi</c:v>
                </c:pt>
                <c:pt idx="14136">
                  <c:v>M. Dobre</c:v>
                </c:pt>
                <c:pt idx="14137">
                  <c:v>N. Fernández</c:v>
                </c:pt>
                <c:pt idx="14138">
                  <c:v>M. López</c:v>
                </c:pt>
                <c:pt idx="14139">
                  <c:v>C. Dilo</c:v>
                </c:pt>
                <c:pt idx="14140">
                  <c:v>J. Beste</c:v>
                </c:pt>
                <c:pt idx="14141">
                  <c:v>D. Thomas</c:v>
                </c:pt>
                <c:pt idx="14142">
                  <c:v>E. Edwards Jr.</c:v>
                </c:pt>
                <c:pt idx="14143">
                  <c:v>A. Al Jadani</c:v>
                </c:pt>
                <c:pt idx="14144">
                  <c:v>M. Engelhardt</c:v>
                </c:pt>
                <c:pt idx="14145">
                  <c:v>C. Yüksel</c:v>
                </c:pt>
                <c:pt idx="14146">
                  <c:v>T. Casali</c:v>
                </c:pt>
                <c:pt idx="14147">
                  <c:v>D. Jaiyesimi</c:v>
                </c:pt>
                <c:pt idx="14148">
                  <c:v>Y. Bisseck</c:v>
                </c:pt>
                <c:pt idx="14149">
                  <c:v>A. Sarr</c:v>
                </c:pt>
                <c:pt idx="14150">
                  <c:v>T. Svendsen</c:v>
                </c:pt>
                <c:pt idx="14151">
                  <c:v>J. Williams</c:v>
                </c:pt>
                <c:pt idx="14152">
                  <c:v>B. Risa</c:v>
                </c:pt>
                <c:pt idx="14153">
                  <c:v>D. Contreras</c:v>
                </c:pt>
                <c:pt idx="14154">
                  <c:v>B. Halliday</c:v>
                </c:pt>
                <c:pt idx="14155">
                  <c:v>L. Dietz</c:v>
                </c:pt>
                <c:pt idx="14156">
                  <c:v>N. Al Omran</c:v>
                </c:pt>
                <c:pt idx="14157">
                  <c:v>Parra</c:v>
                </c:pt>
                <c:pt idx="14158">
                  <c:v>R. Taylor</c:v>
                </c:pt>
                <c:pt idx="14159">
                  <c:v>C. Thomas</c:v>
                </c:pt>
                <c:pt idx="14160">
                  <c:v>O. Ómarsson</c:v>
                </c:pt>
                <c:pt idx="14161">
                  <c:v>S. Kopp</c:v>
                </c:pt>
                <c:pt idx="14162">
                  <c:v>Chen Binbin</c:v>
                </c:pt>
                <c:pt idx="14163">
                  <c:v>M. Toye</c:v>
                </c:pt>
                <c:pt idx="14164">
                  <c:v>Cordero</c:v>
                </c:pt>
                <c:pt idx="14165">
                  <c:v>N. Jackson</c:v>
                </c:pt>
                <c:pt idx="14166">
                  <c:v>B. Källman</c:v>
                </c:pt>
                <c:pt idx="14167">
                  <c:v>L. Cueto</c:v>
                </c:pt>
                <c:pt idx="14168">
                  <c:v>Guillamón</c:v>
                </c:pt>
                <c:pt idx="14169">
                  <c:v>P. Camara</c:v>
                </c:pt>
                <c:pt idx="14170">
                  <c:v>W. Cuesta</c:v>
                </c:pt>
                <c:pt idx="14171">
                  <c:v>Campos</c:v>
                </c:pt>
                <c:pt idx="14172">
                  <c:v>F. Plach</c:v>
                </c:pt>
                <c:pt idx="14173">
                  <c:v>H. Belal</c:v>
                </c:pt>
                <c:pt idx="14174">
                  <c:v>D. Foulon</c:v>
                </c:pt>
                <c:pt idx="14175">
                  <c:v>L. Fritzson</c:v>
                </c:pt>
                <c:pt idx="14176">
                  <c:v>P. Da Silva</c:v>
                </c:pt>
                <c:pt idx="14177">
                  <c:v>K. Skaanes</c:v>
                </c:pt>
                <c:pt idx="14178">
                  <c:v>I. Ugbo</c:v>
                </c:pt>
                <c:pt idx="14179">
                  <c:v>C. Operi</c:v>
                </c:pt>
                <c:pt idx="14180">
                  <c:v>C. Köppel</c:v>
                </c:pt>
                <c:pt idx="14181">
                  <c:v>C. Dickinson</c:v>
                </c:pt>
                <c:pt idx="14182">
                  <c:v>T. Robinet</c:v>
                </c:pt>
                <c:pt idx="14183">
                  <c:v>Yeremi Valerón</c:v>
                </c:pt>
                <c:pt idx="14184">
                  <c:v>S. Finley</c:v>
                </c:pt>
                <c:pt idx="14185">
                  <c:v>A. Bruhn</c:v>
                </c:pt>
                <c:pt idx="14186">
                  <c:v>M. Amundsen</c:v>
                </c:pt>
                <c:pt idx="14187">
                  <c:v>T. Vollnhofer</c:v>
                </c:pt>
                <c:pt idx="14188">
                  <c:v>N. Atangana</c:v>
                </c:pt>
                <c:pt idx="14189">
                  <c:v>D. Tchamba</c:v>
                </c:pt>
                <c:pt idx="14190">
                  <c:v>A. Kartalis</c:v>
                </c:pt>
                <c:pt idx="14191">
                  <c:v>J. Victoria</c:v>
                </c:pt>
                <c:pt idx="14192">
                  <c:v>E. Orona</c:v>
                </c:pt>
                <c:pt idx="14193">
                  <c:v>K. Yamaguchi</c:v>
                </c:pt>
                <c:pt idx="14194">
                  <c:v>Angel Sánchez</c:v>
                </c:pt>
                <c:pt idx="14195">
                  <c:v>B. Kindsvater</c:v>
                </c:pt>
                <c:pt idx="14196">
                  <c:v>N. Laursen</c:v>
                </c:pt>
                <c:pt idx="14197">
                  <c:v>L. Bolton</c:v>
                </c:pt>
                <c:pt idx="14198">
                  <c:v>R. Miller</c:v>
                </c:pt>
                <c:pt idx="14199">
                  <c:v>P. Kotal</c:v>
                </c:pt>
                <c:pt idx="14200">
                  <c:v>F. Saavedra</c:v>
                </c:pt>
                <c:pt idx="14201">
                  <c:v>J. Lorch</c:v>
                </c:pt>
                <c:pt idx="14202">
                  <c:v>M. Hosseini</c:v>
                </c:pt>
                <c:pt idx="14203">
                  <c:v>I. Aguilar</c:v>
                </c:pt>
                <c:pt idx="14204">
                  <c:v>Gorka Giralt</c:v>
                </c:pt>
                <c:pt idx="14205">
                  <c:v>T. Kainz</c:v>
                </c:pt>
                <c:pt idx="14206">
                  <c:v>D. Barnes</c:v>
                </c:pt>
                <c:pt idx="14207">
                  <c:v>T. Buitink</c:v>
                </c:pt>
                <c:pt idx="14208">
                  <c:v>H. Eisa</c:v>
                </c:pt>
                <c:pt idx="14209">
                  <c:v>D. Hyam</c:v>
                </c:pt>
                <c:pt idx="14210">
                  <c:v>T. Denton</c:v>
                </c:pt>
                <c:pt idx="14211">
                  <c:v>B. Ziegenbein</c:v>
                </c:pt>
                <c:pt idx="14212">
                  <c:v>Adrià Pedrosa</c:v>
                </c:pt>
                <c:pt idx="14213">
                  <c:v>A. Stadler</c:v>
                </c:pt>
                <c:pt idx="14214">
                  <c:v>Li Xiaoming</c:v>
                </c:pt>
                <c:pt idx="14215">
                  <c:v>R. Muhammed</c:v>
                </c:pt>
                <c:pt idx="14216">
                  <c:v>M. Al Mania</c:v>
                </c:pt>
                <c:pt idx="14217">
                  <c:v>A. López</c:v>
                </c:pt>
                <c:pt idx="14218">
                  <c:v>L. Ralte</c:v>
                </c:pt>
                <c:pt idx="14219">
                  <c:v>M. Payares</c:v>
                </c:pt>
                <c:pt idx="14220">
                  <c:v>F. Sucsuz</c:v>
                </c:pt>
                <c:pt idx="14221">
                  <c:v>C. Cásseres Jr</c:v>
                </c:pt>
                <c:pt idx="14222">
                  <c:v>K. Etuhu</c:v>
                </c:pt>
                <c:pt idx="14223">
                  <c:v>A. Al Saleh</c:v>
                </c:pt>
                <c:pt idx="14224">
                  <c:v>Zheng Dalun</c:v>
                </c:pt>
                <c:pt idx="14225">
                  <c:v>H. Charsley</c:v>
                </c:pt>
                <c:pt idx="14226">
                  <c:v>Giovanni</c:v>
                </c:pt>
                <c:pt idx="14227">
                  <c:v>M. Barnofsky</c:v>
                </c:pt>
                <c:pt idx="14228">
                  <c:v>H. Dunk</c:v>
                </c:pt>
                <c:pt idx="14229">
                  <c:v>T. Galdames</c:v>
                </c:pt>
                <c:pt idx="14230">
                  <c:v>S. Ando</c:v>
                </c:pt>
                <c:pt idx="14231">
                  <c:v>A. Dabasse</c:v>
                </c:pt>
                <c:pt idx="14232">
                  <c:v>S. Mladenovic</c:v>
                </c:pt>
                <c:pt idx="14233">
                  <c:v>J. Hessenthaler</c:v>
                </c:pt>
                <c:pt idx="14234">
                  <c:v>Fran Sánchez</c:v>
                </c:pt>
                <c:pt idx="14235">
                  <c:v>M. Funk</c:v>
                </c:pt>
                <c:pt idx="14236">
                  <c:v>S. Amuzie</c:v>
                </c:pt>
                <c:pt idx="14237">
                  <c:v>C. Villanueva</c:v>
                </c:pt>
                <c:pt idx="14238">
                  <c:v>Wang Fan</c:v>
                </c:pt>
                <c:pt idx="14239">
                  <c:v>A. Egholm</c:v>
                </c:pt>
                <c:pt idx="14240">
                  <c:v>B. Koglin</c:v>
                </c:pt>
                <c:pt idx="14241">
                  <c:v>D. Tuma</c:v>
                </c:pt>
                <c:pt idx="14242">
                  <c:v>J. Thorsen</c:v>
                </c:pt>
                <c:pt idx="14243">
                  <c:v>Álex Dos Santos</c:v>
                </c:pt>
                <c:pt idx="14244">
                  <c:v>M. Awoudja</c:v>
                </c:pt>
                <c:pt idx="14245">
                  <c:v>S. Brodersen</c:v>
                </c:pt>
                <c:pt idx="14246">
                  <c:v>Ryu Jae Moon</c:v>
                </c:pt>
                <c:pt idx="14247">
                  <c:v>L. Alzugaray</c:v>
                </c:pt>
                <c:pt idx="14248">
                  <c:v>I. Franjic</c:v>
                </c:pt>
                <c:pt idx="14249">
                  <c:v>M. Mara</c:v>
                </c:pt>
                <c:pt idx="14250">
                  <c:v>A. Brorsson</c:v>
                </c:pt>
                <c:pt idx="14251">
                  <c:v>O. Petrak</c:v>
                </c:pt>
                <c:pt idx="14252">
                  <c:v>Rafael Camacho</c:v>
                </c:pt>
                <c:pt idx="14253">
                  <c:v>P. Will</c:v>
                </c:pt>
                <c:pt idx="14254">
                  <c:v>A. Dønnum</c:v>
                </c:pt>
                <c:pt idx="14255">
                  <c:v>S. Tanser</c:v>
                </c:pt>
                <c:pt idx="14256">
                  <c:v>K. Danielak</c:v>
                </c:pt>
                <c:pt idx="14257">
                  <c:v>Y. Diouf</c:v>
                </c:pt>
                <c:pt idx="14258">
                  <c:v>Brian Torres</c:v>
                </c:pt>
                <c:pt idx="14259">
                  <c:v>L. Jackson</c:v>
                </c:pt>
                <c:pt idx="14260">
                  <c:v>Aitor Lorea</c:v>
                </c:pt>
                <c:pt idx="14261">
                  <c:v>A. Pinga</c:v>
                </c:pt>
                <c:pt idx="14262">
                  <c:v>N. Andereggen</c:v>
                </c:pt>
                <c:pt idx="14263">
                  <c:v>M. Ambrosiewicz</c:v>
                </c:pt>
                <c:pt idx="14264">
                  <c:v>M. Forss</c:v>
                </c:pt>
                <c:pt idx="14265">
                  <c:v>B. Álvarez</c:v>
                </c:pt>
                <c:pt idx="14266">
                  <c:v>P. Michael</c:v>
                </c:pt>
                <c:pt idx="14267">
                  <c:v>J. Wallace</c:v>
                </c:pt>
                <c:pt idx="14268">
                  <c:v>A. Helmersen</c:v>
                </c:pt>
                <c:pt idx="14269">
                  <c:v>A. Yildirim</c:v>
                </c:pt>
                <c:pt idx="14270">
                  <c:v>Ángel López</c:v>
                </c:pt>
                <c:pt idx="14271">
                  <c:v>D. Byrtek</c:v>
                </c:pt>
                <c:pt idx="14272">
                  <c:v>D. Telford</c:v>
                </c:pt>
                <c:pt idx="14273">
                  <c:v>S. Old</c:v>
                </c:pt>
                <c:pt idx="14274">
                  <c:v>H. Tifner</c:v>
                </c:pt>
                <c:pt idx="14275">
                  <c:v>Jiang Jiajun</c:v>
                </c:pt>
                <c:pt idx="14276">
                  <c:v>S. Erimuya</c:v>
                </c:pt>
                <c:pt idx="14277">
                  <c:v>F. Obilor</c:v>
                </c:pt>
                <c:pt idx="14278">
                  <c:v>K. Partida</c:v>
                </c:pt>
                <c:pt idx="14279">
                  <c:v>R. Laidlaw</c:v>
                </c:pt>
                <c:pt idx="14280">
                  <c:v>S. van Hooijdonk</c:v>
                </c:pt>
                <c:pt idx="14281">
                  <c:v>F. Mac Allister</c:v>
                </c:pt>
                <c:pt idx="14282">
                  <c:v>A. Fontana</c:v>
                </c:pt>
                <c:pt idx="14283">
                  <c:v>E. Ojeda</c:v>
                </c:pt>
                <c:pt idx="14284">
                  <c:v>Y. Mamilonne</c:v>
                </c:pt>
                <c:pt idx="14285">
                  <c:v>B. Gaye</c:v>
                </c:pt>
                <c:pt idx="14286">
                  <c:v>Iñaki Peña</c:v>
                </c:pt>
                <c:pt idx="14287">
                  <c:v>F. Dornebusch</c:v>
                </c:pt>
                <c:pt idx="14288">
                  <c:v>F. Arbeláez</c:v>
                </c:pt>
                <c:pt idx="14289">
                  <c:v>E. Gutiérrez</c:v>
                </c:pt>
                <c:pt idx="14290">
                  <c:v>J. Vásquez</c:v>
                </c:pt>
                <c:pt idx="14291">
                  <c:v>T. Björkström</c:v>
                </c:pt>
                <c:pt idx="14292">
                  <c:v>J. McCourt</c:v>
                </c:pt>
                <c:pt idx="14293">
                  <c:v>Álex Mozo</c:v>
                </c:pt>
                <c:pt idx="14294">
                  <c:v>J. Klinsmann</c:v>
                </c:pt>
                <c:pt idx="14295">
                  <c:v>Y. Fofana</c:v>
                </c:pt>
                <c:pt idx="14296">
                  <c:v>K. Koussou</c:v>
                </c:pt>
                <c:pt idx="14297">
                  <c:v>M. Ortega</c:v>
                </c:pt>
                <c:pt idx="14298">
                  <c:v>J. Mäder</c:v>
                </c:pt>
                <c:pt idx="14299">
                  <c:v>O. Leguizamón</c:v>
                </c:pt>
                <c:pt idx="14300">
                  <c:v>M. Pawelec</c:v>
                </c:pt>
                <c:pt idx="14301">
                  <c:v>T. Bonga</c:v>
                </c:pt>
                <c:pt idx="14302">
                  <c:v>Kiki</c:v>
                </c:pt>
                <c:pt idx="14303">
                  <c:v>M. Warcholak</c:v>
                </c:pt>
                <c:pt idx="14304">
                  <c:v>Romero</c:v>
                </c:pt>
                <c:pt idx="14305">
                  <c:v>S. Puri</c:v>
                </c:pt>
                <c:pt idx="14306">
                  <c:v>Kim Yong Jin</c:v>
                </c:pt>
                <c:pt idx="14307">
                  <c:v>S. Moussa</c:v>
                </c:pt>
                <c:pt idx="14308">
                  <c:v>Luis Díaz</c:v>
                </c:pt>
                <c:pt idx="14309">
                  <c:v>L. Ameka Autchanga</c:v>
                </c:pt>
                <c:pt idx="14310">
                  <c:v>J. Vega</c:v>
                </c:pt>
                <c:pt idx="14311">
                  <c:v>Y. Gutiérrez</c:v>
                </c:pt>
                <c:pt idx="14312">
                  <c:v>L. Daschner</c:v>
                </c:pt>
                <c:pt idx="14313">
                  <c:v>T. Goppel</c:v>
                </c:pt>
                <c:pt idx="14314">
                  <c:v>M. Rodas</c:v>
                </c:pt>
                <c:pt idx="14315">
                  <c:v>F. Quiroz</c:v>
                </c:pt>
                <c:pt idx="14316">
                  <c:v>R. Idda</c:v>
                </c:pt>
                <c:pt idx="14317">
                  <c:v>M. Petrasso</c:v>
                </c:pt>
                <c:pt idx="14318">
                  <c:v>J. Angulo</c:v>
                </c:pt>
                <c:pt idx="14319">
                  <c:v>M. Thalhammer</c:v>
                </c:pt>
                <c:pt idx="14320">
                  <c:v>J. Hildebrandt</c:v>
                </c:pt>
                <c:pt idx="14321">
                  <c:v>Robert</c:v>
                </c:pt>
                <c:pt idx="14322">
                  <c:v>M. O'Leary</c:v>
                </c:pt>
                <c:pt idx="14323">
                  <c:v>A. Ståhl</c:v>
                </c:pt>
                <c:pt idx="14324">
                  <c:v>R. Griffiths</c:v>
                </c:pt>
                <c:pt idx="14325">
                  <c:v>Iván</c:v>
                </c:pt>
                <c:pt idx="14326">
                  <c:v>G. Taft</c:v>
                </c:pt>
                <c:pt idx="14327">
                  <c:v>H. Johansen</c:v>
                </c:pt>
                <c:pt idx="14328">
                  <c:v>S. Facey</c:v>
                </c:pt>
                <c:pt idx="14329">
                  <c:v>V. Golemić</c:v>
                </c:pt>
                <c:pt idx="14330">
                  <c:v>F. Álvarez</c:v>
                </c:pt>
                <c:pt idx="14331">
                  <c:v>J. Asiri</c:v>
                </c:pt>
                <c:pt idx="14332">
                  <c:v>J. Melling</c:v>
                </c:pt>
                <c:pt idx="14333">
                  <c:v>G. Leigh</c:v>
                </c:pt>
                <c:pt idx="14334">
                  <c:v>Lee Jae Ik</c:v>
                </c:pt>
                <c:pt idx="14335">
                  <c:v>Tang Jiashu</c:v>
                </c:pt>
                <c:pt idx="14336">
                  <c:v>J. Keohane</c:v>
                </c:pt>
                <c:pt idx="14337">
                  <c:v>S. Boyd</c:v>
                </c:pt>
                <c:pt idx="14338">
                  <c:v>Darío Poveda</c:v>
                </c:pt>
                <c:pt idx="14339">
                  <c:v>A. Al Fiqi</c:v>
                </c:pt>
                <c:pt idx="14340">
                  <c:v>E. Fernández</c:v>
                </c:pt>
                <c:pt idx="14341">
                  <c:v>J. Bonham</c:v>
                </c:pt>
                <c:pt idx="14342">
                  <c:v>D. Haspolat</c:v>
                </c:pt>
                <c:pt idx="14343">
                  <c:v>R. Yamazaki</c:v>
                </c:pt>
                <c:pt idx="14344">
                  <c:v>M. Hazazi</c:v>
                </c:pt>
                <c:pt idx="14345">
                  <c:v>Y. Otayn</c:v>
                </c:pt>
                <c:pt idx="14346">
                  <c:v>G. Coke</c:v>
                </c:pt>
                <c:pt idx="14347">
                  <c:v>D. Lanius</c:v>
                </c:pt>
                <c:pt idx="14348">
                  <c:v>Ha Sung Min</c:v>
                </c:pt>
                <c:pt idx="14349">
                  <c:v>I. La Rocca</c:v>
                </c:pt>
                <c:pt idx="14350">
                  <c:v>A. Hazazi</c:v>
                </c:pt>
                <c:pt idx="14351">
                  <c:v>N. Tiknizyan</c:v>
                </c:pt>
                <c:pt idx="14352">
                  <c:v>B. Pindroch</c:v>
                </c:pt>
                <c:pt idx="14353">
                  <c:v>N. Heidemann</c:v>
                </c:pt>
                <c:pt idx="14354">
                  <c:v>S. Mbakata</c:v>
                </c:pt>
                <c:pt idx="14355">
                  <c:v>R. Harley</c:v>
                </c:pt>
                <c:pt idx="14356">
                  <c:v>P. Hercher</c:v>
                </c:pt>
                <c:pt idx="14357">
                  <c:v>L. Balerdi</c:v>
                </c:pt>
                <c:pt idx="14358">
                  <c:v>G. Guerrieri</c:v>
                </c:pt>
                <c:pt idx="14359">
                  <c:v>L. Kramer</c:v>
                </c:pt>
                <c:pt idx="14360">
                  <c:v>A. Tozzo</c:v>
                </c:pt>
                <c:pt idx="14361">
                  <c:v>A. Domínguez</c:v>
                </c:pt>
                <c:pt idx="14362">
                  <c:v>A. Melo</c:v>
                </c:pt>
                <c:pt idx="14363">
                  <c:v>S. Al Qeshtah</c:v>
                </c:pt>
                <c:pt idx="14364">
                  <c:v>J. Partington</c:v>
                </c:pt>
                <c:pt idx="14365">
                  <c:v>M. Gillespie</c:v>
                </c:pt>
                <c:pt idx="14366">
                  <c:v>D. Gyollai</c:v>
                </c:pt>
                <c:pt idx="14367">
                  <c:v>J. Cook</c:v>
                </c:pt>
                <c:pt idx="14368">
                  <c:v>T. Hudson-Wihongi</c:v>
                </c:pt>
                <c:pt idx="14369">
                  <c:v>J. Tuominen</c:v>
                </c:pt>
                <c:pt idx="14370">
                  <c:v>T. Smith</c:v>
                </c:pt>
                <c:pt idx="14371">
                  <c:v>Kim Young Sin</c:v>
                </c:pt>
                <c:pt idx="14372">
                  <c:v>Li Songyi</c:v>
                </c:pt>
                <c:pt idx="14373">
                  <c:v>R. Wulle</c:v>
                </c:pt>
                <c:pt idx="14374">
                  <c:v>A. Al Khulaif</c:v>
                </c:pt>
                <c:pt idx="14375">
                  <c:v>A. Fontana</c:v>
                </c:pt>
                <c:pt idx="14376">
                  <c:v>P. Prado</c:v>
                </c:pt>
                <c:pt idx="14377">
                  <c:v>M. Rocca</c:v>
                </c:pt>
                <c:pt idx="14378">
                  <c:v>J. Vogliotti</c:v>
                </c:pt>
                <c:pt idx="14379">
                  <c:v>K. Yoshino</c:v>
                </c:pt>
                <c:pt idx="14380">
                  <c:v>Liu Yang</c:v>
                </c:pt>
                <c:pt idx="14381">
                  <c:v>D. Moreno</c:v>
                </c:pt>
                <c:pt idx="14382">
                  <c:v>M. Comba</c:v>
                </c:pt>
                <c:pt idx="14383">
                  <c:v>L. Gambin</c:v>
                </c:pt>
                <c:pt idx="14384">
                  <c:v>E. Maanane</c:v>
                </c:pt>
                <c:pt idx="14385">
                  <c:v>M. Meneses</c:v>
                </c:pt>
                <c:pt idx="14386">
                  <c:v>T. Børkeeiet</c:v>
                </c:pt>
                <c:pt idx="14387">
                  <c:v>A. Bennett</c:v>
                </c:pt>
                <c:pt idx="14388">
                  <c:v>M. Martic</c:v>
                </c:pt>
                <c:pt idx="14389">
                  <c:v>Chico</c:v>
                </c:pt>
                <c:pt idx="14390">
                  <c:v>J. Lindsey</c:v>
                </c:pt>
                <c:pt idx="14391">
                  <c:v>D. Vlahovic</c:v>
                </c:pt>
                <c:pt idx="14392">
                  <c:v>Miquel Parera</c:v>
                </c:pt>
                <c:pt idx="14393">
                  <c:v>Diego Pampín</c:v>
                </c:pt>
                <c:pt idx="14394">
                  <c:v>J. Suárez</c:v>
                </c:pt>
                <c:pt idx="14395">
                  <c:v>M. Reule</c:v>
                </c:pt>
                <c:pt idx="14396">
                  <c:v>Bai Yuefeng</c:v>
                </c:pt>
                <c:pt idx="14397">
                  <c:v>V. Müller</c:v>
                </c:pt>
                <c:pt idx="14398">
                  <c:v>C. Ferreira</c:v>
                </c:pt>
                <c:pt idx="14399">
                  <c:v>J. Houghton</c:v>
                </c:pt>
                <c:pt idx="14400">
                  <c:v>N. Smith</c:v>
                </c:pt>
                <c:pt idx="14401">
                  <c:v>L. Carillo</c:v>
                </c:pt>
                <c:pt idx="14402">
                  <c:v>S. Ruiz</c:v>
                </c:pt>
                <c:pt idx="14403">
                  <c:v>L. Amarilla</c:v>
                </c:pt>
                <c:pt idx="14404">
                  <c:v>S. Ormeño</c:v>
                </c:pt>
                <c:pt idx="14405">
                  <c:v>P. Petrović</c:v>
                </c:pt>
                <c:pt idx="14406">
                  <c:v>R. Callachan</c:v>
                </c:pt>
                <c:pt idx="14407">
                  <c:v>Leandro</c:v>
                </c:pt>
                <c:pt idx="14408">
                  <c:v>Zhong JinBao</c:v>
                </c:pt>
                <c:pt idx="14409">
                  <c:v>Park Dae Han</c:v>
                </c:pt>
                <c:pt idx="14410">
                  <c:v>D. Burgzorg</c:v>
                </c:pt>
                <c:pt idx="14411">
                  <c:v>Marcus Vinícius</c:v>
                </c:pt>
                <c:pt idx="14412">
                  <c:v>V. Wernersson</c:v>
                </c:pt>
                <c:pt idx="14413">
                  <c:v>Roger Riera</c:v>
                </c:pt>
                <c:pt idx="14414">
                  <c:v>N. Blissett</c:v>
                </c:pt>
                <c:pt idx="14415">
                  <c:v>F. Sulmoni</c:v>
                </c:pt>
                <c:pt idx="14416">
                  <c:v>M. Harrer</c:v>
                </c:pt>
                <c:pt idx="14417">
                  <c:v>M. Havekotte</c:v>
                </c:pt>
                <c:pt idx="14418">
                  <c:v>S. Bastoni</c:v>
                </c:pt>
                <c:pt idx="14419">
                  <c:v>A. Rinomhota</c:v>
                </c:pt>
                <c:pt idx="14420">
                  <c:v>J. Caletti</c:v>
                </c:pt>
                <c:pt idx="14421">
                  <c:v>G. Ray</c:v>
                </c:pt>
                <c:pt idx="14422">
                  <c:v>Zhang Chenglin</c:v>
                </c:pt>
                <c:pt idx="14423">
                  <c:v>L. Mokhevishvili</c:v>
                </c:pt>
                <c:pt idx="14424">
                  <c:v>V. Myhra</c:v>
                </c:pt>
                <c:pt idx="14425">
                  <c:v>Chen Hao</c:v>
                </c:pt>
                <c:pt idx="14426">
                  <c:v>M. Ferreira</c:v>
                </c:pt>
                <c:pt idx="14427">
                  <c:v>M. Moënza</c:v>
                </c:pt>
                <c:pt idx="14428">
                  <c:v>A. Swolfs</c:v>
                </c:pt>
                <c:pt idx="14429">
                  <c:v>K. Machida</c:v>
                </c:pt>
                <c:pt idx="14430">
                  <c:v>A. Babacan</c:v>
                </c:pt>
                <c:pt idx="14431">
                  <c:v>K. Gutiérrez</c:v>
                </c:pt>
                <c:pt idx="14432">
                  <c:v>K. Appiah-Kubi</c:v>
                </c:pt>
                <c:pt idx="14433">
                  <c:v>P. Keegan</c:v>
                </c:pt>
                <c:pt idx="14434">
                  <c:v>K. Woolery</c:v>
                </c:pt>
                <c:pt idx="14435">
                  <c:v>J. Vagnoman</c:v>
                </c:pt>
                <c:pt idx="14436">
                  <c:v>A. Kostić</c:v>
                </c:pt>
                <c:pt idx="14437">
                  <c:v>B. Nugent</c:v>
                </c:pt>
                <c:pt idx="14438">
                  <c:v>S. Habergham</c:v>
                </c:pt>
                <c:pt idx="14439">
                  <c:v>H. Ayaroğlu</c:v>
                </c:pt>
                <c:pt idx="14440">
                  <c:v>J. Brandon</c:v>
                </c:pt>
                <c:pt idx="14441">
                  <c:v>E. Omondi</c:v>
                </c:pt>
                <c:pt idx="14442">
                  <c:v>R. Alvarez</c:v>
                </c:pt>
                <c:pt idx="14443">
                  <c:v>B. Purkiss</c:v>
                </c:pt>
                <c:pt idx="14444">
                  <c:v>T. Basila</c:v>
                </c:pt>
                <c:pt idx="14445">
                  <c:v>M. Rose</c:v>
                </c:pt>
                <c:pt idx="14446">
                  <c:v>Y. Schmid</c:v>
                </c:pt>
                <c:pt idx="14447">
                  <c:v>Christovao</c:v>
                </c:pt>
                <c:pt idx="14448">
                  <c:v>I. Magnusson</c:v>
                </c:pt>
                <c:pt idx="14449">
                  <c:v>M. Wintzheimer</c:v>
                </c:pt>
                <c:pt idx="14450">
                  <c:v>K. Anzai</c:v>
                </c:pt>
                <c:pt idx="14451">
                  <c:v>D. Mihajlovic</c:v>
                </c:pt>
                <c:pt idx="14452">
                  <c:v>D. Emmanouilidis</c:v>
                </c:pt>
                <c:pt idx="14453">
                  <c:v>P. Smyth</c:v>
                </c:pt>
                <c:pt idx="14454">
                  <c:v>K. Kristinsson</c:v>
                </c:pt>
                <c:pt idx="14455">
                  <c:v>D. Duhaney</c:v>
                </c:pt>
                <c:pt idx="14456">
                  <c:v>L. Østigård</c:v>
                </c:pt>
                <c:pt idx="14457">
                  <c:v>Lee Bum Soo</c:v>
                </c:pt>
                <c:pt idx="14458">
                  <c:v>Yi Fan</c:v>
                </c:pt>
                <c:pt idx="14459">
                  <c:v>Robert Sanchez</c:v>
                </c:pt>
                <c:pt idx="14460">
                  <c:v>S. Macías</c:v>
                </c:pt>
                <c:pt idx="14461">
                  <c:v>M. Egho</c:v>
                </c:pt>
                <c:pt idx="14462">
                  <c:v>P. Pfeiffer</c:v>
                </c:pt>
                <c:pt idx="14463">
                  <c:v>B. Anderson</c:v>
                </c:pt>
                <c:pt idx="14464">
                  <c:v>L. Grimshaw</c:v>
                </c:pt>
                <c:pt idx="14465">
                  <c:v>V. Vermeer</c:v>
                </c:pt>
                <c:pt idx="14466">
                  <c:v>M. Kaasa</c:v>
                </c:pt>
                <c:pt idx="14467">
                  <c:v>H. Al Shamrani</c:v>
                </c:pt>
                <c:pt idx="14468">
                  <c:v>C. Sierra</c:v>
                </c:pt>
                <c:pt idx="14469">
                  <c:v>E. Mensah</c:v>
                </c:pt>
                <c:pt idx="14470">
                  <c:v>S. Baradji</c:v>
                </c:pt>
                <c:pt idx="14471">
                  <c:v>M. Igonen</c:v>
                </c:pt>
                <c:pt idx="14472">
                  <c:v>S. Galloway</c:v>
                </c:pt>
                <c:pt idx="14473">
                  <c:v>D. Moreno</c:v>
                </c:pt>
                <c:pt idx="14474">
                  <c:v>Zhang Cheng</c:v>
                </c:pt>
                <c:pt idx="14475">
                  <c:v>Ma Xingyu</c:v>
                </c:pt>
                <c:pt idx="14476">
                  <c:v>T. Mokwa</c:v>
                </c:pt>
                <c:pt idx="14477">
                  <c:v>D. Lippert</c:v>
                </c:pt>
                <c:pt idx="14478">
                  <c:v>Y. Tatsuta</c:v>
                </c:pt>
                <c:pt idx="14479">
                  <c:v>M. Hjulmand</c:v>
                </c:pt>
                <c:pt idx="14480">
                  <c:v>Y. Shimaya</c:v>
                </c:pt>
                <c:pt idx="14481">
                  <c:v>J. Lotomba</c:v>
                </c:pt>
                <c:pt idx="14482">
                  <c:v>Hiago</c:v>
                </c:pt>
                <c:pt idx="14483">
                  <c:v>K. Scheidhauer</c:v>
                </c:pt>
                <c:pt idx="14484">
                  <c:v>An Jin Beom</c:v>
                </c:pt>
                <c:pt idx="14485">
                  <c:v>M. Kakuda</c:v>
                </c:pt>
                <c:pt idx="14486">
                  <c:v>Kang Ji Yong</c:v>
                </c:pt>
                <c:pt idx="14487">
                  <c:v>J. Gulley</c:v>
                </c:pt>
                <c:pt idx="14488">
                  <c:v>C. Owens</c:v>
                </c:pt>
                <c:pt idx="14489">
                  <c:v>N. Raskin</c:v>
                </c:pt>
                <c:pt idx="14490">
                  <c:v>J. Bocanegra</c:v>
                </c:pt>
                <c:pt idx="14491">
                  <c:v>Rubén Sánchez</c:v>
                </c:pt>
                <c:pt idx="14492">
                  <c:v>Lee Min Soo</c:v>
                </c:pt>
                <c:pt idx="14493">
                  <c:v>C. Castro</c:v>
                </c:pt>
                <c:pt idx="14494">
                  <c:v>S. Ohlsson</c:v>
                </c:pt>
                <c:pt idx="14495">
                  <c:v>F. Cambeses</c:v>
                </c:pt>
                <c:pt idx="14496">
                  <c:v>L. Compagnucci</c:v>
                </c:pt>
                <c:pt idx="14497">
                  <c:v>M. Cortesi</c:v>
                </c:pt>
                <c:pt idx="14498">
                  <c:v>M. Borquez</c:v>
                </c:pt>
                <c:pt idx="14499">
                  <c:v>M. Robinson</c:v>
                </c:pt>
                <c:pt idx="14500">
                  <c:v>Z. Randriambololona</c:v>
                </c:pt>
                <c:pt idx="14501">
                  <c:v>K. Finnbogason</c:v>
                </c:pt>
                <c:pt idx="14502">
                  <c:v>J. Storey</c:v>
                </c:pt>
                <c:pt idx="14503">
                  <c:v>G. Simeone</c:v>
                </c:pt>
                <c:pt idx="14504">
                  <c:v>J. Jesgarzewski</c:v>
                </c:pt>
                <c:pt idx="14505">
                  <c:v>T. Jacobsen</c:v>
                </c:pt>
                <c:pt idx="14506">
                  <c:v>J. Allen</c:v>
                </c:pt>
                <c:pt idx="14507">
                  <c:v>E. Bekiroglu</c:v>
                </c:pt>
                <c:pt idx="14508">
                  <c:v>J. Benteke</c:v>
                </c:pt>
                <c:pt idx="14509">
                  <c:v>J. Albert</c:v>
                </c:pt>
                <c:pt idx="14510">
                  <c:v>A. Morkaya</c:v>
                </c:pt>
                <c:pt idx="14511">
                  <c:v>A. Muric</c:v>
                </c:pt>
                <c:pt idx="14512">
                  <c:v>W. Atkinson</c:v>
                </c:pt>
                <c:pt idx="14513">
                  <c:v>L. Matarese</c:v>
                </c:pt>
                <c:pt idx="14514">
                  <c:v>M. Ellis</c:v>
                </c:pt>
                <c:pt idx="14515">
                  <c:v>S. Ayala</c:v>
                </c:pt>
                <c:pt idx="14516">
                  <c:v>Bae Sin Yeong</c:v>
                </c:pt>
                <c:pt idx="14517">
                  <c:v>E. Bytyqi</c:v>
                </c:pt>
                <c:pt idx="14518">
                  <c:v>M. Lercher</c:v>
                </c:pt>
                <c:pt idx="14519">
                  <c:v>J. Morias</c:v>
                </c:pt>
                <c:pt idx="14520">
                  <c:v>F. Lesniak</c:v>
                </c:pt>
                <c:pt idx="14521">
                  <c:v>A. Whiteman</c:v>
                </c:pt>
                <c:pt idx="14522">
                  <c:v>W. Aimson</c:v>
                </c:pt>
                <c:pt idx="14523">
                  <c:v>K. Al Barakah</c:v>
                </c:pt>
                <c:pt idx="14524">
                  <c:v>Diego Ferraresso</c:v>
                </c:pt>
                <c:pt idx="14525">
                  <c:v>T. Christensen</c:v>
                </c:pt>
                <c:pt idx="14526">
                  <c:v>R. Aït Nouri</c:v>
                </c:pt>
                <c:pt idx="14527">
                  <c:v>C. Robertson</c:v>
                </c:pt>
                <c:pt idx="14528">
                  <c:v>A. Revell</c:v>
                </c:pt>
                <c:pt idx="14529">
                  <c:v>R. Al Mousa</c:v>
                </c:pt>
                <c:pt idx="14530">
                  <c:v>J. Rønningen</c:v>
                </c:pt>
                <c:pt idx="14531">
                  <c:v>A. Bordin</c:v>
                </c:pt>
                <c:pt idx="14532">
                  <c:v>C. Klarer</c:v>
                </c:pt>
                <c:pt idx="14533">
                  <c:v>P. Stępiński</c:v>
                </c:pt>
                <c:pt idx="14534">
                  <c:v>W. McDonald</c:v>
                </c:pt>
                <c:pt idx="14535">
                  <c:v>M. Stamnestrø</c:v>
                </c:pt>
                <c:pt idx="14536">
                  <c:v>F. Al Johani</c:v>
                </c:pt>
                <c:pt idx="14537">
                  <c:v>S. Harrison</c:v>
                </c:pt>
                <c:pt idx="14538">
                  <c:v>P. Klimala</c:v>
                </c:pt>
                <c:pt idx="14539">
                  <c:v>K. Browne</c:v>
                </c:pt>
                <c:pt idx="14540">
                  <c:v>Y. Diarra</c:v>
                </c:pt>
                <c:pt idx="14541">
                  <c:v>A. Oxborough</c:v>
                </c:pt>
                <c:pt idx="14542">
                  <c:v>M. Qvist</c:v>
                </c:pt>
                <c:pt idx="14543">
                  <c:v>C. Good</c:v>
                </c:pt>
                <c:pt idx="14544">
                  <c:v>M. Saito</c:v>
                </c:pt>
                <c:pt idx="14545">
                  <c:v>K. Sterling</c:v>
                </c:pt>
                <c:pt idx="14546">
                  <c:v>S. Davies</c:v>
                </c:pt>
                <c:pt idx="14547">
                  <c:v>D. Imrie</c:v>
                </c:pt>
                <c:pt idx="14548">
                  <c:v>D. Orellana</c:v>
                </c:pt>
                <c:pt idx="14549">
                  <c:v>A. Borkovic</c:v>
                </c:pt>
                <c:pt idx="14550">
                  <c:v>G. Vicario</c:v>
                </c:pt>
                <c:pt idx="14551">
                  <c:v>A. Karadas</c:v>
                </c:pt>
                <c:pt idx="14552">
                  <c:v>A. Madrid</c:v>
                </c:pt>
                <c:pt idx="14553">
                  <c:v>M. Butcher</c:v>
                </c:pt>
                <c:pt idx="14554">
                  <c:v>N. Gómez</c:v>
                </c:pt>
                <c:pt idx="14555">
                  <c:v>G. Cardozo</c:v>
                </c:pt>
                <c:pt idx="14556">
                  <c:v>J. Clarke</c:v>
                </c:pt>
                <c:pt idx="14557">
                  <c:v>S. Benega</c:v>
                </c:pt>
                <c:pt idx="14558">
                  <c:v>F. Sittsam</c:v>
                </c:pt>
                <c:pt idx="14559">
                  <c:v>F. El Khoumisti</c:v>
                </c:pt>
                <c:pt idx="14560">
                  <c:v>D. Rosales</c:v>
                </c:pt>
                <c:pt idx="14561">
                  <c:v>T. Warschewski</c:v>
                </c:pt>
                <c:pt idx="14562">
                  <c:v>F. Sgarbi</c:v>
                </c:pt>
                <c:pt idx="14563">
                  <c:v>C. O'Grady</c:v>
                </c:pt>
                <c:pt idx="14564">
                  <c:v>G. Hiwat</c:v>
                </c:pt>
                <c:pt idx="14565">
                  <c:v>Jung Seon Ho</c:v>
                </c:pt>
                <c:pt idx="14566">
                  <c:v>I. Meslier</c:v>
                </c:pt>
                <c:pt idx="14567">
                  <c:v>J. Sánchez Purata</c:v>
                </c:pt>
                <c:pt idx="14568">
                  <c:v>H. Daza</c:v>
                </c:pt>
                <c:pt idx="14569">
                  <c:v>J. Mondragón</c:v>
                </c:pt>
                <c:pt idx="14570">
                  <c:v>T. Fukumitsu</c:v>
                </c:pt>
                <c:pt idx="14571">
                  <c:v>E. Cerna</c:v>
                </c:pt>
                <c:pt idx="14572">
                  <c:v>S. Tka</c:v>
                </c:pt>
                <c:pt idx="14573">
                  <c:v>A. Dales</c:v>
                </c:pt>
                <c:pt idx="14574">
                  <c:v>E. Wichne</c:v>
                </c:pt>
                <c:pt idx="14575">
                  <c:v>J. Simpson</c:v>
                </c:pt>
                <c:pt idx="14576">
                  <c:v>J. Bamert</c:v>
                </c:pt>
                <c:pt idx="14577">
                  <c:v>M. Kamekawa</c:v>
                </c:pt>
                <c:pt idx="14578">
                  <c:v>B. Córdoba</c:v>
                </c:pt>
                <c:pt idx="14579">
                  <c:v>M. Randall</c:v>
                </c:pt>
                <c:pt idx="14580">
                  <c:v>A. Eisa</c:v>
                </c:pt>
                <c:pt idx="14581">
                  <c:v>B. Dia</c:v>
                </c:pt>
                <c:pt idx="14582">
                  <c:v>M. Maidana</c:v>
                </c:pt>
                <c:pt idx="14583">
                  <c:v>F. Brown Forbes</c:v>
                </c:pt>
                <c:pt idx="14584">
                  <c:v>Jo Soo Chul</c:v>
                </c:pt>
                <c:pt idx="14585">
                  <c:v>S. Banza</c:v>
                </c:pt>
                <c:pt idx="14586">
                  <c:v>T. Onozawa</c:v>
                </c:pt>
                <c:pt idx="14587">
                  <c:v>J. Ndecky</c:v>
                </c:pt>
                <c:pt idx="14588">
                  <c:v>L. Tupta</c:v>
                </c:pt>
                <c:pt idx="14589">
                  <c:v>J. Pepper</c:v>
                </c:pt>
                <c:pt idx="14590">
                  <c:v>M. Majrashi</c:v>
                </c:pt>
                <c:pt idx="14591">
                  <c:v>D. Toköz</c:v>
                </c:pt>
                <c:pt idx="14592">
                  <c:v>Guo Hao</c:v>
                </c:pt>
                <c:pt idx="14593">
                  <c:v>K. Sekiguchi</c:v>
                </c:pt>
                <c:pt idx="14594">
                  <c:v>K. Jacobs</c:v>
                </c:pt>
                <c:pt idx="14595">
                  <c:v>M. Christensen</c:v>
                </c:pt>
                <c:pt idx="14596">
                  <c:v>Lee Jeong Bin</c:v>
                </c:pt>
                <c:pt idx="14597">
                  <c:v>R. Tulloch</c:v>
                </c:pt>
                <c:pt idx="14598">
                  <c:v>L. Agüero</c:v>
                </c:pt>
                <c:pt idx="14599">
                  <c:v>D. Meredith</c:v>
                </c:pt>
                <c:pt idx="14600">
                  <c:v>M. Romero</c:v>
                </c:pt>
                <c:pt idx="14601">
                  <c:v>J. Masson</c:v>
                </c:pt>
                <c:pt idx="14602">
                  <c:v>B. Burns</c:v>
                </c:pt>
                <c:pt idx="14603">
                  <c:v>B. Gilmour</c:v>
                </c:pt>
                <c:pt idx="14604">
                  <c:v>Cheng Yuan</c:v>
                </c:pt>
                <c:pt idx="14605">
                  <c:v>Kim Hyun Hun</c:v>
                </c:pt>
                <c:pt idx="14606">
                  <c:v>Genaro</c:v>
                </c:pt>
                <c:pt idx="14607">
                  <c:v>Y. Takahashi</c:v>
                </c:pt>
                <c:pt idx="14608">
                  <c:v>B. Wilson</c:v>
                </c:pt>
                <c:pt idx="14609">
                  <c:v>D. Heymans</c:v>
                </c:pt>
                <c:pt idx="14610">
                  <c:v>C. Randall</c:v>
                </c:pt>
                <c:pt idx="14611">
                  <c:v>C. Johnson</c:v>
                </c:pt>
                <c:pt idx="14612">
                  <c:v>R. Nicolaisen</c:v>
                </c:pt>
                <c:pt idx="14613">
                  <c:v>M. Nani</c:v>
                </c:pt>
                <c:pt idx="14614">
                  <c:v>S. Otayf</c:v>
                </c:pt>
                <c:pt idx="14615">
                  <c:v>H. Nakamura</c:v>
                </c:pt>
                <c:pt idx="14616">
                  <c:v>M. Kryeziu</c:v>
                </c:pt>
                <c:pt idx="14617">
                  <c:v>Park Hyeong Jin</c:v>
                </c:pt>
                <c:pt idx="14618">
                  <c:v>A. Gallo</c:v>
                </c:pt>
                <c:pt idx="14619">
                  <c:v>Baek Dong Gyu</c:v>
                </c:pt>
                <c:pt idx="14620">
                  <c:v>R. Watson</c:v>
                </c:pt>
                <c:pt idx="14621">
                  <c:v>A. Amadi-Holloway</c:v>
                </c:pt>
                <c:pt idx="14622">
                  <c:v>D. Olave</c:v>
                </c:pt>
                <c:pt idx="14623">
                  <c:v>R. Romero</c:v>
                </c:pt>
                <c:pt idx="14624">
                  <c:v>B. Janošević</c:v>
                </c:pt>
                <c:pt idx="14625">
                  <c:v>D. Sula</c:v>
                </c:pt>
                <c:pt idx="14626">
                  <c:v>B. Hanlan</c:v>
                </c:pt>
                <c:pt idx="14627">
                  <c:v>P. Wiesinger</c:v>
                </c:pt>
                <c:pt idx="14628">
                  <c:v>C. Martin</c:v>
                </c:pt>
                <c:pt idx="14629">
                  <c:v>Kuk Tae Jeong</c:v>
                </c:pt>
                <c:pt idx="14630">
                  <c:v>D. Oberhauser</c:v>
                </c:pt>
                <c:pt idx="14631">
                  <c:v>E. Kupen</c:v>
                </c:pt>
                <c:pt idx="14632">
                  <c:v>D. Jarl</c:v>
                </c:pt>
                <c:pt idx="14633">
                  <c:v>D. Carr</c:v>
                </c:pt>
                <c:pt idx="14634">
                  <c:v>M. Diallo</c:v>
                </c:pt>
                <c:pt idx="14635">
                  <c:v>L. Scherff</c:v>
                </c:pt>
                <c:pt idx="14636">
                  <c:v>C. Brandeborn</c:v>
                </c:pt>
                <c:pt idx="14637">
                  <c:v>M. Drennan</c:v>
                </c:pt>
                <c:pt idx="14638">
                  <c:v>I. Djuric</c:v>
                </c:pt>
                <c:pt idx="14639">
                  <c:v>M. Allende</c:v>
                </c:pt>
                <c:pt idx="14640">
                  <c:v>M. Knudsen</c:v>
                </c:pt>
                <c:pt idx="14641">
                  <c:v>T. Taiwo</c:v>
                </c:pt>
                <c:pt idx="14642">
                  <c:v>L. Pizarro</c:v>
                </c:pt>
                <c:pt idx="14643">
                  <c:v>M. Olsen Pettersen</c:v>
                </c:pt>
                <c:pt idx="14644">
                  <c:v>A. Berry</c:v>
                </c:pt>
                <c:pt idx="14645">
                  <c:v>H. Wingo</c:v>
                </c:pt>
                <c:pt idx="14646">
                  <c:v>M. Taylor-Crossdale</c:v>
                </c:pt>
                <c:pt idx="14647">
                  <c:v>C. Omeje</c:v>
                </c:pt>
                <c:pt idx="14648">
                  <c:v>C. Vidal</c:v>
                </c:pt>
                <c:pt idx="14649">
                  <c:v>F. Okenabirhie</c:v>
                </c:pt>
                <c:pt idx="14650">
                  <c:v>J. Aguilera</c:v>
                </c:pt>
                <c:pt idx="14651">
                  <c:v>S. Warmolts</c:v>
                </c:pt>
                <c:pt idx="14652">
                  <c:v>D. Mantilla</c:v>
                </c:pt>
                <c:pt idx="14653">
                  <c:v>P. Amond</c:v>
                </c:pt>
                <c:pt idx="14654">
                  <c:v>M. Pałaszewski</c:v>
                </c:pt>
                <c:pt idx="14655">
                  <c:v>M. Pavić</c:v>
                </c:pt>
                <c:pt idx="14656">
                  <c:v>K. Hachisuka</c:v>
                </c:pt>
                <c:pt idx="14657">
                  <c:v>B. Cooper</c:v>
                </c:pt>
                <c:pt idx="14658">
                  <c:v>G. Damen</c:v>
                </c:pt>
                <c:pt idx="14659">
                  <c:v>C. Rubio Sivodedov</c:v>
                </c:pt>
                <c:pt idx="14660">
                  <c:v>J. Smith</c:v>
                </c:pt>
                <c:pt idx="14661">
                  <c:v>M. Ndjoli</c:v>
                </c:pt>
                <c:pt idx="14662">
                  <c:v>Manu Navarro</c:v>
                </c:pt>
                <c:pt idx="14663">
                  <c:v>Javi Pérez</c:v>
                </c:pt>
                <c:pt idx="14664">
                  <c:v>J. Wallens</c:v>
                </c:pt>
                <c:pt idx="14665">
                  <c:v>A. Parisi</c:v>
                </c:pt>
                <c:pt idx="14666">
                  <c:v>L. Yamaguchi</c:v>
                </c:pt>
                <c:pt idx="14667">
                  <c:v>K. Tagawa</c:v>
                </c:pt>
                <c:pt idx="14668">
                  <c:v>J. Herrera</c:v>
                </c:pt>
                <c:pt idx="14669">
                  <c:v>P. Chato</c:v>
                </c:pt>
                <c:pt idx="14670">
                  <c:v>E. Majetschak</c:v>
                </c:pt>
                <c:pt idx="14671">
                  <c:v>H. Hope</c:v>
                </c:pt>
                <c:pt idx="14672">
                  <c:v>Seo Jae Min</c:v>
                </c:pt>
                <c:pt idx="14673">
                  <c:v>R. Durán</c:v>
                </c:pt>
                <c:pt idx="14674">
                  <c:v>B. Adekanye</c:v>
                </c:pt>
                <c:pt idx="14675">
                  <c:v>C. Baumgartner</c:v>
                </c:pt>
                <c:pt idx="14676">
                  <c:v>Salcedo</c:v>
                </c:pt>
                <c:pt idx="14677">
                  <c:v>L. Donnelly</c:v>
                </c:pt>
                <c:pt idx="14678">
                  <c:v>S. Lauper</c:v>
                </c:pt>
                <c:pt idx="14679">
                  <c:v>Anderson Emanuel</c:v>
                </c:pt>
                <c:pt idx="14680">
                  <c:v>A. Balanta</c:v>
                </c:pt>
                <c:pt idx="14681">
                  <c:v>C. Georges</c:v>
                </c:pt>
                <c:pt idx="14682">
                  <c:v>W. Hajda</c:v>
                </c:pt>
                <c:pt idx="14683">
                  <c:v>N. Petric</c:v>
                </c:pt>
                <c:pt idx="14684">
                  <c:v>D. Kerschbaumer</c:v>
                </c:pt>
                <c:pt idx="14685">
                  <c:v>R. Telfer</c:v>
                </c:pt>
                <c:pt idx="14686">
                  <c:v>Otaño</c:v>
                </c:pt>
                <c:pt idx="14687">
                  <c:v>D. Loader</c:v>
                </c:pt>
                <c:pt idx="14688">
                  <c:v>J. Montaño</c:v>
                </c:pt>
                <c:pt idx="14689">
                  <c:v>J. Marcinkowski</c:v>
                </c:pt>
                <c:pt idx="14690">
                  <c:v>G. Herrem</c:v>
                </c:pt>
                <c:pt idx="14691">
                  <c:v>I. Al Zubaidi</c:v>
                </c:pt>
                <c:pt idx="14692">
                  <c:v>J. Calero</c:v>
                </c:pt>
                <c:pt idx="14693">
                  <c:v>S. Perić</c:v>
                </c:pt>
                <c:pt idx="14694">
                  <c:v>S. Raheriharimanana</c:v>
                </c:pt>
                <c:pt idx="14695">
                  <c:v>R. Gül</c:v>
                </c:pt>
                <c:pt idx="14696">
                  <c:v>I. Wilson</c:v>
                </c:pt>
                <c:pt idx="14697">
                  <c:v>N. Al Dawsari</c:v>
                </c:pt>
                <c:pt idx="14698">
                  <c:v>H. Al Maqati</c:v>
                </c:pt>
                <c:pt idx="14699">
                  <c:v>K. Bigler</c:v>
                </c:pt>
                <c:pt idx="14700">
                  <c:v>P. Berg</c:v>
                </c:pt>
                <c:pt idx="14701">
                  <c:v>A. Zendejas</c:v>
                </c:pt>
                <c:pt idx="14702">
                  <c:v>A. Karnuçu</c:v>
                </c:pt>
                <c:pt idx="14703">
                  <c:v>D. Quaranta</c:v>
                </c:pt>
                <c:pt idx="14704">
                  <c:v>T. Velaphi</c:v>
                </c:pt>
                <c:pt idx="14705">
                  <c:v>N. Das</c:v>
                </c:pt>
                <c:pt idx="14706">
                  <c:v>J. Durán</c:v>
                </c:pt>
                <c:pt idx="14707">
                  <c:v>Rafael Zuchi</c:v>
                </c:pt>
                <c:pt idx="14708">
                  <c:v>M. Vargas</c:v>
                </c:pt>
                <c:pt idx="14709">
                  <c:v>O. Ural</c:v>
                </c:pt>
                <c:pt idx="14710">
                  <c:v>S. Mustafa</c:v>
                </c:pt>
                <c:pt idx="14711">
                  <c:v>M. Youssouf</c:v>
                </c:pt>
                <c:pt idx="14712">
                  <c:v>S. Hart</c:v>
                </c:pt>
                <c:pt idx="14713">
                  <c:v>M. Al Baqawi</c:v>
                </c:pt>
                <c:pt idx="14714">
                  <c:v>J. Díaz</c:v>
                </c:pt>
                <c:pt idx="14715">
                  <c:v>Liu Junshuai</c:v>
                </c:pt>
                <c:pt idx="14716">
                  <c:v>H. Hankić</c:v>
                </c:pt>
                <c:pt idx="14717">
                  <c:v>Jiang Zhe</c:v>
                </c:pt>
                <c:pt idx="14718">
                  <c:v>G. Edmundson</c:v>
                </c:pt>
                <c:pt idx="14719">
                  <c:v>M. Blauensteiner</c:v>
                </c:pt>
                <c:pt idx="14720">
                  <c:v>K. Rauhut</c:v>
                </c:pt>
                <c:pt idx="14721">
                  <c:v>A. Tripaldelli</c:v>
                </c:pt>
                <c:pt idx="14722">
                  <c:v>B. Wilson</c:v>
                </c:pt>
                <c:pt idx="14723">
                  <c:v>T. Kunimoto</c:v>
                </c:pt>
                <c:pt idx="14724">
                  <c:v>V. Xenopoulos</c:v>
                </c:pt>
                <c:pt idx="14725">
                  <c:v>B. Warland</c:v>
                </c:pt>
                <c:pt idx="14726">
                  <c:v>M. Paes</c:v>
                </c:pt>
                <c:pt idx="14727">
                  <c:v>R. Obermair</c:v>
                </c:pt>
                <c:pt idx="14728">
                  <c:v>C. Palacios</c:v>
                </c:pt>
                <c:pt idx="14729">
                  <c:v>L. O'Brien</c:v>
                </c:pt>
                <c:pt idx="14730">
                  <c:v>D. Ochieng</c:v>
                </c:pt>
                <c:pt idx="14731">
                  <c:v>W. Kurtovic</c:v>
                </c:pt>
                <c:pt idx="14732">
                  <c:v>Yoo Seung Min</c:v>
                </c:pt>
                <c:pt idx="14733">
                  <c:v>T. Freriks</c:v>
                </c:pt>
                <c:pt idx="14734">
                  <c:v>Manu Moya</c:v>
                </c:pt>
                <c:pt idx="14735">
                  <c:v>A. Södlund</c:v>
                </c:pt>
                <c:pt idx="14736">
                  <c:v>M. Kurogi</c:v>
                </c:pt>
                <c:pt idx="14737">
                  <c:v>K. Sessa</c:v>
                </c:pt>
                <c:pt idx="14738">
                  <c:v>Sergio Tienza</c:v>
                </c:pt>
                <c:pt idx="14739">
                  <c:v>K. Michalski</c:v>
                </c:pt>
                <c:pt idx="14740">
                  <c:v>Carlos Vicente</c:v>
                </c:pt>
                <c:pt idx="14741">
                  <c:v>B. Rowthorn</c:v>
                </c:pt>
                <c:pt idx="14742">
                  <c:v>T. Fleckstein</c:v>
                </c:pt>
                <c:pt idx="14743">
                  <c:v>D. Restrepo</c:v>
                </c:pt>
                <c:pt idx="14744">
                  <c:v>S. Omeonga</c:v>
                </c:pt>
                <c:pt idx="14745">
                  <c:v>D. N'Lundulu</c:v>
                </c:pt>
                <c:pt idx="14746">
                  <c:v>D. Wanner</c:v>
                </c:pt>
                <c:pt idx="14747">
                  <c:v>J. Zickert</c:v>
                </c:pt>
                <c:pt idx="14748">
                  <c:v>Y. Ota</c:v>
                </c:pt>
                <c:pt idx="14749">
                  <c:v>K. Velasco</c:v>
                </c:pt>
                <c:pt idx="14750">
                  <c:v>A. Al Ruhaili</c:v>
                </c:pt>
                <c:pt idx="14751">
                  <c:v>Lee Eun Beom</c:v>
                </c:pt>
                <c:pt idx="14752">
                  <c:v>B. Diakité</c:v>
                </c:pt>
                <c:pt idx="14753">
                  <c:v>C. Guy</c:v>
                </c:pt>
                <c:pt idx="14754">
                  <c:v>D. Cruz</c:v>
                </c:pt>
                <c:pt idx="14755">
                  <c:v>E. Erenler</c:v>
                </c:pt>
                <c:pt idx="14756">
                  <c:v>J. Velásquez</c:v>
                </c:pt>
                <c:pt idx="14757">
                  <c:v>K. Skoglund</c:v>
                </c:pt>
                <c:pt idx="14758">
                  <c:v>L. Gottwalt</c:v>
                </c:pt>
                <c:pt idx="14759">
                  <c:v>Yang Jun</c:v>
                </c:pt>
                <c:pt idx="14760">
                  <c:v>N. Knothe</c:v>
                </c:pt>
                <c:pt idx="14761">
                  <c:v>A. Buongiorno</c:v>
                </c:pt>
                <c:pt idx="14762">
                  <c:v>S. Walukiewicz</c:v>
                </c:pt>
                <c:pt idx="14763">
                  <c:v>Park Jeong Su</c:v>
                </c:pt>
                <c:pt idx="14764">
                  <c:v>C. Slattery</c:v>
                </c:pt>
                <c:pt idx="14765">
                  <c:v>G. Reilly</c:v>
                </c:pt>
                <c:pt idx="14766">
                  <c:v>D. Beyreuther</c:v>
                </c:pt>
                <c:pt idx="14767">
                  <c:v>P. Bastianello</c:v>
                </c:pt>
                <c:pt idx="14768">
                  <c:v>B. Osayi-Samuel</c:v>
                </c:pt>
                <c:pt idx="14769">
                  <c:v>D. O'Shaughnessy</c:v>
                </c:pt>
                <c:pt idx="14770">
                  <c:v>L. Selahi</c:v>
                </c:pt>
                <c:pt idx="14771">
                  <c:v>A. Makarov</c:v>
                </c:pt>
                <c:pt idx="14772">
                  <c:v>Bruno Jordão</c:v>
                </c:pt>
                <c:pt idx="14773">
                  <c:v>A. Al Hamdan</c:v>
                </c:pt>
                <c:pt idx="14774">
                  <c:v>D. Henriquez</c:v>
                </c:pt>
                <c:pt idx="14775">
                  <c:v>Kike PIna</c:v>
                </c:pt>
                <c:pt idx="14776">
                  <c:v>E. Ntim</c:v>
                </c:pt>
                <c:pt idx="14777">
                  <c:v>L. Charman</c:v>
                </c:pt>
                <c:pt idx="14778">
                  <c:v>L. O'Neil</c:v>
                </c:pt>
                <c:pt idx="14779">
                  <c:v>J. Issa</c:v>
                </c:pt>
                <c:pt idx="14780">
                  <c:v>I. Näsberg</c:v>
                </c:pt>
                <c:pt idx="14781">
                  <c:v>K. O'Connor</c:v>
                </c:pt>
                <c:pt idx="14782">
                  <c:v>A. Halme</c:v>
                </c:pt>
                <c:pt idx="14783">
                  <c:v>T. Watson</c:v>
                </c:pt>
                <c:pt idx="14784">
                  <c:v>M. Sifneos</c:v>
                </c:pt>
                <c:pt idx="14785">
                  <c:v>E. Al Joufi</c:v>
                </c:pt>
                <c:pt idx="14786">
                  <c:v>U. Singh</c:v>
                </c:pt>
                <c:pt idx="14787">
                  <c:v>A. Maldonado</c:v>
                </c:pt>
                <c:pt idx="14788">
                  <c:v>B. Álvarez</c:v>
                </c:pt>
                <c:pt idx="14789">
                  <c:v>Ximo Miralles</c:v>
                </c:pt>
                <c:pt idx="14790">
                  <c:v>I. Furu</c:v>
                </c:pt>
                <c:pt idx="14791">
                  <c:v>J. Fryer</c:v>
                </c:pt>
                <c:pt idx="14792">
                  <c:v>M. Godinho</c:v>
                </c:pt>
                <c:pt idx="14793">
                  <c:v>F. Hörberg</c:v>
                </c:pt>
                <c:pt idx="14794">
                  <c:v>A. Calver</c:v>
                </c:pt>
                <c:pt idx="14795">
                  <c:v>J. Tymon</c:v>
                </c:pt>
                <c:pt idx="14796">
                  <c:v>G. Corbo</c:v>
                </c:pt>
                <c:pt idx="14797">
                  <c:v>Lombo</c:v>
                </c:pt>
                <c:pt idx="14798">
                  <c:v>T. Elšnik</c:v>
                </c:pt>
                <c:pt idx="14799">
                  <c:v>D. Rasak</c:v>
                </c:pt>
                <c:pt idx="14800">
                  <c:v>A. Peláez</c:v>
                </c:pt>
                <c:pt idx="14801">
                  <c:v>E. Segberg</c:v>
                </c:pt>
                <c:pt idx="14802">
                  <c:v>R. Hironaga</c:v>
                </c:pt>
                <c:pt idx="14803">
                  <c:v>K. Böhnlein</c:v>
                </c:pt>
                <c:pt idx="14804">
                  <c:v>S. Atakayi</c:v>
                </c:pt>
                <c:pt idx="14805">
                  <c:v>A. Angulo</c:v>
                </c:pt>
                <c:pt idx="14806">
                  <c:v>A. Nguiamba</c:v>
                </c:pt>
                <c:pt idx="14807">
                  <c:v>A. Whitmore</c:v>
                </c:pt>
                <c:pt idx="14808">
                  <c:v>T. van de Berg</c:v>
                </c:pt>
                <c:pt idx="14809">
                  <c:v>M. Belkheir</c:v>
                </c:pt>
                <c:pt idx="14810">
                  <c:v>M. Okazaki</c:v>
                </c:pt>
                <c:pt idx="14811">
                  <c:v>A. Vogliacco</c:v>
                </c:pt>
                <c:pt idx="14812">
                  <c:v>Heo Jae Won</c:v>
                </c:pt>
                <c:pt idx="14813">
                  <c:v>Liao Bochao</c:v>
                </c:pt>
                <c:pt idx="14814">
                  <c:v>M. Rauschenberg</c:v>
                </c:pt>
                <c:pt idx="14815">
                  <c:v>S. Murillo</c:v>
                </c:pt>
                <c:pt idx="14816">
                  <c:v>F. Çakır</c:v>
                </c:pt>
                <c:pt idx="14817">
                  <c:v>P. Ruiz</c:v>
                </c:pt>
                <c:pt idx="14818">
                  <c:v>Guo Quanbo</c:v>
                </c:pt>
                <c:pt idx="14819">
                  <c:v>N. Ferguson</c:v>
                </c:pt>
                <c:pt idx="14820">
                  <c:v>Algobia</c:v>
                </c:pt>
                <c:pt idx="14821">
                  <c:v>A. Favaro</c:v>
                </c:pt>
                <c:pt idx="14822">
                  <c:v>T. Moniwa</c:v>
                </c:pt>
                <c:pt idx="14823">
                  <c:v>J. Gibbons</c:v>
                </c:pt>
                <c:pt idx="14824">
                  <c:v>R. Yamasaki</c:v>
                </c:pt>
                <c:pt idx="14825">
                  <c:v>G. Maris</c:v>
                </c:pt>
                <c:pt idx="14826">
                  <c:v>O. Okungbowa</c:v>
                </c:pt>
                <c:pt idx="14827">
                  <c:v>K. Krasniqi</c:v>
                </c:pt>
                <c:pt idx="14828">
                  <c:v>E. Weeger</c:v>
                </c:pt>
                <c:pt idx="14829">
                  <c:v>B. Mirelis</c:v>
                </c:pt>
                <c:pt idx="14830">
                  <c:v>N. Watanabe</c:v>
                </c:pt>
                <c:pt idx="14831">
                  <c:v>R. Ljubicic</c:v>
                </c:pt>
                <c:pt idx="14832">
                  <c:v>J. Forster</c:v>
                </c:pt>
                <c:pt idx="14833">
                  <c:v>A. Santos</c:v>
                </c:pt>
                <c:pt idx="14834">
                  <c:v>J. Molina</c:v>
                </c:pt>
                <c:pt idx="14835">
                  <c:v>Long Cheng</c:v>
                </c:pt>
                <c:pt idx="14836">
                  <c:v>O. Olomola</c:v>
                </c:pt>
                <c:pt idx="14837">
                  <c:v>K. Arthur</c:v>
                </c:pt>
                <c:pt idx="14838">
                  <c:v>A. Majrashi</c:v>
                </c:pt>
                <c:pt idx="14839">
                  <c:v>W. Parra</c:v>
                </c:pt>
                <c:pt idx="14840">
                  <c:v>O. Alseth</c:v>
                </c:pt>
                <c:pt idx="14841">
                  <c:v>J. Ortíz</c:v>
                </c:pt>
                <c:pt idx="14842">
                  <c:v>Matis Carvalho</c:v>
                </c:pt>
                <c:pt idx="14843">
                  <c:v>David Gil</c:v>
                </c:pt>
                <c:pt idx="14844">
                  <c:v>E. List</c:v>
                </c:pt>
                <c:pt idx="14845">
                  <c:v>J. Mukena</c:v>
                </c:pt>
                <c:pt idx="14846">
                  <c:v>P. Vincenti</c:v>
                </c:pt>
                <c:pt idx="14847">
                  <c:v>M. Salazar</c:v>
                </c:pt>
                <c:pt idx="14848">
                  <c:v>F. Rossi</c:v>
                </c:pt>
                <c:pt idx="14849">
                  <c:v>P. Kühn</c:v>
                </c:pt>
                <c:pt idx="14850">
                  <c:v>U. Saracco</c:v>
                </c:pt>
                <c:pt idx="14851">
                  <c:v>T. Königsmann</c:v>
                </c:pt>
                <c:pt idx="14852">
                  <c:v>J. Pearson</c:v>
                </c:pt>
                <c:pt idx="14853">
                  <c:v>K. Onose</c:v>
                </c:pt>
                <c:pt idx="14854">
                  <c:v>C. Zesiger</c:v>
                </c:pt>
                <c:pt idx="14855">
                  <c:v>G. Mainero</c:v>
                </c:pt>
                <c:pt idx="14856">
                  <c:v>Adrián</c:v>
                </c:pt>
                <c:pt idx="14857">
                  <c:v>S. Tanasijevic</c:v>
                </c:pt>
                <c:pt idx="14858">
                  <c:v>M. Tonge</c:v>
                </c:pt>
                <c:pt idx="14859">
                  <c:v>R. Garay</c:v>
                </c:pt>
                <c:pt idx="14860">
                  <c:v>V. van den Bogert</c:v>
                </c:pt>
                <c:pt idx="14861">
                  <c:v>A. De Francesco</c:v>
                </c:pt>
                <c:pt idx="14862">
                  <c:v>I. Camara</c:v>
                </c:pt>
                <c:pt idx="14863">
                  <c:v>A. Kay</c:v>
                </c:pt>
                <c:pt idx="14864">
                  <c:v>N. Cowburn</c:v>
                </c:pt>
                <c:pt idx="14865">
                  <c:v>M. Eberwein</c:v>
                </c:pt>
                <c:pt idx="14866">
                  <c:v>I. Aaneba</c:v>
                </c:pt>
                <c:pt idx="14867">
                  <c:v>C. Kountouriotis</c:v>
                </c:pt>
                <c:pt idx="14868">
                  <c:v>M. Janssen</c:v>
                </c:pt>
                <c:pt idx="14869">
                  <c:v>M. Kanabah</c:v>
                </c:pt>
                <c:pt idx="14870">
                  <c:v>J. Karlstrøm</c:v>
                </c:pt>
                <c:pt idx="14871">
                  <c:v>G. Byers</c:v>
                </c:pt>
                <c:pt idx="14872">
                  <c:v>Lin Liangming</c:v>
                </c:pt>
                <c:pt idx="14873">
                  <c:v>A. Putna</c:v>
                </c:pt>
                <c:pt idx="14874">
                  <c:v>Yang Qipeng</c:v>
                </c:pt>
                <c:pt idx="14875">
                  <c:v>Hu Ruibao</c:v>
                </c:pt>
                <c:pt idx="14876">
                  <c:v>Caio Marcelo</c:v>
                </c:pt>
                <c:pt idx="14877">
                  <c:v>J. Carroll</c:v>
                </c:pt>
                <c:pt idx="14878">
                  <c:v>S. Fraser</c:v>
                </c:pt>
                <c:pt idx="14879">
                  <c:v>P. Posipal</c:v>
                </c:pt>
                <c:pt idx="14880">
                  <c:v>R. Fulton</c:v>
                </c:pt>
                <c:pt idx="14881">
                  <c:v>M. Herrera</c:v>
                </c:pt>
                <c:pt idx="14882">
                  <c:v>A. Sicker</c:v>
                </c:pt>
                <c:pt idx="14883">
                  <c:v>V. Drkušić</c:v>
                </c:pt>
                <c:pt idx="14884">
                  <c:v>D. Chávez</c:v>
                </c:pt>
                <c:pt idx="14885">
                  <c:v>J. Maddox</c:v>
                </c:pt>
                <c:pt idx="14886">
                  <c:v>R. Strain</c:v>
                </c:pt>
                <c:pt idx="14887">
                  <c:v>R. Germain</c:v>
                </c:pt>
                <c:pt idx="14888">
                  <c:v>M. Komenda</c:v>
                </c:pt>
                <c:pt idx="14889">
                  <c:v>M. Seidel</c:v>
                </c:pt>
                <c:pt idx="14890">
                  <c:v>M. Kristensen</c:v>
                </c:pt>
                <c:pt idx="14891">
                  <c:v>R. Izumi</c:v>
                </c:pt>
                <c:pt idx="14892">
                  <c:v>J. Valencia</c:v>
                </c:pt>
                <c:pt idx="14893">
                  <c:v>Leja</c:v>
                </c:pt>
                <c:pt idx="14894">
                  <c:v>K. Athiu</c:v>
                </c:pt>
                <c:pt idx="14895">
                  <c:v>Y. Suzuki</c:v>
                </c:pt>
                <c:pt idx="14896">
                  <c:v>I. Baba</c:v>
                </c:pt>
                <c:pt idx="14897">
                  <c:v>J. Illanes</c:v>
                </c:pt>
                <c:pt idx="14898">
                  <c:v>M. Batmaz</c:v>
                </c:pt>
                <c:pt idx="14899">
                  <c:v>B. Al Baqi</c:v>
                </c:pt>
                <c:pt idx="14900">
                  <c:v>T. Hawkridge</c:v>
                </c:pt>
                <c:pt idx="14901">
                  <c:v>V. Demaku</c:v>
                </c:pt>
                <c:pt idx="14902">
                  <c:v>C. Sánchez</c:v>
                </c:pt>
                <c:pt idx="14903">
                  <c:v>N. Janvier</c:v>
                </c:pt>
                <c:pt idx="14904">
                  <c:v>C. Frommann</c:v>
                </c:pt>
                <c:pt idx="14905">
                  <c:v>F. Robert</c:v>
                </c:pt>
                <c:pt idx="14906">
                  <c:v>S. Al Dosari</c:v>
                </c:pt>
                <c:pt idx="14907">
                  <c:v>L. Polvani</c:v>
                </c:pt>
                <c:pt idx="14908">
                  <c:v>A. Krysiak</c:v>
                </c:pt>
                <c:pt idx="14909">
                  <c:v>B. Moore</c:v>
                </c:pt>
                <c:pt idx="14910">
                  <c:v>M. Peano</c:v>
                </c:pt>
                <c:pt idx="14911">
                  <c:v>N. Diallo</c:v>
                </c:pt>
                <c:pt idx="14912">
                  <c:v>A. Fejzullahu</c:v>
                </c:pt>
                <c:pt idx="14913">
                  <c:v>D. Johnson</c:v>
                </c:pt>
                <c:pt idx="14914">
                  <c:v>Jiang Ning</c:v>
                </c:pt>
                <c:pt idx="14915">
                  <c:v>H. Narzary</c:v>
                </c:pt>
                <c:pt idx="14916">
                  <c:v>S. Ntiya-Ntiya</c:v>
                </c:pt>
                <c:pt idx="14917">
                  <c:v>Zhang Mengqi</c:v>
                </c:pt>
                <c:pt idx="14918">
                  <c:v>L. Czyborra</c:v>
                </c:pt>
                <c:pt idx="14919">
                  <c:v>M. Gneba</c:v>
                </c:pt>
                <c:pt idx="14920">
                  <c:v>D. Bulman</c:v>
                </c:pt>
                <c:pt idx="14921">
                  <c:v>F. Brener</c:v>
                </c:pt>
                <c:pt idx="14922">
                  <c:v>M. Viviani</c:v>
                </c:pt>
                <c:pt idx="14923">
                  <c:v>W. Kuzain</c:v>
                </c:pt>
                <c:pt idx="14924">
                  <c:v>M. Erboğa</c:v>
                </c:pt>
                <c:pt idx="14925">
                  <c:v>G. Bizzotto</c:v>
                </c:pt>
                <c:pt idx="14926">
                  <c:v>M. Skenderović</c:v>
                </c:pt>
                <c:pt idx="14927">
                  <c:v>Sergio García</c:v>
                </c:pt>
                <c:pt idx="14928">
                  <c:v>J. Ngando</c:v>
                </c:pt>
                <c:pt idx="14929">
                  <c:v>J. Illum</c:v>
                </c:pt>
                <c:pt idx="14930">
                  <c:v>V. Cabezas</c:v>
                </c:pt>
                <c:pt idx="14931">
                  <c:v>R. Çağıran</c:v>
                </c:pt>
                <c:pt idx="14932">
                  <c:v>E. Katayama</c:v>
                </c:pt>
                <c:pt idx="14933">
                  <c:v>S. Arnold</c:v>
                </c:pt>
                <c:pt idx="14934">
                  <c:v>R. Ziegele</c:v>
                </c:pt>
                <c:pt idx="14935">
                  <c:v>E. Çelenk</c:v>
                </c:pt>
                <c:pt idx="14936">
                  <c:v>C. Cooke</c:v>
                </c:pt>
                <c:pt idx="14937">
                  <c:v>T. Johnson</c:v>
                </c:pt>
                <c:pt idx="14938">
                  <c:v>L. Palmiero</c:v>
                </c:pt>
                <c:pt idx="14939">
                  <c:v>F. Ugrinic</c:v>
                </c:pt>
                <c:pt idx="14940">
                  <c:v>M. Hausjell</c:v>
                </c:pt>
                <c:pt idx="14941">
                  <c:v>N. Plume</c:v>
                </c:pt>
                <c:pt idx="14942">
                  <c:v>H. Nakabayashi</c:v>
                </c:pt>
                <c:pt idx="14943">
                  <c:v>J. Wind</c:v>
                </c:pt>
                <c:pt idx="14944">
                  <c:v>I. Łasicki</c:v>
                </c:pt>
                <c:pt idx="14945">
                  <c:v>G. Guiffrey</c:v>
                </c:pt>
                <c:pt idx="14946">
                  <c:v>L. Woolfenden</c:v>
                </c:pt>
                <c:pt idx="14947">
                  <c:v>T. Buhagiar</c:v>
                </c:pt>
                <c:pt idx="14948">
                  <c:v>J. Hunt</c:v>
                </c:pt>
                <c:pt idx="14949">
                  <c:v>Wang Fei</c:v>
                </c:pt>
                <c:pt idx="14950">
                  <c:v>J. Cacciabue</c:v>
                </c:pt>
                <c:pt idx="14951">
                  <c:v>Z. Brault-Guillard</c:v>
                </c:pt>
                <c:pt idx="14952">
                  <c:v>J. Ebot-Etchi</c:v>
                </c:pt>
                <c:pt idx="14953">
                  <c:v>J. Kamata</c:v>
                </c:pt>
                <c:pt idx="14954">
                  <c:v>C. Ojeda</c:v>
                </c:pt>
                <c:pt idx="14955">
                  <c:v>H. Ide</c:v>
                </c:pt>
                <c:pt idx="14956">
                  <c:v>Kim Gyeong Min</c:v>
                </c:pt>
                <c:pt idx="14957">
                  <c:v>J. David</c:v>
                </c:pt>
                <c:pt idx="14958">
                  <c:v>T. Almada</c:v>
                </c:pt>
                <c:pt idx="14959">
                  <c:v>K. Riksvold</c:v>
                </c:pt>
                <c:pt idx="14960">
                  <c:v>M. Acikgöz</c:v>
                </c:pt>
                <c:pt idx="14961">
                  <c:v>A. Poggenborg</c:v>
                </c:pt>
                <c:pt idx="14962">
                  <c:v>A. Tutte</c:v>
                </c:pt>
                <c:pt idx="14963">
                  <c:v>F. Costa</c:v>
                </c:pt>
                <c:pt idx="14964">
                  <c:v>F. Buntić</c:v>
                </c:pt>
                <c:pt idx="14965">
                  <c:v>M. Ashimeru</c:v>
                </c:pt>
                <c:pt idx="14966">
                  <c:v>R. Lauwers</c:v>
                </c:pt>
                <c:pt idx="14967">
                  <c:v>Sebas Moyano</c:v>
                </c:pt>
                <c:pt idx="14968">
                  <c:v>M. Al Otaibi</c:v>
                </c:pt>
                <c:pt idx="14969">
                  <c:v>S. McLoughlin</c:v>
                </c:pt>
                <c:pt idx="14970">
                  <c:v>T. Matsuda</c:v>
                </c:pt>
                <c:pt idx="14971">
                  <c:v>D. Fitz</c:v>
                </c:pt>
                <c:pt idx="14972">
                  <c:v>A. Barry</c:v>
                </c:pt>
                <c:pt idx="14973">
                  <c:v>B. Nordström</c:v>
                </c:pt>
                <c:pt idx="14974">
                  <c:v>M. Sarkaria</c:v>
                </c:pt>
                <c:pt idx="14975">
                  <c:v>F. Pangop</c:v>
                </c:pt>
                <c:pt idx="14976">
                  <c:v>F. Sachpekidis</c:v>
                </c:pt>
                <c:pt idx="14977">
                  <c:v>M. Mølvadgaard</c:v>
                </c:pt>
                <c:pt idx="14978">
                  <c:v>M. Grødem</c:v>
                </c:pt>
                <c:pt idx="14979">
                  <c:v>M. Merghem</c:v>
                </c:pt>
                <c:pt idx="14980">
                  <c:v>B. Galván</c:v>
                </c:pt>
                <c:pt idx="14981">
                  <c:v>P. Perina</c:v>
                </c:pt>
                <c:pt idx="14982">
                  <c:v>C. Jacob</c:v>
                </c:pt>
                <c:pt idx="14983">
                  <c:v>J. Pereyra</c:v>
                </c:pt>
                <c:pt idx="14984">
                  <c:v>J. Hou Sæter</c:v>
                </c:pt>
                <c:pt idx="14985">
                  <c:v>S. Lebus</c:v>
                </c:pt>
                <c:pt idx="14986">
                  <c:v>M. Dimun</c:v>
                </c:pt>
                <c:pt idx="14987">
                  <c:v>D. Corcoran</c:v>
                </c:pt>
                <c:pt idx="14988">
                  <c:v>E. Cantú</c:v>
                </c:pt>
                <c:pt idx="14989">
                  <c:v>C. Beardsley</c:v>
                </c:pt>
                <c:pt idx="14990">
                  <c:v>S. Sinclair</c:v>
                </c:pt>
                <c:pt idx="14991">
                  <c:v>Y. Fekir</c:v>
                </c:pt>
                <c:pt idx="14992">
                  <c:v>S. Laiton</c:v>
                </c:pt>
                <c:pt idx="14993">
                  <c:v>C. Riascos</c:v>
                </c:pt>
                <c:pt idx="14994">
                  <c:v>D. Choinière</c:v>
                </c:pt>
                <c:pt idx="14995">
                  <c:v>R. Mysak</c:v>
                </c:pt>
                <c:pt idx="14996">
                  <c:v>M. Crowe</c:v>
                </c:pt>
                <c:pt idx="14997">
                  <c:v>D. Fernández</c:v>
                </c:pt>
                <c:pt idx="14998">
                  <c:v>G. Gori</c:v>
                </c:pt>
                <c:pt idx="14999">
                  <c:v>C. McCarthy</c:v>
                </c:pt>
                <c:pt idx="15000">
                  <c:v>Lee Tae Ho</c:v>
                </c:pt>
                <c:pt idx="15001">
                  <c:v>D. O'Shea</c:v>
                </c:pt>
                <c:pt idx="15002">
                  <c:v>Yeun Jong Gyu</c:v>
                </c:pt>
                <c:pt idx="15003">
                  <c:v>F. Piszczek</c:v>
                </c:pt>
                <c:pt idx="15004">
                  <c:v>M. Krauß</c:v>
                </c:pt>
                <c:pt idx="15005">
                  <c:v>K. Lowe</c:v>
                </c:pt>
                <c:pt idx="15006">
                  <c:v>S. Nigro</c:v>
                </c:pt>
                <c:pt idx="15007">
                  <c:v>S. Lavery</c:v>
                </c:pt>
                <c:pt idx="15008">
                  <c:v>K. Bennetts</c:v>
                </c:pt>
                <c:pt idx="15009">
                  <c:v>A. Greene</c:v>
                </c:pt>
                <c:pt idx="15010">
                  <c:v>M. Zeidan</c:v>
                </c:pt>
                <c:pt idx="15011">
                  <c:v>B. Bvuma</c:v>
                </c:pt>
                <c:pt idx="15012">
                  <c:v>T. Pukhov</c:v>
                </c:pt>
                <c:pt idx="15013">
                  <c:v>N. Fadiga</c:v>
                </c:pt>
                <c:pt idx="15014">
                  <c:v>E. Durrell</c:v>
                </c:pt>
                <c:pt idx="15015">
                  <c:v>H. Gueye</c:v>
                </c:pt>
                <c:pt idx="15016">
                  <c:v>M. Cerofolini</c:v>
                </c:pt>
                <c:pt idx="15017">
                  <c:v>D. Fitzpatrick</c:v>
                </c:pt>
                <c:pt idx="15018">
                  <c:v>V. Theocharis</c:v>
                </c:pt>
                <c:pt idx="15019">
                  <c:v>D. Evtimov</c:v>
                </c:pt>
                <c:pt idx="15020">
                  <c:v>K. Yamga</c:v>
                </c:pt>
                <c:pt idx="15021">
                  <c:v>Liu Huan</c:v>
                </c:pt>
                <c:pt idx="15022">
                  <c:v>P. McLain</c:v>
                </c:pt>
                <c:pt idx="15023">
                  <c:v>L. Bätge</c:v>
                </c:pt>
                <c:pt idx="15024">
                  <c:v>G. Taylor</c:v>
                </c:pt>
                <c:pt idx="15025">
                  <c:v>D. Pugh</c:v>
                </c:pt>
                <c:pt idx="15026">
                  <c:v>F. Rohner</c:v>
                </c:pt>
                <c:pt idx="15027">
                  <c:v>M. García</c:v>
                </c:pt>
                <c:pt idx="15028">
                  <c:v>L. Valenti</c:v>
                </c:pt>
                <c:pt idx="15029">
                  <c:v>Feng Jing</c:v>
                </c:pt>
                <c:pt idx="15030">
                  <c:v>M. Kessel</c:v>
                </c:pt>
                <c:pt idx="15031">
                  <c:v>J. Sinisterra</c:v>
                </c:pt>
                <c:pt idx="15032">
                  <c:v>V. Henry</c:v>
                </c:pt>
                <c:pt idx="15033">
                  <c:v>C. Chastang</c:v>
                </c:pt>
                <c:pt idx="15034">
                  <c:v>M. Górski</c:v>
                </c:pt>
                <c:pt idx="15035">
                  <c:v>C. Lewis</c:v>
                </c:pt>
                <c:pt idx="15036">
                  <c:v>S. Jones</c:v>
                </c:pt>
                <c:pt idx="15037">
                  <c:v>S. Kono</c:v>
                </c:pt>
                <c:pt idx="15038">
                  <c:v>E. Oyeleke</c:v>
                </c:pt>
                <c:pt idx="15039">
                  <c:v>G. Holohan</c:v>
                </c:pt>
                <c:pt idx="15040">
                  <c:v>J. Quezada</c:v>
                </c:pt>
                <c:pt idx="15041">
                  <c:v>J. Romil</c:v>
                </c:pt>
                <c:pt idx="15042">
                  <c:v>R. Lawan</c:v>
                </c:pt>
                <c:pt idx="15043">
                  <c:v>A. Canbaz</c:v>
                </c:pt>
                <c:pt idx="15044">
                  <c:v>M. Berden</c:v>
                </c:pt>
                <c:pt idx="15045">
                  <c:v>A. Pattison</c:v>
                </c:pt>
                <c:pt idx="15046">
                  <c:v>O. Zanzala</c:v>
                </c:pt>
                <c:pt idx="15047">
                  <c:v>J. Kabongo</c:v>
                </c:pt>
                <c:pt idx="15048">
                  <c:v>D. Gojko</c:v>
                </c:pt>
                <c:pt idx="15049">
                  <c:v>Park Chang Jun</c:v>
                </c:pt>
                <c:pt idx="15050">
                  <c:v>M. Hingerl</c:v>
                </c:pt>
                <c:pt idx="15051">
                  <c:v>J. Chicco</c:v>
                </c:pt>
                <c:pt idx="15052">
                  <c:v>Ke Zhao</c:v>
                </c:pt>
                <c:pt idx="15053">
                  <c:v>H. Tijanovich</c:v>
                </c:pt>
                <c:pt idx="15054">
                  <c:v>N. Fröling</c:v>
                </c:pt>
                <c:pt idx="15055">
                  <c:v>P. Ng</c:v>
                </c:pt>
                <c:pt idx="15056">
                  <c:v>K. Miś</c:v>
                </c:pt>
                <c:pt idx="15057">
                  <c:v>I. Musalami</c:v>
                </c:pt>
                <c:pt idx="15058">
                  <c:v>S. Asta</c:v>
                </c:pt>
                <c:pt idx="15059">
                  <c:v>A. Verda</c:v>
                </c:pt>
                <c:pt idx="15060">
                  <c:v>B. Makendzhiev</c:v>
                </c:pt>
                <c:pt idx="15061">
                  <c:v>A. Pululu</c:v>
                </c:pt>
                <c:pt idx="15062">
                  <c:v>R. Browne</c:v>
                </c:pt>
                <c:pt idx="15063">
                  <c:v>C. Odoi-Atsem</c:v>
                </c:pt>
                <c:pt idx="15064">
                  <c:v>D. Aymerich</c:v>
                </c:pt>
                <c:pt idx="15065">
                  <c:v>A. Hollingen</c:v>
                </c:pt>
                <c:pt idx="15066">
                  <c:v>S. Doumbia</c:v>
                </c:pt>
                <c:pt idx="15067">
                  <c:v>N. Mbouhom</c:v>
                </c:pt>
                <c:pt idx="15068">
                  <c:v>J. Morsay</c:v>
                </c:pt>
                <c:pt idx="15069">
                  <c:v>R. Frantsen</c:v>
                </c:pt>
                <c:pt idx="15070">
                  <c:v>C. Siya</c:v>
                </c:pt>
                <c:pt idx="15071">
                  <c:v>Yun Ji Hyeok</c:v>
                </c:pt>
                <c:pt idx="15072">
                  <c:v>J. Dörfler</c:v>
                </c:pt>
                <c:pt idx="15073">
                  <c:v>A. Tiritiello</c:v>
                </c:pt>
                <c:pt idx="15074">
                  <c:v>G. Bakırbaş</c:v>
                </c:pt>
                <c:pt idx="15075">
                  <c:v>A. Nathaniel-George</c:v>
                </c:pt>
                <c:pt idx="15076">
                  <c:v>Zhang Xiaobin</c:v>
                </c:pt>
                <c:pt idx="15077">
                  <c:v>Zhang Sipeng</c:v>
                </c:pt>
                <c:pt idx="15078">
                  <c:v>D. Chessa</c:v>
                </c:pt>
                <c:pt idx="15079">
                  <c:v>Tao Yuan</c:v>
                </c:pt>
                <c:pt idx="15080">
                  <c:v>M. Balcılar</c:v>
                </c:pt>
                <c:pt idx="15081">
                  <c:v>N. Iwadate</c:v>
                </c:pt>
                <c:pt idx="15082">
                  <c:v>A. Diallo</c:v>
                </c:pt>
                <c:pt idx="15083">
                  <c:v>C. Miller</c:v>
                </c:pt>
                <c:pt idx="15084">
                  <c:v>A. Lajami</c:v>
                </c:pt>
                <c:pt idx="15085">
                  <c:v>H. Fukushima</c:v>
                </c:pt>
                <c:pt idx="15086">
                  <c:v>P. Soko</c:v>
                </c:pt>
                <c:pt idx="15087">
                  <c:v>M. Camara</c:v>
                </c:pt>
                <c:pt idx="15088">
                  <c:v>J. Álvarez</c:v>
                </c:pt>
                <c:pt idx="15089">
                  <c:v>A. Nesbitt</c:v>
                </c:pt>
                <c:pt idx="15090">
                  <c:v>B. Şen</c:v>
                </c:pt>
                <c:pt idx="15091">
                  <c:v>L. Kosakiewicz</c:v>
                </c:pt>
                <c:pt idx="15092">
                  <c:v>J. Mendive</c:v>
                </c:pt>
                <c:pt idx="15093">
                  <c:v>Lee Jong Won</c:v>
                </c:pt>
                <c:pt idx="15094">
                  <c:v>D. Hume</c:v>
                </c:pt>
                <c:pt idx="15095">
                  <c:v>E. Besea</c:v>
                </c:pt>
                <c:pt idx="15096">
                  <c:v>F. Núñez</c:v>
                </c:pt>
                <c:pt idx="15097">
                  <c:v>E. Dahl Reitan</c:v>
                </c:pt>
                <c:pt idx="15098">
                  <c:v>A. Bianchimano</c:v>
                </c:pt>
                <c:pt idx="15099">
                  <c:v>J. Vreman</c:v>
                </c:pt>
                <c:pt idx="15100">
                  <c:v>M. Di Gennaro</c:v>
                </c:pt>
                <c:pt idx="15101">
                  <c:v>D. Love</c:v>
                </c:pt>
                <c:pt idx="15102">
                  <c:v>C. Torres</c:v>
                </c:pt>
                <c:pt idx="15103">
                  <c:v>R. Dickie</c:v>
                </c:pt>
                <c:pt idx="15104">
                  <c:v>Pablo Ramón</c:v>
                </c:pt>
                <c:pt idx="15105">
                  <c:v>G. Güney</c:v>
                </c:pt>
                <c:pt idx="15106">
                  <c:v>T. Iida</c:v>
                </c:pt>
                <c:pt idx="15107">
                  <c:v>F. Faist</c:v>
                </c:pt>
                <c:pt idx="15108">
                  <c:v>Sergio Moreno</c:v>
                </c:pt>
                <c:pt idx="15109">
                  <c:v>G. Vrioni</c:v>
                </c:pt>
                <c:pt idx="15110">
                  <c:v>W. Tchimbembé</c:v>
                </c:pt>
                <c:pt idx="15111">
                  <c:v>M. Abu Shararah</c:v>
                </c:pt>
                <c:pt idx="15112">
                  <c:v>P. Pusic</c:v>
                </c:pt>
                <c:pt idx="15113">
                  <c:v>I. Rojas</c:v>
                </c:pt>
                <c:pt idx="15114">
                  <c:v>L. Chiappero</c:v>
                </c:pt>
                <c:pt idx="15115">
                  <c:v>B. Sissoko</c:v>
                </c:pt>
                <c:pt idx="15116">
                  <c:v>S. Paintsil</c:v>
                </c:pt>
                <c:pt idx="15117">
                  <c:v>E. Amenyido</c:v>
                </c:pt>
                <c:pt idx="15118">
                  <c:v>R. Charles-Cook</c:v>
                </c:pt>
                <c:pt idx="15119">
                  <c:v>M. Heinrich</c:v>
                </c:pt>
                <c:pt idx="15120">
                  <c:v>A. Erlingmark</c:v>
                </c:pt>
                <c:pt idx="15121">
                  <c:v>G. Jones</c:v>
                </c:pt>
                <c:pt idx="15122">
                  <c:v>M. Cassara</c:v>
                </c:pt>
                <c:pt idx="15123">
                  <c:v>T. Tillman</c:v>
                </c:pt>
                <c:pt idx="15124">
                  <c:v>Qiu Tianyi</c:v>
                </c:pt>
                <c:pt idx="15125">
                  <c:v>Yang Jiawei</c:v>
                </c:pt>
                <c:pt idx="15126">
                  <c:v>K. Khosonov</c:v>
                </c:pt>
                <c:pt idx="15127">
                  <c:v>S. Frederiksen</c:v>
                </c:pt>
                <c:pt idx="15128">
                  <c:v>L. Budziłek</c:v>
                </c:pt>
                <c:pt idx="15129">
                  <c:v>J. Barmby</c:v>
                </c:pt>
                <c:pt idx="15130">
                  <c:v>J. Franzoni</c:v>
                </c:pt>
                <c:pt idx="15131">
                  <c:v>A. Bamba</c:v>
                </c:pt>
                <c:pt idx="15132">
                  <c:v>C. Ilic</c:v>
                </c:pt>
                <c:pt idx="15133">
                  <c:v>M. Gurski</c:v>
                </c:pt>
                <c:pt idx="15134">
                  <c:v>B. Gyamfi</c:v>
                </c:pt>
                <c:pt idx="15135">
                  <c:v>Daniel Rebollo</c:v>
                </c:pt>
                <c:pt idx="15136">
                  <c:v>G. Canto</c:v>
                </c:pt>
                <c:pt idx="15137">
                  <c:v>Adrià Arjona</c:v>
                </c:pt>
                <c:pt idx="15138">
                  <c:v>C. McFadzean</c:v>
                </c:pt>
                <c:pt idx="15139">
                  <c:v>K. Brennan</c:v>
                </c:pt>
                <c:pt idx="15140">
                  <c:v>E. Berger</c:v>
                </c:pt>
                <c:pt idx="15141">
                  <c:v>M. Choinière</c:v>
                </c:pt>
                <c:pt idx="15142">
                  <c:v>A. Siebeck</c:v>
                </c:pt>
                <c:pt idx="15143">
                  <c:v>N. Sukacev</c:v>
                </c:pt>
                <c:pt idx="15144">
                  <c:v>G. Thompson</c:v>
                </c:pt>
                <c:pt idx="15145">
                  <c:v>D. Tagami</c:v>
                </c:pt>
                <c:pt idx="15146">
                  <c:v>D. Vokic</c:v>
                </c:pt>
                <c:pt idx="15147">
                  <c:v>R. D'Haese</c:v>
                </c:pt>
                <c:pt idx="15148">
                  <c:v>S. Seth</c:v>
                </c:pt>
                <c:pt idx="15149">
                  <c:v>I. Ogbu</c:v>
                </c:pt>
                <c:pt idx="15150">
                  <c:v>N. Temperini</c:v>
                </c:pt>
                <c:pt idx="15151">
                  <c:v>T. Ivanof</c:v>
                </c:pt>
                <c:pt idx="15152">
                  <c:v>C. González</c:v>
                </c:pt>
                <c:pt idx="15153">
                  <c:v>B. Öztürk</c:v>
                </c:pt>
                <c:pt idx="15154">
                  <c:v>M. Fischer</c:v>
                </c:pt>
                <c:pt idx="15155">
                  <c:v>L. Malagón</c:v>
                </c:pt>
                <c:pt idx="15156">
                  <c:v>M. Drawz</c:v>
                </c:pt>
                <c:pt idx="15157">
                  <c:v>Z. Medley</c:v>
                </c:pt>
                <c:pt idx="15158">
                  <c:v>P. Farman</c:v>
                </c:pt>
                <c:pt idx="15159">
                  <c:v>M. Al Olayan</c:v>
                </c:pt>
                <c:pt idx="15160">
                  <c:v>K. Tanno</c:v>
                </c:pt>
                <c:pt idx="15161">
                  <c:v>A. Kovačević</c:v>
                </c:pt>
                <c:pt idx="15162">
                  <c:v>F. Graudenz</c:v>
                </c:pt>
                <c:pt idx="15163">
                  <c:v>R. Sallinger</c:v>
                </c:pt>
                <c:pt idx="15164">
                  <c:v>L. Fraser</c:v>
                </c:pt>
                <c:pt idx="15165">
                  <c:v>J. van Benthem</c:v>
                </c:pt>
                <c:pt idx="15166">
                  <c:v>C. Stockton</c:v>
                </c:pt>
                <c:pt idx="15167">
                  <c:v>D. Sánchez</c:v>
                </c:pt>
                <c:pt idx="15168">
                  <c:v>Álvaro García</c:v>
                </c:pt>
                <c:pt idx="15169">
                  <c:v>D. Leadbitter</c:v>
                </c:pt>
                <c:pt idx="15170">
                  <c:v>C. Ainley</c:v>
                </c:pt>
                <c:pt idx="15171">
                  <c:v>A. Bodart</c:v>
                </c:pt>
                <c:pt idx="15172">
                  <c:v>N. Bazzana</c:v>
                </c:pt>
                <c:pt idx="15173">
                  <c:v>M. Bleve</c:v>
                </c:pt>
                <c:pt idx="15174">
                  <c:v>M. Molina</c:v>
                </c:pt>
                <c:pt idx="15175">
                  <c:v>M. Behrens</c:v>
                </c:pt>
                <c:pt idx="15176">
                  <c:v>V. Sirotov</c:v>
                </c:pt>
                <c:pt idx="15177">
                  <c:v>M. Boudjemaa</c:v>
                </c:pt>
                <c:pt idx="15178">
                  <c:v>C. Horgan</c:v>
                </c:pt>
                <c:pt idx="15179">
                  <c:v>M. Rhead</c:v>
                </c:pt>
                <c:pt idx="15180">
                  <c:v>G. Nyamsi</c:v>
                </c:pt>
                <c:pt idx="15181">
                  <c:v>E. Reijnders</c:v>
                </c:pt>
                <c:pt idx="15182">
                  <c:v>C. McDermott</c:v>
                </c:pt>
                <c:pt idx="15183">
                  <c:v>U. Mohammed</c:v>
                </c:pt>
                <c:pt idx="15184">
                  <c:v>E. Andersson</c:v>
                </c:pt>
                <c:pt idx="15185">
                  <c:v>L. Joyce</c:v>
                </c:pt>
                <c:pt idx="15186">
                  <c:v>I. Kanu</c:v>
                </c:pt>
                <c:pt idx="15187">
                  <c:v>A. Majrashi</c:v>
                </c:pt>
                <c:pt idx="15188">
                  <c:v>C. Pombo</c:v>
                </c:pt>
                <c:pt idx="15189">
                  <c:v>M. Bean</c:v>
                </c:pt>
                <c:pt idx="15190">
                  <c:v>T. Conlon</c:v>
                </c:pt>
                <c:pt idx="15191">
                  <c:v>A. Purzycki</c:v>
                </c:pt>
                <c:pt idx="15192">
                  <c:v>M. Maranda</c:v>
                </c:pt>
                <c:pt idx="15193">
                  <c:v>A. Al Obud</c:v>
                </c:pt>
                <c:pt idx="15194">
                  <c:v>T. Kallevåg</c:v>
                </c:pt>
                <c:pt idx="15195">
                  <c:v>Gori López</c:v>
                </c:pt>
                <c:pt idx="15196">
                  <c:v>A. Tsvetkov</c:v>
                </c:pt>
                <c:pt idx="15197">
                  <c:v>S. Al Khayri</c:v>
                </c:pt>
                <c:pt idx="15198">
                  <c:v>F. Musaev</c:v>
                </c:pt>
                <c:pt idx="15199">
                  <c:v>Chen Jie</c:v>
                </c:pt>
                <c:pt idx="15200">
                  <c:v>M. Burgess</c:v>
                </c:pt>
                <c:pt idx="15201">
                  <c:v>E. Kutler</c:v>
                </c:pt>
                <c:pt idx="15202">
                  <c:v>Chechu Grana</c:v>
                </c:pt>
                <c:pt idx="15203">
                  <c:v>T. Siekman</c:v>
                </c:pt>
                <c:pt idx="15204">
                  <c:v>E. Bullaude</c:v>
                </c:pt>
                <c:pt idx="15205">
                  <c:v>Shi Liang</c:v>
                </c:pt>
                <c:pt idx="15206">
                  <c:v>D. Barlaser</c:v>
                </c:pt>
                <c:pt idx="15207">
                  <c:v>D. Camacho</c:v>
                </c:pt>
                <c:pt idx="15208">
                  <c:v>J. Oates</c:v>
                </c:pt>
                <c:pt idx="15209">
                  <c:v>S. Cosgrove</c:v>
                </c:pt>
                <c:pt idx="15210">
                  <c:v>B. Garré</c:v>
                </c:pt>
                <c:pt idx="15211">
                  <c:v>J. Jones</c:v>
                </c:pt>
                <c:pt idx="15212">
                  <c:v>R. Tranberg</c:v>
                </c:pt>
                <c:pt idx="15213">
                  <c:v>S. Bougrine</c:v>
                </c:pt>
                <c:pt idx="15214">
                  <c:v>S. Byrne</c:v>
                </c:pt>
                <c:pt idx="15215">
                  <c:v>Park Yong Ji</c:v>
                </c:pt>
                <c:pt idx="15216">
                  <c:v>C. Calderón</c:v>
                </c:pt>
                <c:pt idx="15217">
                  <c:v>F. Juárez</c:v>
                </c:pt>
                <c:pt idx="15218">
                  <c:v>F. Lapis</c:v>
                </c:pt>
                <c:pt idx="15219">
                  <c:v>Cristian Rodríguez</c:v>
                </c:pt>
                <c:pt idx="15220">
                  <c:v>S. Folan</c:v>
                </c:pt>
                <c:pt idx="15221">
                  <c:v>Shan Pengfei</c:v>
                </c:pt>
                <c:pt idx="15222">
                  <c:v>J. Yarney</c:v>
                </c:pt>
                <c:pt idx="15223">
                  <c:v>F. Andersson</c:v>
                </c:pt>
                <c:pt idx="15224">
                  <c:v>U. Tezel</c:v>
                </c:pt>
                <c:pt idx="15225">
                  <c:v>A. Camara</c:v>
                </c:pt>
                <c:pt idx="15226">
                  <c:v>A. Al Sharid</c:v>
                </c:pt>
                <c:pt idx="15227">
                  <c:v>R. Jendrusch</c:v>
                </c:pt>
                <c:pt idx="15228">
                  <c:v>M. Demir</c:v>
                </c:pt>
                <c:pt idx="15229">
                  <c:v>J. Borgmann</c:v>
                </c:pt>
                <c:pt idx="15230">
                  <c:v>D. Esmel</c:v>
                </c:pt>
                <c:pt idx="15231">
                  <c:v>T. Nichols</c:v>
                </c:pt>
                <c:pt idx="15232">
                  <c:v>R. Husić</c:v>
                </c:pt>
                <c:pt idx="15233">
                  <c:v>V. Arboleda</c:v>
                </c:pt>
                <c:pt idx="15234">
                  <c:v>G. Mells</c:v>
                </c:pt>
                <c:pt idx="15235">
                  <c:v>Z. Grich</c:v>
                </c:pt>
                <c:pt idx="15236">
                  <c:v>Yoon Dong Min</c:v>
                </c:pt>
                <c:pt idx="15237">
                  <c:v>M. Jadama</c:v>
                </c:pt>
                <c:pt idx="15238">
                  <c:v>Qi Tianyu</c:v>
                </c:pt>
                <c:pt idx="15239">
                  <c:v>A. May</c:v>
                </c:pt>
                <c:pt idx="15240">
                  <c:v>C. Maghoma</c:v>
                </c:pt>
                <c:pt idx="15241">
                  <c:v>M. Sorensen</c:v>
                </c:pt>
                <c:pt idx="15242">
                  <c:v>B. Morris</c:v>
                </c:pt>
                <c:pt idx="15243">
                  <c:v>O. Dytyatev</c:v>
                </c:pt>
                <c:pt idx="15244">
                  <c:v>P. Mbodji</c:v>
                </c:pt>
                <c:pt idx="15245">
                  <c:v>S. Al Najai</c:v>
                </c:pt>
                <c:pt idx="15246">
                  <c:v>D. Margush</c:v>
                </c:pt>
                <c:pt idx="15247">
                  <c:v>M. Bokoum</c:v>
                </c:pt>
                <c:pt idx="15248">
                  <c:v>R. Wolsztyński</c:v>
                </c:pt>
                <c:pt idx="15249">
                  <c:v>L. Cruz</c:v>
                </c:pt>
                <c:pt idx="15250">
                  <c:v>R. Escobar</c:v>
                </c:pt>
                <c:pt idx="15251">
                  <c:v>A. Al Shammary</c:v>
                </c:pt>
                <c:pt idx="15252">
                  <c:v>F. Krüger</c:v>
                </c:pt>
                <c:pt idx="15253">
                  <c:v>H. Heath</c:v>
                </c:pt>
                <c:pt idx="15254">
                  <c:v>W. Boyle</c:v>
                </c:pt>
                <c:pt idx="15255">
                  <c:v>A. Rodríguez</c:v>
                </c:pt>
                <c:pt idx="15256">
                  <c:v>T. Domgjoni</c:v>
                </c:pt>
                <c:pt idx="15257">
                  <c:v>M. Bola</c:v>
                </c:pt>
                <c:pt idx="15258">
                  <c:v>H. Mitsumaru</c:v>
                </c:pt>
                <c:pt idx="15259">
                  <c:v>S. Smith</c:v>
                </c:pt>
                <c:pt idx="15260">
                  <c:v>J. Qwiberg</c:v>
                </c:pt>
                <c:pt idx="15261">
                  <c:v>B. Ashley-Seal</c:v>
                </c:pt>
                <c:pt idx="15262">
                  <c:v>S. Fujitani</c:v>
                </c:pt>
                <c:pt idx="15263">
                  <c:v>Sergi Álamo</c:v>
                </c:pt>
                <c:pt idx="15264">
                  <c:v>A. Ćatić</c:v>
                </c:pt>
                <c:pt idx="15265">
                  <c:v>A. Akinola</c:v>
                </c:pt>
                <c:pt idx="15266">
                  <c:v>P. Grant</c:v>
                </c:pt>
                <c:pt idx="15267">
                  <c:v>K. Monlouis</c:v>
                </c:pt>
                <c:pt idx="15268">
                  <c:v>A. Anastasio</c:v>
                </c:pt>
                <c:pt idx="15269">
                  <c:v>R. Gilmartin</c:v>
                </c:pt>
                <c:pt idx="15270">
                  <c:v>B. Njie</c:v>
                </c:pt>
                <c:pt idx="15271">
                  <c:v>E. Monthe</c:v>
                </c:pt>
                <c:pt idx="15272">
                  <c:v>V. Millico</c:v>
                </c:pt>
                <c:pt idx="15273">
                  <c:v>N. Husin</c:v>
                </c:pt>
                <c:pt idx="15274">
                  <c:v>D. Salazar</c:v>
                </c:pt>
                <c:pt idx="15275">
                  <c:v>V. Drchal</c:v>
                </c:pt>
                <c:pt idx="15276">
                  <c:v>J. Caraballo</c:v>
                </c:pt>
                <c:pt idx="15277">
                  <c:v>C. Zock</c:v>
                </c:pt>
                <c:pt idx="15278">
                  <c:v>A. Chrzanowski</c:v>
                </c:pt>
                <c:pt idx="15279">
                  <c:v>T. Clarke</c:v>
                </c:pt>
                <c:pt idx="15280">
                  <c:v>F. Carstens</c:v>
                </c:pt>
                <c:pt idx="15281">
                  <c:v>G. Scalera</c:v>
                </c:pt>
                <c:pt idx="15282">
                  <c:v>B. Levis</c:v>
                </c:pt>
                <c:pt idx="15283">
                  <c:v>B. Miele</c:v>
                </c:pt>
                <c:pt idx="15284">
                  <c:v>A. Al Arraf</c:v>
                </c:pt>
                <c:pt idx="15285">
                  <c:v>J. Sievers</c:v>
                </c:pt>
                <c:pt idx="15286">
                  <c:v>J. Abarzua</c:v>
                </c:pt>
                <c:pt idx="15287">
                  <c:v>C. Villanueva</c:v>
                </c:pt>
                <c:pt idx="15288">
                  <c:v>N. Arena</c:v>
                </c:pt>
                <c:pt idx="15289">
                  <c:v>S. Marasovic</c:v>
                </c:pt>
                <c:pt idx="15290">
                  <c:v>M. Falkeborn</c:v>
                </c:pt>
                <c:pt idx="15291">
                  <c:v>R. Boultam</c:v>
                </c:pt>
                <c:pt idx="15292">
                  <c:v>G. Giannoutsos</c:v>
                </c:pt>
                <c:pt idx="15293">
                  <c:v>L. Plogmann</c:v>
                </c:pt>
                <c:pt idx="15294">
                  <c:v>S. Perilli</c:v>
                </c:pt>
                <c:pt idx="15295">
                  <c:v>A. Davies</c:v>
                </c:pt>
                <c:pt idx="15296">
                  <c:v>S. Adrian</c:v>
                </c:pt>
                <c:pt idx="15297">
                  <c:v>I. Miller</c:v>
                </c:pt>
                <c:pt idx="15298">
                  <c:v>V. Rodríguez</c:v>
                </c:pt>
                <c:pt idx="15299">
                  <c:v>N. Hagelskjær</c:v>
                </c:pt>
                <c:pt idx="15300">
                  <c:v>T. Archibald</c:v>
                </c:pt>
                <c:pt idx="15301">
                  <c:v>C. Missilou</c:v>
                </c:pt>
                <c:pt idx="15302">
                  <c:v>C. McGrandles</c:v>
                </c:pt>
                <c:pt idx="15303">
                  <c:v>A. Rufer</c:v>
                </c:pt>
                <c:pt idx="15304">
                  <c:v>R. Hall-Johnson</c:v>
                </c:pt>
                <c:pt idx="15305">
                  <c:v>N. Kirby</c:v>
                </c:pt>
                <c:pt idx="15306">
                  <c:v>E. Mena</c:v>
                </c:pt>
                <c:pt idx="15307">
                  <c:v>M. Haarup</c:v>
                </c:pt>
                <c:pt idx="15308">
                  <c:v>S. Kassar</c:v>
                </c:pt>
                <c:pt idx="15309">
                  <c:v>K. Callan-McFadden</c:v>
                </c:pt>
                <c:pt idx="15310">
                  <c:v>Ramón</c:v>
                </c:pt>
                <c:pt idx="15311">
                  <c:v>R. Grego-Cox</c:v>
                </c:pt>
                <c:pt idx="15312">
                  <c:v>R. Broom</c:v>
                </c:pt>
                <c:pt idx="15313">
                  <c:v>L. Fenton</c:v>
                </c:pt>
                <c:pt idx="15314">
                  <c:v>M. Özvardar</c:v>
                </c:pt>
                <c:pt idx="15315">
                  <c:v>J. Rasheed</c:v>
                </c:pt>
                <c:pt idx="15316">
                  <c:v>A. Siemaszko</c:v>
                </c:pt>
                <c:pt idx="15317">
                  <c:v>B. Breukers</c:v>
                </c:pt>
                <c:pt idx="15318">
                  <c:v>G. Kılıç</c:v>
                </c:pt>
                <c:pt idx="15319">
                  <c:v>H. Koné</c:v>
                </c:pt>
                <c:pt idx="15320">
                  <c:v>Iván Martos</c:v>
                </c:pt>
                <c:pt idx="15321">
                  <c:v>D. O'Halloran</c:v>
                </c:pt>
                <c:pt idx="15322">
                  <c:v>G. McEachran</c:v>
                </c:pt>
                <c:pt idx="15323">
                  <c:v>N. Mekonnen</c:v>
                </c:pt>
                <c:pt idx="15324">
                  <c:v>L. Wedl</c:v>
                </c:pt>
                <c:pt idx="15325">
                  <c:v>C. Hall</c:v>
                </c:pt>
                <c:pt idx="15326">
                  <c:v>L. Pfeiffer</c:v>
                </c:pt>
                <c:pt idx="15327">
                  <c:v>D. Markey</c:v>
                </c:pt>
                <c:pt idx="15328">
                  <c:v>J. Schuurman</c:v>
                </c:pt>
                <c:pt idx="15329">
                  <c:v>J. Stanic</c:v>
                </c:pt>
                <c:pt idx="15330">
                  <c:v>Joo Hyun Ho</c:v>
                </c:pt>
                <c:pt idx="15331">
                  <c:v>A. de Jong</c:v>
                </c:pt>
                <c:pt idx="15332">
                  <c:v>W. Sietsma</c:v>
                </c:pt>
                <c:pt idx="15333">
                  <c:v>C. Jordan</c:v>
                </c:pt>
                <c:pt idx="15334">
                  <c:v>Óscar Gil</c:v>
                </c:pt>
                <c:pt idx="15335">
                  <c:v>S. Matthews</c:v>
                </c:pt>
                <c:pt idx="15336">
                  <c:v>K. Fukuda</c:v>
                </c:pt>
                <c:pt idx="15337">
                  <c:v>O. Patrick</c:v>
                </c:pt>
                <c:pt idx="15338">
                  <c:v>L. Kryeziu</c:v>
                </c:pt>
                <c:pt idx="15339">
                  <c:v>J. Lyden</c:v>
                </c:pt>
                <c:pt idx="15340">
                  <c:v>K. Hansen</c:v>
                </c:pt>
                <c:pt idx="15341">
                  <c:v>Y. Yakovenko</c:v>
                </c:pt>
                <c:pt idx="15342">
                  <c:v>B. Sabovic</c:v>
                </c:pt>
                <c:pt idx="15343">
                  <c:v>F. Irie</c:v>
                </c:pt>
                <c:pt idx="15344">
                  <c:v>S. Hornby</c:v>
                </c:pt>
                <c:pt idx="15345">
                  <c:v>D. Padilla</c:v>
                </c:pt>
                <c:pt idx="15346">
                  <c:v>M. Bakhit</c:v>
                </c:pt>
                <c:pt idx="15347">
                  <c:v>S. Sosa</c:v>
                </c:pt>
                <c:pt idx="15348">
                  <c:v>F. Mveng</c:v>
                </c:pt>
                <c:pt idx="15349">
                  <c:v>M. Velázquez</c:v>
                </c:pt>
                <c:pt idx="15350">
                  <c:v>Nuno Malheiro</c:v>
                </c:pt>
                <c:pt idx="15351">
                  <c:v>K. Devaney</c:v>
                </c:pt>
                <c:pt idx="15352">
                  <c:v>Zhang Jiaqi</c:v>
                </c:pt>
                <c:pt idx="15353">
                  <c:v>Oleaga</c:v>
                </c:pt>
                <c:pt idx="15354">
                  <c:v>J. Kristoffersen</c:v>
                </c:pt>
                <c:pt idx="15355">
                  <c:v>F. Şimşek</c:v>
                </c:pt>
                <c:pt idx="15356">
                  <c:v>R. Singh</c:v>
                </c:pt>
                <c:pt idx="15357">
                  <c:v>M. Smith</c:v>
                </c:pt>
                <c:pt idx="15358">
                  <c:v>M. Čović</c:v>
                </c:pt>
                <c:pt idx="15359">
                  <c:v>Z. de la Paz</c:v>
                </c:pt>
                <c:pt idx="15360">
                  <c:v>N. Sugai</c:v>
                </c:pt>
                <c:pt idx="15361">
                  <c:v>K. Ikeda</c:v>
                </c:pt>
                <c:pt idx="15362">
                  <c:v>M. Fonseca</c:v>
                </c:pt>
                <c:pt idx="15363">
                  <c:v>Y. Roemer</c:v>
                </c:pt>
                <c:pt idx="15364">
                  <c:v>R. Simpson</c:v>
                </c:pt>
                <c:pt idx="15365">
                  <c:v>Kim Gyeong Jae</c:v>
                </c:pt>
                <c:pt idx="15366">
                  <c:v>Jeong Seung Won</c:v>
                </c:pt>
                <c:pt idx="15367">
                  <c:v>M. Šverko</c:v>
                </c:pt>
                <c:pt idx="15368">
                  <c:v>T. Corbaz</c:v>
                </c:pt>
                <c:pt idx="15369">
                  <c:v>R. Marín</c:v>
                </c:pt>
                <c:pt idx="15370">
                  <c:v>B. Lika</c:v>
                </c:pt>
                <c:pt idx="15371">
                  <c:v>N. Baumann</c:v>
                </c:pt>
                <c:pt idx="15372">
                  <c:v>M. Kamenz</c:v>
                </c:pt>
                <c:pt idx="15373">
                  <c:v>Wang Wei</c:v>
                </c:pt>
                <c:pt idx="15374">
                  <c:v>K. Sidibé</c:v>
                </c:pt>
                <c:pt idx="15375">
                  <c:v>A. Ramalingom</c:v>
                </c:pt>
                <c:pt idx="15376">
                  <c:v>Zhou Liao</c:v>
                </c:pt>
                <c:pt idx="15377">
                  <c:v>K. Madianga</c:v>
                </c:pt>
                <c:pt idx="15378">
                  <c:v>K. Grabara</c:v>
                </c:pt>
                <c:pt idx="15379">
                  <c:v>I. Al Shuayl</c:v>
                </c:pt>
                <c:pt idx="15380">
                  <c:v>P. Gehrmann</c:v>
                </c:pt>
                <c:pt idx="15381">
                  <c:v>T. Weiner</c:v>
                </c:pt>
                <c:pt idx="15382">
                  <c:v>O. Al Khalaf</c:v>
                </c:pt>
                <c:pt idx="15383">
                  <c:v>V. Kušej</c:v>
                </c:pt>
                <c:pt idx="15384">
                  <c:v>F. Manzo</c:v>
                </c:pt>
                <c:pt idx="15385">
                  <c:v>B. Chorbadzhiyski</c:v>
                </c:pt>
                <c:pt idx="15386">
                  <c:v>A. Sissoko</c:v>
                </c:pt>
                <c:pt idx="15387">
                  <c:v>D. Olsson</c:v>
                </c:pt>
                <c:pt idx="15388">
                  <c:v>P. McClean</c:v>
                </c:pt>
                <c:pt idx="15389">
                  <c:v>D. Horkaš</c:v>
                </c:pt>
                <c:pt idx="15390">
                  <c:v>T. Enomoto</c:v>
                </c:pt>
                <c:pt idx="15391">
                  <c:v>S. Sidler</c:v>
                </c:pt>
                <c:pt idx="15392">
                  <c:v>C. Kühlwetter</c:v>
                </c:pt>
                <c:pt idx="15393">
                  <c:v>A. Busti</c:v>
                </c:pt>
                <c:pt idx="15394">
                  <c:v>A. Mitchell</c:v>
                </c:pt>
                <c:pt idx="15395">
                  <c:v>E. Robson</c:v>
                </c:pt>
                <c:pt idx="15396">
                  <c:v>Moon Jeong In</c:v>
                </c:pt>
                <c:pt idx="15397">
                  <c:v>Gao Jiarun</c:v>
                </c:pt>
                <c:pt idx="15398">
                  <c:v>D. Pender</c:v>
                </c:pt>
                <c:pt idx="15399">
                  <c:v>A. Gamboa</c:v>
                </c:pt>
                <c:pt idx="15400">
                  <c:v>E. Henschel</c:v>
                </c:pt>
                <c:pt idx="15401">
                  <c:v>J. Abbel</c:v>
                </c:pt>
                <c:pt idx="15402">
                  <c:v>A. Al Amri</c:v>
                </c:pt>
                <c:pt idx="15403">
                  <c:v>Han Seung Wook</c:v>
                </c:pt>
                <c:pt idx="15404">
                  <c:v>K. Eek</c:v>
                </c:pt>
                <c:pt idx="15405">
                  <c:v>C. Manley</c:v>
                </c:pt>
                <c:pt idx="15406">
                  <c:v>J. Peñaloza</c:v>
                </c:pt>
                <c:pt idx="15407">
                  <c:v>D. Martinović</c:v>
                </c:pt>
                <c:pt idx="15408">
                  <c:v>T. Müsel</c:v>
                </c:pt>
                <c:pt idx="15409">
                  <c:v>E. Coronel</c:v>
                </c:pt>
                <c:pt idx="15410">
                  <c:v>W. Ditta</c:v>
                </c:pt>
                <c:pt idx="15411">
                  <c:v>J. Andersson</c:v>
                </c:pt>
                <c:pt idx="15412">
                  <c:v>Lee Sang Hyeob</c:v>
                </c:pt>
                <c:pt idx="15413">
                  <c:v>R. Sykes</c:v>
                </c:pt>
                <c:pt idx="15414">
                  <c:v>P. Kucharczyk</c:v>
                </c:pt>
                <c:pt idx="15415">
                  <c:v>P. Bucha</c:v>
                </c:pt>
                <c:pt idx="15416">
                  <c:v>J. Wrąbel</c:v>
                </c:pt>
                <c:pt idx="15417">
                  <c:v>K. Colvey</c:v>
                </c:pt>
                <c:pt idx="15418">
                  <c:v>O. Al Sunain</c:v>
                </c:pt>
                <c:pt idx="15419">
                  <c:v>B. Wilmot</c:v>
                </c:pt>
                <c:pt idx="15420">
                  <c:v>S. Kelly</c:v>
                </c:pt>
                <c:pt idx="15421">
                  <c:v>M. Bachini</c:v>
                </c:pt>
                <c:pt idx="15422">
                  <c:v>Iván Jaime</c:v>
                </c:pt>
                <c:pt idx="15423">
                  <c:v>R. Armand</c:v>
                </c:pt>
                <c:pt idx="15424">
                  <c:v>C. Dunn</c:v>
                </c:pt>
                <c:pt idx="15425">
                  <c:v>Oh Inpyo</c:v>
                </c:pt>
                <c:pt idx="15426">
                  <c:v>M. Tyler</c:v>
                </c:pt>
                <c:pt idx="15427">
                  <c:v>R. Ariza</c:v>
                </c:pt>
                <c:pt idx="15428">
                  <c:v>B. Murphy</c:v>
                </c:pt>
                <c:pt idx="15429">
                  <c:v>N. Tenaglia</c:v>
                </c:pt>
                <c:pt idx="15430">
                  <c:v>J. Meier</c:v>
                </c:pt>
                <c:pt idx="15431">
                  <c:v>B. Goller</c:v>
                </c:pt>
                <c:pt idx="15432">
                  <c:v>N. Yamada</c:v>
                </c:pt>
                <c:pt idx="15433">
                  <c:v>P. Arredondo</c:v>
                </c:pt>
                <c:pt idx="15434">
                  <c:v>C. Mitchell</c:v>
                </c:pt>
                <c:pt idx="15435">
                  <c:v>K. Taylor</c:v>
                </c:pt>
                <c:pt idx="15436">
                  <c:v>F. Hollinger-Janzen</c:v>
                </c:pt>
                <c:pt idx="15437">
                  <c:v>M. Baghdadi</c:v>
                </c:pt>
                <c:pt idx="15438">
                  <c:v>O. Sterling-James</c:v>
                </c:pt>
                <c:pt idx="15439">
                  <c:v>Yang Ting</c:v>
                </c:pt>
                <c:pt idx="15440">
                  <c:v>K. Kaïboue</c:v>
                </c:pt>
                <c:pt idx="15441">
                  <c:v>V. Burgoa</c:v>
                </c:pt>
                <c:pt idx="15442">
                  <c:v>Pol Moreno</c:v>
                </c:pt>
                <c:pt idx="15443">
                  <c:v>M. Blakstad</c:v>
                </c:pt>
                <c:pt idx="15444">
                  <c:v>S. Tigges</c:v>
                </c:pt>
                <c:pt idx="15445">
                  <c:v>S. Abdullah</c:v>
                </c:pt>
                <c:pt idx="15446">
                  <c:v>A. Lewis</c:v>
                </c:pt>
                <c:pt idx="15447">
                  <c:v>C. Kablan</c:v>
                </c:pt>
                <c:pt idx="15448">
                  <c:v>O. Bertel</c:v>
                </c:pt>
                <c:pt idx="15449">
                  <c:v>J. Bridge</c:v>
                </c:pt>
                <c:pt idx="15450">
                  <c:v>Song Wenjie</c:v>
                </c:pt>
                <c:pt idx="15451">
                  <c:v>H. Konaté</c:v>
                </c:pt>
                <c:pt idx="15452">
                  <c:v>L. Zigi</c:v>
                </c:pt>
                <c:pt idx="15453">
                  <c:v>Raúl Sánchez</c:v>
                </c:pt>
                <c:pt idx="15454">
                  <c:v>A. Önal</c:v>
                </c:pt>
                <c:pt idx="15455">
                  <c:v>A. Casco</c:v>
                </c:pt>
                <c:pt idx="15456">
                  <c:v>L. Forte</c:v>
                </c:pt>
                <c:pt idx="15457">
                  <c:v>D. Cawley</c:v>
                </c:pt>
                <c:pt idx="15458">
                  <c:v>Che Shiwei</c:v>
                </c:pt>
                <c:pt idx="15459">
                  <c:v>K. Malinov</c:v>
                </c:pt>
                <c:pt idx="15460">
                  <c:v>F. Bjørkan</c:v>
                </c:pt>
                <c:pt idx="15461">
                  <c:v>J. Córdova</c:v>
                </c:pt>
                <c:pt idx="15462">
                  <c:v>T. Marsh</c:v>
                </c:pt>
                <c:pt idx="15463">
                  <c:v>L. Merolla</c:v>
                </c:pt>
                <c:pt idx="15464">
                  <c:v>V. Wojtkowiak</c:v>
                </c:pt>
                <c:pt idx="15465">
                  <c:v>G. Verón</c:v>
                </c:pt>
                <c:pt idx="15466">
                  <c:v>R. Meraz</c:v>
                </c:pt>
                <c:pt idx="15467">
                  <c:v>Ou Ya</c:v>
                </c:pt>
                <c:pt idx="15468">
                  <c:v>T. Miyazaki</c:v>
                </c:pt>
                <c:pt idx="15469">
                  <c:v>J. Al Shammari</c:v>
                </c:pt>
                <c:pt idx="15470">
                  <c:v>C. Wood</c:v>
                </c:pt>
                <c:pt idx="15471">
                  <c:v>F. Pintos</c:v>
                </c:pt>
                <c:pt idx="15472">
                  <c:v>Maikel Santana</c:v>
                </c:pt>
                <c:pt idx="15473">
                  <c:v>K. Hoffmann</c:v>
                </c:pt>
                <c:pt idx="15474">
                  <c:v>J. Gies</c:v>
                </c:pt>
                <c:pt idx="15475">
                  <c:v>I. Arai</c:v>
                </c:pt>
                <c:pt idx="15476">
                  <c:v>A. Kecskés</c:v>
                </c:pt>
                <c:pt idx="15477">
                  <c:v>Li Benjian</c:v>
                </c:pt>
                <c:pt idx="15478">
                  <c:v>Cha Yeong Hwan</c:v>
                </c:pt>
                <c:pt idx="15479">
                  <c:v>M. Sawa</c:v>
                </c:pt>
                <c:pt idx="15480">
                  <c:v>Sergio Gónzalez</c:v>
                </c:pt>
                <c:pt idx="15481">
                  <c:v>W. Burger</c:v>
                </c:pt>
                <c:pt idx="15482">
                  <c:v>A. Hernández</c:v>
                </c:pt>
                <c:pt idx="15483">
                  <c:v>A. Hadzic</c:v>
                </c:pt>
                <c:pt idx="15484">
                  <c:v>O. Ashoor</c:v>
                </c:pt>
                <c:pt idx="15485">
                  <c:v>E. Sonupé</c:v>
                </c:pt>
                <c:pt idx="15486">
                  <c:v>Alberto González</c:v>
                </c:pt>
                <c:pt idx="15487">
                  <c:v>W. Patching</c:v>
                </c:pt>
                <c:pt idx="15488">
                  <c:v>M. Kremer</c:v>
                </c:pt>
                <c:pt idx="15489">
                  <c:v>J. Vergara Berrio</c:v>
                </c:pt>
                <c:pt idx="15490">
                  <c:v>D. Wright</c:v>
                </c:pt>
                <c:pt idx="15491">
                  <c:v>E. Louro</c:v>
                </c:pt>
                <c:pt idx="15492">
                  <c:v>K. Alexandersson</c:v>
                </c:pt>
                <c:pt idx="15493">
                  <c:v>N. Konstandopoulos</c:v>
                </c:pt>
                <c:pt idx="15494">
                  <c:v>S. Seferings</c:v>
                </c:pt>
                <c:pt idx="15495">
                  <c:v>C. Estrada</c:v>
                </c:pt>
                <c:pt idx="15496">
                  <c:v>I. El Kabbou</c:v>
                </c:pt>
                <c:pt idx="15497">
                  <c:v>B. Mensah</c:v>
                </c:pt>
                <c:pt idx="15498">
                  <c:v>Cui Peng</c:v>
                </c:pt>
                <c:pt idx="15499">
                  <c:v>Zhang Wei</c:v>
                </c:pt>
                <c:pt idx="15500">
                  <c:v>F. López</c:v>
                </c:pt>
                <c:pt idx="15501">
                  <c:v>T. van den Belt</c:v>
                </c:pt>
                <c:pt idx="15502">
                  <c:v>Tan Wangsong</c:v>
                </c:pt>
                <c:pt idx="15503">
                  <c:v>D. Rosin</c:v>
                </c:pt>
                <c:pt idx="15504">
                  <c:v>M. Lund</c:v>
                </c:pt>
                <c:pt idx="15505">
                  <c:v>M. Busi</c:v>
                </c:pt>
                <c:pt idx="15506">
                  <c:v>D. Blazevic</c:v>
                </c:pt>
                <c:pt idx="15507">
                  <c:v>D. Chambost</c:v>
                </c:pt>
                <c:pt idx="15508">
                  <c:v>S. Shearer</c:v>
                </c:pt>
                <c:pt idx="15509">
                  <c:v>M. Steeves</c:v>
                </c:pt>
                <c:pt idx="15510">
                  <c:v>A. Ceylan</c:v>
                </c:pt>
                <c:pt idx="15511">
                  <c:v>Samu Pérez</c:v>
                </c:pt>
                <c:pt idx="15512">
                  <c:v>R. Williams</c:v>
                </c:pt>
                <c:pt idx="15513">
                  <c:v>D. Shiels</c:v>
                </c:pt>
                <c:pt idx="15514">
                  <c:v>N. Okafor</c:v>
                </c:pt>
                <c:pt idx="15515">
                  <c:v>S. Briñone</c:v>
                </c:pt>
                <c:pt idx="15516">
                  <c:v>N. Maeda</c:v>
                </c:pt>
                <c:pt idx="15517">
                  <c:v>O. Ökke</c:v>
                </c:pt>
                <c:pt idx="15518">
                  <c:v>A. Lotti</c:v>
                </c:pt>
                <c:pt idx="15519">
                  <c:v>E. Lara</c:v>
                </c:pt>
                <c:pt idx="15520">
                  <c:v>E. Salles</c:v>
                </c:pt>
                <c:pt idx="15521">
                  <c:v>N. Ofoborh</c:v>
                </c:pt>
                <c:pt idx="15522">
                  <c:v>J. Sotirio</c:v>
                </c:pt>
                <c:pt idx="15523">
                  <c:v>A. Didic</c:v>
                </c:pt>
                <c:pt idx="15524">
                  <c:v>L. Kryger</c:v>
                </c:pt>
                <c:pt idx="15525">
                  <c:v>R. Willmott</c:v>
                </c:pt>
                <c:pt idx="15526">
                  <c:v>B. McGrath</c:v>
                </c:pt>
                <c:pt idx="15527">
                  <c:v>B. Provoste</c:v>
                </c:pt>
                <c:pt idx="15528">
                  <c:v>F. Brorsson</c:v>
                </c:pt>
                <c:pt idx="15529">
                  <c:v>Zhang Yi</c:v>
                </c:pt>
                <c:pt idx="15530">
                  <c:v>P. Mullin</c:v>
                </c:pt>
                <c:pt idx="15531">
                  <c:v>T. Hadler</c:v>
                </c:pt>
                <c:pt idx="15532">
                  <c:v>R. Goteni</c:v>
                </c:pt>
                <c:pt idx="15533">
                  <c:v>A. Ikedi</c:v>
                </c:pt>
                <c:pt idx="15534">
                  <c:v>A. Najem</c:v>
                </c:pt>
                <c:pt idx="15535">
                  <c:v>M. Ortíz</c:v>
                </c:pt>
                <c:pt idx="15536">
                  <c:v>J. Díaz Price</c:v>
                </c:pt>
                <c:pt idx="15537">
                  <c:v>S. Duggan</c:v>
                </c:pt>
                <c:pt idx="15538">
                  <c:v>M. Šarkić</c:v>
                </c:pt>
                <c:pt idx="15539">
                  <c:v>P. Sussek</c:v>
                </c:pt>
                <c:pt idx="15540">
                  <c:v>K. Pytlik</c:v>
                </c:pt>
                <c:pt idx="15541">
                  <c:v>N. Alioui</c:v>
                </c:pt>
                <c:pt idx="15542">
                  <c:v>A. Racioppi</c:v>
                </c:pt>
                <c:pt idx="15543">
                  <c:v>Kim Yeong Bin</c:v>
                </c:pt>
                <c:pt idx="15544">
                  <c:v>M. Hamrol</c:v>
                </c:pt>
                <c:pt idx="15545">
                  <c:v>J. Cataldi</c:v>
                </c:pt>
                <c:pt idx="15546">
                  <c:v>S. Kaya</c:v>
                </c:pt>
                <c:pt idx="15547">
                  <c:v>C. Veerachat</c:v>
                </c:pt>
                <c:pt idx="15548">
                  <c:v>R. Rösch</c:v>
                </c:pt>
                <c:pt idx="15549">
                  <c:v>D. Clarke</c:v>
                </c:pt>
                <c:pt idx="15550">
                  <c:v>J. Maguire</c:v>
                </c:pt>
                <c:pt idx="15551">
                  <c:v>Myeong Joon Jae</c:v>
                </c:pt>
                <c:pt idx="15552">
                  <c:v>A. Romero</c:v>
                </c:pt>
                <c:pt idx="15553">
                  <c:v>M. Segbers</c:v>
                </c:pt>
                <c:pt idx="15554">
                  <c:v>A. Çelebi</c:v>
                </c:pt>
                <c:pt idx="15555">
                  <c:v>F. Arhin</c:v>
                </c:pt>
                <c:pt idx="15556">
                  <c:v>E. Opoku</c:v>
                </c:pt>
                <c:pt idx="15557">
                  <c:v>J. Kirkpatrick</c:v>
                </c:pt>
                <c:pt idx="15558">
                  <c:v>T. Wiesner</c:v>
                </c:pt>
                <c:pt idx="15559">
                  <c:v>E. Steen</c:v>
                </c:pt>
                <c:pt idx="15560">
                  <c:v>L. Mandeville</c:v>
                </c:pt>
                <c:pt idx="15561">
                  <c:v>K. Ødemarksbakken</c:v>
                </c:pt>
                <c:pt idx="15562">
                  <c:v>F. Serraiocco</c:v>
                </c:pt>
                <c:pt idx="15563">
                  <c:v>H. Sarpei</c:v>
                </c:pt>
                <c:pt idx="15564">
                  <c:v>N. Sandberg</c:v>
                </c:pt>
                <c:pt idx="15565">
                  <c:v>I. Aliseda</c:v>
                </c:pt>
                <c:pt idx="15566">
                  <c:v>F. Dahmen</c:v>
                </c:pt>
                <c:pt idx="15567">
                  <c:v>K. Irep</c:v>
                </c:pt>
                <c:pt idx="15568">
                  <c:v>M. Flynn</c:v>
                </c:pt>
                <c:pt idx="15569">
                  <c:v>B. Mugabi</c:v>
                </c:pt>
                <c:pt idx="15570">
                  <c:v>P. Menzel</c:v>
                </c:pt>
                <c:pt idx="15571">
                  <c:v>D. Fontani</c:v>
                </c:pt>
                <c:pt idx="15572">
                  <c:v>A. Nava</c:v>
                </c:pt>
                <c:pt idx="15573">
                  <c:v>G. Della Bernardina</c:v>
                </c:pt>
                <c:pt idx="15574">
                  <c:v>E. Alvarado</c:v>
                </c:pt>
                <c:pt idx="15575">
                  <c:v>A. McGowan</c:v>
                </c:pt>
                <c:pt idx="15576">
                  <c:v>S. Joss</c:v>
                </c:pt>
                <c:pt idx="15577">
                  <c:v>João Virgínia</c:v>
                </c:pt>
                <c:pt idx="15578">
                  <c:v>N. Lüchinger</c:v>
                </c:pt>
                <c:pt idx="15579">
                  <c:v>Y. Mabella</c:v>
                </c:pt>
                <c:pt idx="15580">
                  <c:v>R. Hale</c:v>
                </c:pt>
                <c:pt idx="15581">
                  <c:v>E. Embleton</c:v>
                </c:pt>
                <c:pt idx="15582">
                  <c:v>N. Nasseri</c:v>
                </c:pt>
                <c:pt idx="15583">
                  <c:v>C. Elva</c:v>
                </c:pt>
                <c:pt idx="15584">
                  <c:v>V. Stenzel</c:v>
                </c:pt>
                <c:pt idx="15585">
                  <c:v>I. Al Talhi</c:v>
                </c:pt>
                <c:pt idx="15586">
                  <c:v>A. Mumin</c:v>
                </c:pt>
                <c:pt idx="15587">
                  <c:v>Paulo Alves</c:v>
                </c:pt>
                <c:pt idx="15588">
                  <c:v>Y. Armougom</c:v>
                </c:pt>
                <c:pt idx="15589">
                  <c:v>T. Kucz</c:v>
                </c:pt>
                <c:pt idx="15590">
                  <c:v>S. Sy</c:v>
                </c:pt>
                <c:pt idx="15591">
                  <c:v>M. McKee</c:v>
                </c:pt>
                <c:pt idx="15592">
                  <c:v>Cui Yongzhe</c:v>
                </c:pt>
                <c:pt idx="15593">
                  <c:v>S. Bengriba</c:v>
                </c:pt>
                <c:pt idx="15594">
                  <c:v>T. Yanagi</c:v>
                </c:pt>
                <c:pt idx="15595">
                  <c:v>J. Bekkema</c:v>
                </c:pt>
                <c:pt idx="15596">
                  <c:v>A. Al Yami</c:v>
                </c:pt>
                <c:pt idx="15597">
                  <c:v>Ding Jie</c:v>
                </c:pt>
                <c:pt idx="15598">
                  <c:v>J. Bednarczyk</c:v>
                </c:pt>
                <c:pt idx="15599">
                  <c:v>J. Ingham</c:v>
                </c:pt>
                <c:pt idx="15600">
                  <c:v>G. Quezada</c:v>
                </c:pt>
                <c:pt idx="15601">
                  <c:v>M. Fallatah</c:v>
                </c:pt>
                <c:pt idx="15602">
                  <c:v>F. Agu</c:v>
                </c:pt>
                <c:pt idx="15603">
                  <c:v>R. Polley</c:v>
                </c:pt>
                <c:pt idx="15604">
                  <c:v>I. Chair</c:v>
                </c:pt>
                <c:pt idx="15605">
                  <c:v>I. Khemis</c:v>
                </c:pt>
                <c:pt idx="15606">
                  <c:v>M. Álvarez</c:v>
                </c:pt>
                <c:pt idx="15607">
                  <c:v>O. Brynhildsen</c:v>
                </c:pt>
                <c:pt idx="15608">
                  <c:v>R. Al Hafizi</c:v>
                </c:pt>
                <c:pt idx="15609">
                  <c:v>M. Rosas</c:v>
                </c:pt>
                <c:pt idx="15610">
                  <c:v>J. Torres</c:v>
                </c:pt>
                <c:pt idx="15611">
                  <c:v>B. Dennehy</c:v>
                </c:pt>
                <c:pt idx="15612">
                  <c:v>J. Martin</c:v>
                </c:pt>
                <c:pt idx="15613">
                  <c:v>E. Whitehouse</c:v>
                </c:pt>
                <c:pt idx="15614">
                  <c:v>M. Quiñones</c:v>
                </c:pt>
                <c:pt idx="15615">
                  <c:v>R. Keskin</c:v>
                </c:pt>
                <c:pt idx="15616">
                  <c:v>Zhang Li</c:v>
                </c:pt>
                <c:pt idx="15617">
                  <c:v>A. Lacey</c:v>
                </c:pt>
                <c:pt idx="15618">
                  <c:v>J. Shipley</c:v>
                </c:pt>
                <c:pt idx="15619">
                  <c:v>L. Fadinger</c:v>
                </c:pt>
                <c:pt idx="15620">
                  <c:v>P. Gómez</c:v>
                </c:pt>
                <c:pt idx="15621">
                  <c:v>M. Kudus</c:v>
                </c:pt>
                <c:pt idx="15622">
                  <c:v>J. Maxted</c:v>
                </c:pt>
                <c:pt idx="15623">
                  <c:v>Chu Jinzhao</c:v>
                </c:pt>
                <c:pt idx="15624">
                  <c:v>J. Medina</c:v>
                </c:pt>
                <c:pt idx="15625">
                  <c:v>L. Ndenbe</c:v>
                </c:pt>
                <c:pt idx="15626">
                  <c:v>Dai Wai-Tsun</c:v>
                </c:pt>
                <c:pt idx="15627">
                  <c:v>M. Virtue</c:v>
                </c:pt>
                <c:pt idx="15628">
                  <c:v>M. Curry</c:v>
                </c:pt>
                <c:pt idx="15629">
                  <c:v>F. Castro</c:v>
                </c:pt>
                <c:pt idx="15630">
                  <c:v>L. Weinkauf</c:v>
                </c:pt>
                <c:pt idx="15631">
                  <c:v>S. Wilson</c:v>
                </c:pt>
                <c:pt idx="15632">
                  <c:v>M. Andersson</c:v>
                </c:pt>
                <c:pt idx="15633">
                  <c:v>T. Wiesner</c:v>
                </c:pt>
                <c:pt idx="15634">
                  <c:v>B. Wright</c:v>
                </c:pt>
                <c:pt idx="15635">
                  <c:v>C. Holse</c:v>
                </c:pt>
                <c:pt idx="15636">
                  <c:v>S. Vidal</c:v>
                </c:pt>
                <c:pt idx="15637">
                  <c:v>M. Kelly</c:v>
                </c:pt>
                <c:pt idx="15638">
                  <c:v>H. Andersson</c:v>
                </c:pt>
                <c:pt idx="15639">
                  <c:v>A. DeJohn</c:v>
                </c:pt>
                <c:pt idx="15640">
                  <c:v>T. Klupś</c:v>
                </c:pt>
                <c:pt idx="15641">
                  <c:v>K. O'Hara</c:v>
                </c:pt>
                <c:pt idx="15642">
                  <c:v>T. Mølgaard</c:v>
                </c:pt>
                <c:pt idx="15643">
                  <c:v>S. Singh</c:v>
                </c:pt>
                <c:pt idx="15644">
                  <c:v>H. Benkaïd</c:v>
                </c:pt>
                <c:pt idx="15645">
                  <c:v>Obama</c:v>
                </c:pt>
                <c:pt idx="15646">
                  <c:v>J. Falkmar</c:v>
                </c:pt>
                <c:pt idx="15647">
                  <c:v>N. Bazan</c:v>
                </c:pt>
                <c:pt idx="15648">
                  <c:v>Y. Takaoka</c:v>
                </c:pt>
                <c:pt idx="15649">
                  <c:v>D. Nasu</c:v>
                </c:pt>
                <c:pt idx="15650">
                  <c:v>D. Conner</c:v>
                </c:pt>
                <c:pt idx="15651">
                  <c:v>S. Kodama</c:v>
                </c:pt>
                <c:pt idx="15652">
                  <c:v>A. Thapa</c:v>
                </c:pt>
                <c:pt idx="15653">
                  <c:v>S. Farhan</c:v>
                </c:pt>
                <c:pt idx="15654">
                  <c:v>A. Ablet</c:v>
                </c:pt>
                <c:pt idx="15655">
                  <c:v>Yoo Ji Ha</c:v>
                </c:pt>
                <c:pt idx="15656">
                  <c:v>M. López</c:v>
                </c:pt>
                <c:pt idx="15657">
                  <c:v>K. Huntelaar</c:v>
                </c:pt>
                <c:pt idx="15658">
                  <c:v>J. Atanasov</c:v>
                </c:pt>
                <c:pt idx="15659">
                  <c:v>K. Leidsman</c:v>
                </c:pt>
                <c:pt idx="15660">
                  <c:v>M. Spasic</c:v>
                </c:pt>
                <c:pt idx="15661">
                  <c:v>C. Topaloglu</c:v>
                </c:pt>
                <c:pt idx="15662">
                  <c:v>D. Jarvis</c:v>
                </c:pt>
                <c:pt idx="15663">
                  <c:v>P. Esquivel</c:v>
                </c:pt>
                <c:pt idx="15664">
                  <c:v>S. Mandash</c:v>
                </c:pt>
                <c:pt idx="15665">
                  <c:v>A. Abdellaoui</c:v>
                </c:pt>
                <c:pt idx="15666">
                  <c:v>D. Bajselmani</c:v>
                </c:pt>
                <c:pt idx="15667">
                  <c:v>E. Ferigra</c:v>
                </c:pt>
                <c:pt idx="15668">
                  <c:v>J. Turley</c:v>
                </c:pt>
                <c:pt idx="15669">
                  <c:v>A. Barreal</c:v>
                </c:pt>
                <c:pt idx="15670">
                  <c:v>F. Pasqualoni</c:v>
                </c:pt>
                <c:pt idx="15671">
                  <c:v>L. Tempelmann</c:v>
                </c:pt>
                <c:pt idx="15672">
                  <c:v>Ahn Seong Nam</c:v>
                </c:pt>
                <c:pt idx="15673">
                  <c:v>Kang Bong Gyun</c:v>
                </c:pt>
                <c:pt idx="15674">
                  <c:v>D. García</c:v>
                </c:pt>
                <c:pt idx="15675">
                  <c:v>T. Rotter</c:v>
                </c:pt>
                <c:pt idx="15676">
                  <c:v>M. Kadlec</c:v>
                </c:pt>
                <c:pt idx="15677">
                  <c:v>S. Serderov</c:v>
                </c:pt>
                <c:pt idx="15678">
                  <c:v>A. Jędrych</c:v>
                </c:pt>
                <c:pt idx="15679">
                  <c:v>J. Muscatt</c:v>
                </c:pt>
                <c:pt idx="15680">
                  <c:v>M. Daly</c:v>
                </c:pt>
                <c:pt idx="15681">
                  <c:v>T. De Bie</c:v>
                </c:pt>
                <c:pt idx="15682">
                  <c:v>E. Elizalde</c:v>
                </c:pt>
                <c:pt idx="15683">
                  <c:v>G. León</c:v>
                </c:pt>
                <c:pt idx="15684">
                  <c:v>S. Çetin</c:v>
                </c:pt>
                <c:pt idx="15685">
                  <c:v>A. Urzi</c:v>
                </c:pt>
                <c:pt idx="15686">
                  <c:v>J. Dunleavy</c:v>
                </c:pt>
                <c:pt idx="15687">
                  <c:v>A. Al Saluli</c:v>
                </c:pt>
                <c:pt idx="15688">
                  <c:v>K. Chvedukas</c:v>
                </c:pt>
                <c:pt idx="15689">
                  <c:v>A. Al Dawsari</c:v>
                </c:pt>
                <c:pt idx="15690">
                  <c:v>E. Korkmaz</c:v>
                </c:pt>
                <c:pt idx="15691">
                  <c:v>J. Galetto</c:v>
                </c:pt>
                <c:pt idx="15692">
                  <c:v>S. Russell</c:v>
                </c:pt>
                <c:pt idx="15693">
                  <c:v>O. Sail</c:v>
                </c:pt>
                <c:pt idx="15694">
                  <c:v>M. Hudson</c:v>
                </c:pt>
                <c:pt idx="15695">
                  <c:v>N. Bizet</c:v>
                </c:pt>
                <c:pt idx="15696">
                  <c:v>Madger Gomes</c:v>
                </c:pt>
                <c:pt idx="15697">
                  <c:v>Iker Goujón</c:v>
                </c:pt>
                <c:pt idx="15698">
                  <c:v>F. Bin Jamayah</c:v>
                </c:pt>
                <c:pt idx="15699">
                  <c:v>N. Anderton</c:v>
                </c:pt>
                <c:pt idx="15700">
                  <c:v>C. Storm</c:v>
                </c:pt>
                <c:pt idx="15701">
                  <c:v>J. Bruhns</c:v>
                </c:pt>
                <c:pt idx="15702">
                  <c:v>E. Ybáñez</c:v>
                </c:pt>
                <c:pt idx="15703">
                  <c:v>E. Karic</c:v>
                </c:pt>
                <c:pt idx="15704">
                  <c:v>L. Ridehalgh</c:v>
                </c:pt>
                <c:pt idx="15705">
                  <c:v>J. Bolado</c:v>
                </c:pt>
                <c:pt idx="15706">
                  <c:v>A. Riemann</c:v>
                </c:pt>
                <c:pt idx="15707">
                  <c:v>A. Gogić</c:v>
                </c:pt>
                <c:pt idx="15708">
                  <c:v>L. Béland-Goyette</c:v>
                </c:pt>
                <c:pt idx="15709">
                  <c:v>E. Pálsson</c:v>
                </c:pt>
                <c:pt idx="15710">
                  <c:v>Lee Tae Hee</c:v>
                </c:pt>
                <c:pt idx="15711">
                  <c:v>K. Yajima</c:v>
                </c:pt>
                <c:pt idx="15712">
                  <c:v>M. Hoxha</c:v>
                </c:pt>
                <c:pt idx="15713">
                  <c:v>K. McFarlane</c:v>
                </c:pt>
                <c:pt idx="15714">
                  <c:v>F. Rieder</c:v>
                </c:pt>
                <c:pt idx="15715">
                  <c:v>C. Kpekawa</c:v>
                </c:pt>
                <c:pt idx="15716">
                  <c:v>C. Tiéhi</c:v>
                </c:pt>
                <c:pt idx="15717">
                  <c:v>J. Flatt</c:v>
                </c:pt>
                <c:pt idx="15718">
                  <c:v>T. Matthews</c:v>
                </c:pt>
                <c:pt idx="15719">
                  <c:v>J. Hodgkiss</c:v>
                </c:pt>
                <c:pt idx="15720">
                  <c:v>C. Arroyave</c:v>
                </c:pt>
                <c:pt idx="15721">
                  <c:v>J. Heil</c:v>
                </c:pt>
                <c:pt idx="15722">
                  <c:v>A. Jakubiak</c:v>
                </c:pt>
                <c:pt idx="15723">
                  <c:v>K. Reaves</c:v>
                </c:pt>
                <c:pt idx="15724">
                  <c:v>V. Baume</c:v>
                </c:pt>
                <c:pt idx="15725">
                  <c:v>R. Morishita</c:v>
                </c:pt>
                <c:pt idx="15726">
                  <c:v>A. Awad</c:v>
                </c:pt>
                <c:pt idx="15727">
                  <c:v>A. Al Shamrani</c:v>
                </c:pt>
                <c:pt idx="15728">
                  <c:v>G. Azzinnari</c:v>
                </c:pt>
                <c:pt idx="15729">
                  <c:v>O. Drost</c:v>
                </c:pt>
                <c:pt idx="15730">
                  <c:v>J. Caprice</c:v>
                </c:pt>
                <c:pt idx="15731">
                  <c:v>Zhang Lu</c:v>
                </c:pt>
                <c:pt idx="15732">
                  <c:v>A. Mendy</c:v>
                </c:pt>
                <c:pt idx="15733">
                  <c:v>G. Blackwood</c:v>
                </c:pt>
                <c:pt idx="15734">
                  <c:v>M. Johansson</c:v>
                </c:pt>
                <c:pt idx="15735">
                  <c:v>J. Hanato</c:v>
                </c:pt>
                <c:pt idx="15736">
                  <c:v>M. Clark</c:v>
                </c:pt>
                <c:pt idx="15737">
                  <c:v>B. Mines</c:v>
                </c:pt>
                <c:pt idx="15738">
                  <c:v>Kwon Tae Ahn</c:v>
                </c:pt>
                <c:pt idx="15739">
                  <c:v>C. Baker-Richardson</c:v>
                </c:pt>
                <c:pt idx="15740">
                  <c:v>B. Varga</c:v>
                </c:pt>
                <c:pt idx="15741">
                  <c:v>S. Akgün</c:v>
                </c:pt>
                <c:pt idx="15742">
                  <c:v>S. Long</c:v>
                </c:pt>
                <c:pt idx="15743">
                  <c:v>M. Folivi</c:v>
                </c:pt>
                <c:pt idx="15744">
                  <c:v>M. Rayman</c:v>
                </c:pt>
                <c:pt idx="15745">
                  <c:v>B. Thomas-Asante</c:v>
                </c:pt>
                <c:pt idx="15746">
                  <c:v>Y. Begraoui</c:v>
                </c:pt>
                <c:pt idx="15747">
                  <c:v>A. Fleming</c:v>
                </c:pt>
                <c:pt idx="15748">
                  <c:v>Guille Lara</c:v>
                </c:pt>
                <c:pt idx="15749">
                  <c:v>W. Wood</c:v>
                </c:pt>
                <c:pt idx="15750">
                  <c:v>F. Ghazi</c:v>
                </c:pt>
                <c:pt idx="15751">
                  <c:v>N. Córdova</c:v>
                </c:pt>
                <c:pt idx="15752">
                  <c:v>Jin Pengxiang</c:v>
                </c:pt>
                <c:pt idx="15753">
                  <c:v>Kim Bo Seop</c:v>
                </c:pt>
                <c:pt idx="15754">
                  <c:v>S. Acka</c:v>
                </c:pt>
                <c:pt idx="15755">
                  <c:v>E. Celebi</c:v>
                </c:pt>
                <c:pt idx="15756">
                  <c:v>E. Dabo</c:v>
                </c:pt>
                <c:pt idx="15757">
                  <c:v>Mello</c:v>
                </c:pt>
                <c:pt idx="15758">
                  <c:v>Yang Boyu</c:v>
                </c:pt>
                <c:pt idx="15759">
                  <c:v>A. Collins</c:v>
                </c:pt>
                <c:pt idx="15760">
                  <c:v>P. Kasim</c:v>
                </c:pt>
                <c:pt idx="15761">
                  <c:v>T. Abdullah</c:v>
                </c:pt>
                <c:pt idx="15762">
                  <c:v>M. Crocombe</c:v>
                </c:pt>
                <c:pt idx="15763">
                  <c:v>E. Næsbak Brenden</c:v>
                </c:pt>
                <c:pt idx="15764">
                  <c:v>J. O'Doherty</c:v>
                </c:pt>
                <c:pt idx="15765">
                  <c:v>Fernando Costanza</c:v>
                </c:pt>
                <c:pt idx="15766">
                  <c:v>M. Acton</c:v>
                </c:pt>
                <c:pt idx="15767">
                  <c:v>F. Lobos</c:v>
                </c:pt>
                <c:pt idx="15768">
                  <c:v>K. Tokushige</c:v>
                </c:pt>
                <c:pt idx="15769">
                  <c:v>J. Serafin</c:v>
                </c:pt>
                <c:pt idx="15770">
                  <c:v>N. Sutter</c:v>
                </c:pt>
                <c:pt idx="15771">
                  <c:v>C. O'Hare</c:v>
                </c:pt>
                <c:pt idx="15772">
                  <c:v>M. Carreazo</c:v>
                </c:pt>
                <c:pt idx="15773">
                  <c:v>R. Aoki</c:v>
                </c:pt>
                <c:pt idx="15774">
                  <c:v>F. Camara</c:v>
                </c:pt>
                <c:pt idx="15775">
                  <c:v>N. Trott</c:v>
                </c:pt>
                <c:pt idx="15776">
                  <c:v>I. Boye</c:v>
                </c:pt>
                <c:pt idx="15777">
                  <c:v>Y. Goke</c:v>
                </c:pt>
                <c:pt idx="15778">
                  <c:v>Wang Qiuming</c:v>
                </c:pt>
                <c:pt idx="15779">
                  <c:v>H. Sandvik</c:v>
                </c:pt>
                <c:pt idx="15780">
                  <c:v>Park Jung Soo</c:v>
                </c:pt>
                <c:pt idx="15781">
                  <c:v>M. Vano</c:v>
                </c:pt>
                <c:pt idx="15782">
                  <c:v>M. Rieder</c:v>
                </c:pt>
                <c:pt idx="15783">
                  <c:v>J. Hooper</c:v>
                </c:pt>
                <c:pt idx="15784">
                  <c:v>Sun Bo</c:v>
                </c:pt>
                <c:pt idx="15785">
                  <c:v>L. Hupfauf</c:v>
                </c:pt>
                <c:pt idx="15786">
                  <c:v>Mollejo</c:v>
                </c:pt>
                <c:pt idx="15787">
                  <c:v>V. Oliver</c:v>
                </c:pt>
                <c:pt idx="15788">
                  <c:v>M. Kuchta</c:v>
                </c:pt>
                <c:pt idx="15789">
                  <c:v>Cao Haiqing</c:v>
                </c:pt>
                <c:pt idx="15790">
                  <c:v>A. Banasiak</c:v>
                </c:pt>
                <c:pt idx="15791">
                  <c:v>Pedro Goulart</c:v>
                </c:pt>
                <c:pt idx="15792">
                  <c:v>Song Long</c:v>
                </c:pt>
                <c:pt idx="15793">
                  <c:v>J. Lahne</c:v>
                </c:pt>
                <c:pt idx="15794">
                  <c:v>M. García</c:v>
                </c:pt>
                <c:pt idx="15795">
                  <c:v>R. McKenzie</c:v>
                </c:pt>
                <c:pt idx="15796">
                  <c:v>D. Franke</c:v>
                </c:pt>
                <c:pt idx="15797">
                  <c:v>M. Cavalleri</c:v>
                </c:pt>
                <c:pt idx="15798">
                  <c:v>A. Beyazıt</c:v>
                </c:pt>
                <c:pt idx="15799">
                  <c:v>A. Grijalva</c:v>
                </c:pt>
                <c:pt idx="15800">
                  <c:v>D. Klomp</c:v>
                </c:pt>
                <c:pt idx="15801">
                  <c:v>J. Keatings</c:v>
                </c:pt>
                <c:pt idx="15802">
                  <c:v>P. Di Nardo</c:v>
                </c:pt>
                <c:pt idx="15803">
                  <c:v>A. Baroan</c:v>
                </c:pt>
                <c:pt idx="15804">
                  <c:v>C. Lattanzio</c:v>
                </c:pt>
                <c:pt idx="15805">
                  <c:v>M. Candlin</c:v>
                </c:pt>
                <c:pt idx="15806">
                  <c:v>R. Menayese</c:v>
                </c:pt>
                <c:pt idx="15807">
                  <c:v>J. Thompson</c:v>
                </c:pt>
                <c:pt idx="15808">
                  <c:v>H. Smith</c:v>
                </c:pt>
                <c:pt idx="15809">
                  <c:v>Liu Ruofan</c:v>
                </c:pt>
                <c:pt idx="15810">
                  <c:v>D. Jajic</c:v>
                </c:pt>
                <c:pt idx="15811">
                  <c:v>L. Fesser</c:v>
                </c:pt>
                <c:pt idx="15812">
                  <c:v>J. Brown</c:v>
                </c:pt>
                <c:pt idx="15813">
                  <c:v>M. Nilor</c:v>
                </c:pt>
                <c:pt idx="15814">
                  <c:v>I. Mensah</c:v>
                </c:pt>
                <c:pt idx="15815">
                  <c:v>V. Fernández</c:v>
                </c:pt>
                <c:pt idx="15816">
                  <c:v>D. Richards</c:v>
                </c:pt>
                <c:pt idx="15817">
                  <c:v>H. Castegren</c:v>
                </c:pt>
                <c:pt idx="15818">
                  <c:v>I. Oda</c:v>
                </c:pt>
                <c:pt idx="15819">
                  <c:v>L. Cacace</c:v>
                </c:pt>
                <c:pt idx="15820">
                  <c:v>E. Veiga</c:v>
                </c:pt>
                <c:pt idx="15821">
                  <c:v>R. Cornwall</c:v>
                </c:pt>
                <c:pt idx="15822">
                  <c:v>J. Mbom</c:v>
                </c:pt>
                <c:pt idx="15823">
                  <c:v>S. van Dijck</c:v>
                </c:pt>
                <c:pt idx="15824">
                  <c:v>D. Gremsl</c:v>
                </c:pt>
                <c:pt idx="15825">
                  <c:v>M. Bevan</c:v>
                </c:pt>
                <c:pt idx="15826">
                  <c:v>S. Friede</c:v>
                </c:pt>
                <c:pt idx="15827">
                  <c:v>A. Guiffrey</c:v>
                </c:pt>
                <c:pt idx="15828">
                  <c:v>M. Sætra</c:v>
                </c:pt>
                <c:pt idx="15829">
                  <c:v>H. Magnetti</c:v>
                </c:pt>
                <c:pt idx="15830">
                  <c:v>S. Abraham</c:v>
                </c:pt>
                <c:pt idx="15831">
                  <c:v>G. Buon</c:v>
                </c:pt>
                <c:pt idx="15832">
                  <c:v>D. Morrissey</c:v>
                </c:pt>
                <c:pt idx="15833">
                  <c:v>G. Akkan</c:v>
                </c:pt>
                <c:pt idx="15834">
                  <c:v>L. Espinoza</c:v>
                </c:pt>
                <c:pt idx="15835">
                  <c:v>J. Requena</c:v>
                </c:pt>
                <c:pt idx="15836">
                  <c:v>C. Mbulu</c:v>
                </c:pt>
                <c:pt idx="15837">
                  <c:v>G. Cuomo</c:v>
                </c:pt>
                <c:pt idx="15838">
                  <c:v>A. Gürleyen</c:v>
                </c:pt>
                <c:pt idx="15839">
                  <c:v>L. Jones</c:v>
                </c:pt>
                <c:pt idx="15840">
                  <c:v>R. Gondoh</c:v>
                </c:pt>
                <c:pt idx="15841">
                  <c:v>N. Hunziker</c:v>
                </c:pt>
                <c:pt idx="15842">
                  <c:v>T. Reithmeir</c:v>
                </c:pt>
                <c:pt idx="15843">
                  <c:v>L. Barreiro Martins</c:v>
                </c:pt>
                <c:pt idx="15844">
                  <c:v>J. Clarke</c:v>
                </c:pt>
                <c:pt idx="15845">
                  <c:v>Zheng Tao</c:v>
                </c:pt>
                <c:pt idx="15846">
                  <c:v>M. Guehi</c:v>
                </c:pt>
                <c:pt idx="15847">
                  <c:v>R. Prieto</c:v>
                </c:pt>
                <c:pt idx="15848">
                  <c:v>I. Meite</c:v>
                </c:pt>
                <c:pt idx="15849">
                  <c:v>A. Amade</c:v>
                </c:pt>
                <c:pt idx="15850">
                  <c:v>L. Krüger</c:v>
                </c:pt>
                <c:pt idx="15851">
                  <c:v>K. Balogiannis</c:v>
                </c:pt>
                <c:pt idx="15852">
                  <c:v>F. Due</c:v>
                </c:pt>
                <c:pt idx="15853">
                  <c:v>L. Saxton</c:v>
                </c:pt>
                <c:pt idx="15854">
                  <c:v>C. James</c:v>
                </c:pt>
                <c:pt idx="15855">
                  <c:v>M. Rafique</c:v>
                </c:pt>
                <c:pt idx="15856">
                  <c:v>P. Cherrie</c:v>
                </c:pt>
                <c:pt idx="15857">
                  <c:v>E. Stokes</c:v>
                </c:pt>
                <c:pt idx="15858">
                  <c:v>S. Al Hamdan</c:v>
                </c:pt>
                <c:pt idx="15859">
                  <c:v>C. Moya</c:v>
                </c:pt>
                <c:pt idx="15860">
                  <c:v>A. Xhemajli</c:v>
                </c:pt>
                <c:pt idx="15861">
                  <c:v>A. Buxton</c:v>
                </c:pt>
                <c:pt idx="15862">
                  <c:v>M. Gillesphey</c:v>
                </c:pt>
                <c:pt idx="15863">
                  <c:v>G. Banaziak</c:v>
                </c:pt>
                <c:pt idx="15864">
                  <c:v>A. Singh</c:v>
                </c:pt>
                <c:pt idx="15865">
                  <c:v>D. Sváček</c:v>
                </c:pt>
                <c:pt idx="15866">
                  <c:v>D. Sauerland</c:v>
                </c:pt>
                <c:pt idx="15867">
                  <c:v>G. Kelly</c:v>
                </c:pt>
                <c:pt idx="15868">
                  <c:v>Y. Fujita</c:v>
                </c:pt>
                <c:pt idx="15869">
                  <c:v>S. Duke-McKenna</c:v>
                </c:pt>
                <c:pt idx="15870">
                  <c:v>D. Mosquera</c:v>
                </c:pt>
                <c:pt idx="15871">
                  <c:v>K. Majić</c:v>
                </c:pt>
                <c:pt idx="15872">
                  <c:v>A. Al Ghamdi</c:v>
                </c:pt>
                <c:pt idx="15873">
                  <c:v>M. Real</c:v>
                </c:pt>
                <c:pt idx="15874">
                  <c:v>F. Schwarzholz</c:v>
                </c:pt>
                <c:pt idx="15875">
                  <c:v>A. Majrashi</c:v>
                </c:pt>
                <c:pt idx="15876">
                  <c:v>E. Maceira</c:v>
                </c:pt>
                <c:pt idx="15877">
                  <c:v>Pei Shuai</c:v>
                </c:pt>
                <c:pt idx="15878">
                  <c:v>D. Nizic</c:v>
                </c:pt>
                <c:pt idx="15879">
                  <c:v>F. Al Habib</c:v>
                </c:pt>
                <c:pt idx="15880">
                  <c:v>J. Archer</c:v>
                </c:pt>
                <c:pt idx="15881">
                  <c:v>Li Guang</c:v>
                </c:pt>
                <c:pt idx="15882">
                  <c:v>E. Osadebe</c:v>
                </c:pt>
                <c:pt idx="15883">
                  <c:v>Du Wenyang</c:v>
                </c:pt>
                <c:pt idx="15884">
                  <c:v>B. Singh</c:v>
                </c:pt>
                <c:pt idx="15885">
                  <c:v>E. Granat</c:v>
                </c:pt>
                <c:pt idx="15886">
                  <c:v>V. Cordoba</c:v>
                </c:pt>
                <c:pt idx="15887">
                  <c:v>L. Schelenz</c:v>
                </c:pt>
                <c:pt idx="15888">
                  <c:v>A. Morley</c:v>
                </c:pt>
                <c:pt idx="15889">
                  <c:v>M. Nikolić</c:v>
                </c:pt>
                <c:pt idx="15890">
                  <c:v>J. Pestaña</c:v>
                </c:pt>
                <c:pt idx="15891">
                  <c:v>E. Dick</c:v>
                </c:pt>
                <c:pt idx="15892">
                  <c:v>B. Williams</c:v>
                </c:pt>
                <c:pt idx="15893">
                  <c:v>J. Tilley</c:v>
                </c:pt>
                <c:pt idx="15894">
                  <c:v>Liu Yingchen</c:v>
                </c:pt>
                <c:pt idx="15895">
                  <c:v>C. Antwi</c:v>
                </c:pt>
                <c:pt idx="15896">
                  <c:v>J. Albrecht</c:v>
                </c:pt>
                <c:pt idx="15897">
                  <c:v>J. Sands</c:v>
                </c:pt>
                <c:pt idx="15898">
                  <c:v>J. Muñoz</c:v>
                </c:pt>
                <c:pt idx="15899">
                  <c:v>J. Hoekstra</c:v>
                </c:pt>
                <c:pt idx="15900">
                  <c:v>K. Niemczycki</c:v>
                </c:pt>
                <c:pt idx="15901">
                  <c:v>M. Al Subaie</c:v>
                </c:pt>
                <c:pt idx="15902">
                  <c:v>Park Ji Min</c:v>
                </c:pt>
                <c:pt idx="15903">
                  <c:v>H. Al Ghamdi</c:v>
                </c:pt>
                <c:pt idx="15904">
                  <c:v>S. Ucar</c:v>
                </c:pt>
                <c:pt idx="15905">
                  <c:v>N. Quindt</c:v>
                </c:pt>
                <c:pt idx="15906">
                  <c:v>M. Kahrıman</c:v>
                </c:pt>
                <c:pt idx="15907">
                  <c:v>S. Gubari</c:v>
                </c:pt>
                <c:pt idx="15908">
                  <c:v>L. Mulaj</c:v>
                </c:pt>
                <c:pt idx="15909">
                  <c:v>Z. Herivaux</c:v>
                </c:pt>
                <c:pt idx="15910">
                  <c:v>G. McGregor</c:v>
                </c:pt>
                <c:pt idx="15911">
                  <c:v>T. Campbell</c:v>
                </c:pt>
                <c:pt idx="15912">
                  <c:v>K. Kesgin</c:v>
                </c:pt>
                <c:pt idx="15913">
                  <c:v>M. Staniszewski</c:v>
                </c:pt>
                <c:pt idx="15914">
                  <c:v>Y. Fortune</c:v>
                </c:pt>
                <c:pt idx="15915">
                  <c:v>T. Cuello</c:v>
                </c:pt>
                <c:pt idx="15916">
                  <c:v>Pedro Gonçalves</c:v>
                </c:pt>
                <c:pt idx="15917">
                  <c:v>K. Ayong</c:v>
                </c:pt>
                <c:pt idx="15918">
                  <c:v>L. Italiano</c:v>
                </c:pt>
                <c:pt idx="15919">
                  <c:v>J. Powell</c:v>
                </c:pt>
                <c:pt idx="15920">
                  <c:v>M. Urynowicz</c:v>
                </c:pt>
                <c:pt idx="15921">
                  <c:v>E. Navarrete</c:v>
                </c:pt>
                <c:pt idx="15922">
                  <c:v>T. Vassell</c:v>
                </c:pt>
                <c:pt idx="15923">
                  <c:v>T. Cordner</c:v>
                </c:pt>
                <c:pt idx="15924">
                  <c:v>G. Tryggvason</c:v>
                </c:pt>
                <c:pt idx="15925">
                  <c:v>C. Higuera</c:v>
                </c:pt>
                <c:pt idx="15926">
                  <c:v>M. Onuoha</c:v>
                </c:pt>
                <c:pt idx="15927">
                  <c:v>A. Bacci</c:v>
                </c:pt>
                <c:pt idx="15928">
                  <c:v>J. Hodek</c:v>
                </c:pt>
                <c:pt idx="15929">
                  <c:v>Y. Letard</c:v>
                </c:pt>
                <c:pt idx="15930">
                  <c:v>Han Xuan</c:v>
                </c:pt>
                <c:pt idx="15931">
                  <c:v>R. Isomura</c:v>
                </c:pt>
                <c:pt idx="15932">
                  <c:v>I. Lara</c:v>
                </c:pt>
                <c:pt idx="15933">
                  <c:v>J. Jaime</c:v>
                </c:pt>
                <c:pt idx="15934">
                  <c:v>F. Al Sagour</c:v>
                </c:pt>
                <c:pt idx="15935">
                  <c:v>L. Hernández</c:v>
                </c:pt>
                <c:pt idx="15936">
                  <c:v>N. da Silva</c:v>
                </c:pt>
                <c:pt idx="15937">
                  <c:v>R. Hirosue</c:v>
                </c:pt>
                <c:pt idx="15938">
                  <c:v>L. Croll</c:v>
                </c:pt>
                <c:pt idx="15939">
                  <c:v>T. Baack</c:v>
                </c:pt>
                <c:pt idx="15940">
                  <c:v>K. Bucker</c:v>
                </c:pt>
                <c:pt idx="15941">
                  <c:v>M. Miljevic</c:v>
                </c:pt>
                <c:pt idx="15942">
                  <c:v>M. Brink</c:v>
                </c:pt>
                <c:pt idx="15943">
                  <c:v>A. Bakayoko</c:v>
                </c:pt>
                <c:pt idx="15944">
                  <c:v>W. Tchuameni</c:v>
                </c:pt>
                <c:pt idx="15945">
                  <c:v>D. İncedere</c:v>
                </c:pt>
                <c:pt idx="15946">
                  <c:v>S. Kjellevold</c:v>
                </c:pt>
                <c:pt idx="15947">
                  <c:v>J. Þorsteinsson</c:v>
                </c:pt>
                <c:pt idx="15948">
                  <c:v>M. Worthington</c:v>
                </c:pt>
                <c:pt idx="15949">
                  <c:v>J. Tratt</c:v>
                </c:pt>
                <c:pt idx="15950">
                  <c:v>J. Kelly</c:v>
                </c:pt>
                <c:pt idx="15951">
                  <c:v>L. Grill</c:v>
                </c:pt>
                <c:pt idx="15952">
                  <c:v>D. Lyon</c:v>
                </c:pt>
                <c:pt idx="15953">
                  <c:v>F. Pizzicanella</c:v>
                </c:pt>
                <c:pt idx="15954">
                  <c:v>J. Pantemis</c:v>
                </c:pt>
                <c:pt idx="15955">
                  <c:v>R. Wilmots</c:v>
                </c:pt>
                <c:pt idx="15956">
                  <c:v>E. Boyle</c:v>
                </c:pt>
                <c:pt idx="15957">
                  <c:v>M. Sprang</c:v>
                </c:pt>
                <c:pt idx="15958">
                  <c:v>R. Acquah</c:v>
                </c:pt>
                <c:pt idx="15959">
                  <c:v>M. Wada</c:v>
                </c:pt>
                <c:pt idx="15960">
                  <c:v>A. Canessa</c:v>
                </c:pt>
                <c:pt idx="15961">
                  <c:v>R. Cagnon</c:v>
                </c:pt>
                <c:pt idx="15962">
                  <c:v>M. Roerslev</c:v>
                </c:pt>
                <c:pt idx="15963">
                  <c:v>A. Azeez</c:v>
                </c:pt>
                <c:pt idx="15964">
                  <c:v>M. Holzer</c:v>
                </c:pt>
                <c:pt idx="15965">
                  <c:v>L. Travis</c:v>
                </c:pt>
                <c:pt idx="15966">
                  <c:v>Mario Sánchez</c:v>
                </c:pt>
                <c:pt idx="15967">
                  <c:v>Valery</c:v>
                </c:pt>
                <c:pt idx="15968">
                  <c:v>R. Al Ghamdi</c:v>
                </c:pt>
                <c:pt idx="15969">
                  <c:v>C. Gutiérrez</c:v>
                </c:pt>
                <c:pt idx="15970">
                  <c:v>D. Webster</c:v>
                </c:pt>
                <c:pt idx="15971">
                  <c:v>Kim Hyo Gi</c:v>
                </c:pt>
                <c:pt idx="15972">
                  <c:v>J. Inamoto</c:v>
                </c:pt>
                <c:pt idx="15973">
                  <c:v>J. McDonnell</c:v>
                </c:pt>
                <c:pt idx="15974">
                  <c:v>W. Ali</c:v>
                </c:pt>
                <c:pt idx="15975">
                  <c:v>A. Jakobsen</c:v>
                </c:pt>
                <c:pt idx="15976">
                  <c:v>L. Bonilla</c:v>
                </c:pt>
                <c:pt idx="15977">
                  <c:v>T. Duman</c:v>
                </c:pt>
                <c:pt idx="15978">
                  <c:v>M. Woud</c:v>
                </c:pt>
                <c:pt idx="15979">
                  <c:v>J. Löwe</c:v>
                </c:pt>
                <c:pt idx="15980">
                  <c:v>B. Rivas</c:v>
                </c:pt>
                <c:pt idx="15981">
                  <c:v>S. Cartwright</c:v>
                </c:pt>
                <c:pt idx="15982">
                  <c:v>A. Ademoglu</c:v>
                </c:pt>
                <c:pt idx="15983">
                  <c:v>Y. Oyanedel</c:v>
                </c:pt>
                <c:pt idx="15984">
                  <c:v>Lim Eun Soo</c:v>
                </c:pt>
                <c:pt idx="15985">
                  <c:v>R. van Doorn</c:v>
                </c:pt>
                <c:pt idx="15986">
                  <c:v>J. Harris</c:v>
                </c:pt>
                <c:pt idx="15987">
                  <c:v>José Uche</c:v>
                </c:pt>
                <c:pt idx="15988">
                  <c:v>M. Arturia</c:v>
                </c:pt>
                <c:pt idx="15989">
                  <c:v>K. Goba</c:v>
                </c:pt>
                <c:pt idx="15990">
                  <c:v>E. Bansen</c:v>
                </c:pt>
                <c:pt idx="15991">
                  <c:v>J. Lunney</c:v>
                </c:pt>
                <c:pt idx="15992">
                  <c:v>M. Cooper</c:v>
                </c:pt>
                <c:pt idx="15993">
                  <c:v>J. Orellana</c:v>
                </c:pt>
                <c:pt idx="15994">
                  <c:v>B. Kavlak</c:v>
                </c:pt>
                <c:pt idx="15995">
                  <c:v>G. Abregú</c:v>
                </c:pt>
                <c:pt idx="15996">
                  <c:v>J. Doona</c:v>
                </c:pt>
                <c:pt idx="15997">
                  <c:v>R. Blumberg</c:v>
                </c:pt>
                <c:pt idx="15998">
                  <c:v>M. Panos</c:v>
                </c:pt>
                <c:pt idx="15999">
                  <c:v>C. Coleman</c:v>
                </c:pt>
                <c:pt idx="16000">
                  <c:v>M. O'Riley</c:v>
                </c:pt>
                <c:pt idx="16001">
                  <c:v>A. Gafaiti</c:v>
                </c:pt>
                <c:pt idx="16002">
                  <c:v>P. Edwards</c:v>
                </c:pt>
                <c:pt idx="16003">
                  <c:v>G. Lapslie</c:v>
                </c:pt>
                <c:pt idx="16004">
                  <c:v>M. Gonzalez</c:v>
                </c:pt>
                <c:pt idx="16005">
                  <c:v>L. Ingolotti</c:v>
                </c:pt>
                <c:pt idx="16006">
                  <c:v>G. Pozos</c:v>
                </c:pt>
                <c:pt idx="16007">
                  <c:v>A. Aliev</c:v>
                </c:pt>
                <c:pt idx="16008">
                  <c:v>M. Bauer</c:v>
                </c:pt>
                <c:pt idx="16009">
                  <c:v>B. Sielewski</c:v>
                </c:pt>
                <c:pt idx="16010">
                  <c:v>A. Talal</c:v>
                </c:pt>
                <c:pt idx="16011">
                  <c:v>K. Schlotterbeck</c:v>
                </c:pt>
                <c:pt idx="16012">
                  <c:v>G. Kilama</c:v>
                </c:pt>
                <c:pt idx="16013">
                  <c:v>J. Debayo</c:v>
                </c:pt>
                <c:pt idx="16014">
                  <c:v>B. Chapman</c:v>
                </c:pt>
                <c:pt idx="16015">
                  <c:v>V. Gendrey</c:v>
                </c:pt>
                <c:pt idx="16016">
                  <c:v>Li Shenglong</c:v>
                </c:pt>
                <c:pt idx="16017">
                  <c:v>M. Schlegel</c:v>
                </c:pt>
                <c:pt idx="16018">
                  <c:v>S. Quigley</c:v>
                </c:pt>
                <c:pt idx="16019">
                  <c:v>Y. Bangsow</c:v>
                </c:pt>
                <c:pt idx="16020">
                  <c:v>M. Leahy</c:v>
                </c:pt>
                <c:pt idx="16021">
                  <c:v>S. Solli</c:v>
                </c:pt>
                <c:pt idx="16022">
                  <c:v>M. Firlej</c:v>
                </c:pt>
                <c:pt idx="16023">
                  <c:v>H. Bos</c:v>
                </c:pt>
                <c:pt idx="16024">
                  <c:v>J. Bird</c:v>
                </c:pt>
                <c:pt idx="16025">
                  <c:v>V. Arveladze</c:v>
                </c:pt>
                <c:pt idx="16026">
                  <c:v>K. Kirihata</c:v>
                </c:pt>
                <c:pt idx="16027">
                  <c:v>A. Penny</c:v>
                </c:pt>
                <c:pt idx="16028">
                  <c:v>J. von Moos</c:v>
                </c:pt>
                <c:pt idx="16029">
                  <c:v>G. Boylan</c:v>
                </c:pt>
                <c:pt idx="16030">
                  <c:v>I. Chicco</c:v>
                </c:pt>
                <c:pt idx="16031">
                  <c:v>H. Arslan</c:v>
                </c:pt>
                <c:pt idx="16032">
                  <c:v>A. Nalic</c:v>
                </c:pt>
                <c:pt idx="16033">
                  <c:v>D. Rodríguez</c:v>
                </c:pt>
                <c:pt idx="16034">
                  <c:v>S. Karweina</c:v>
                </c:pt>
                <c:pt idx="16035">
                  <c:v>Fabio</c:v>
                </c:pt>
                <c:pt idx="16036">
                  <c:v>M. Harness</c:v>
                </c:pt>
                <c:pt idx="16037">
                  <c:v>C. Rzonca</c:v>
                </c:pt>
                <c:pt idx="16038">
                  <c:v>A. Manzur</c:v>
                </c:pt>
                <c:pt idx="16039">
                  <c:v>S. Bone</c:v>
                </c:pt>
                <c:pt idx="16040">
                  <c:v>T. Sopacua</c:v>
                </c:pt>
                <c:pt idx="16041">
                  <c:v>H. Takimoto</c:v>
                </c:pt>
                <c:pt idx="16042">
                  <c:v>Geng Xiaofeng</c:v>
                </c:pt>
                <c:pt idx="16043">
                  <c:v>M. Soldo</c:v>
                </c:pt>
                <c:pt idx="16044">
                  <c:v>K. Petratos</c:v>
                </c:pt>
                <c:pt idx="16045">
                  <c:v>N. Giménez</c:v>
                </c:pt>
                <c:pt idx="16046">
                  <c:v>Wang Xiaole</c:v>
                </c:pt>
                <c:pt idx="16047">
                  <c:v>L. Schaffran</c:v>
                </c:pt>
                <c:pt idx="16048">
                  <c:v>A. Fox</c:v>
                </c:pt>
                <c:pt idx="16049">
                  <c:v>R. Cooney</c:v>
                </c:pt>
                <c:pt idx="16050">
                  <c:v>N. Samayoa</c:v>
                </c:pt>
                <c:pt idx="16051">
                  <c:v>A. Soukouna</c:v>
                </c:pt>
                <c:pt idx="16052">
                  <c:v>I. Bolaño</c:v>
                </c:pt>
                <c:pt idx="16053">
                  <c:v>K. Ogawa</c:v>
                </c:pt>
                <c:pt idx="16054">
                  <c:v>K. Fegrouche</c:v>
                </c:pt>
                <c:pt idx="16055">
                  <c:v>Lee Ho Seok</c:v>
                </c:pt>
                <c:pt idx="16056">
                  <c:v>H. Balic</c:v>
                </c:pt>
                <c:pt idx="16057">
                  <c:v>F. Lauenborg</c:v>
                </c:pt>
                <c:pt idx="16058">
                  <c:v>K. Saka</c:v>
                </c:pt>
                <c:pt idx="16059">
                  <c:v>K. Buckley</c:v>
                </c:pt>
                <c:pt idx="16060">
                  <c:v>L. Scott</c:v>
                </c:pt>
                <c:pt idx="16061">
                  <c:v>A. Torres</c:v>
                </c:pt>
                <c:pt idx="16062">
                  <c:v>S. McMann</c:v>
                </c:pt>
                <c:pt idx="16063">
                  <c:v>A. Rosteghin</c:v>
                </c:pt>
                <c:pt idx="16064">
                  <c:v>A. Wheeler-Omiunu</c:v>
                </c:pt>
                <c:pt idx="16065">
                  <c:v>N. Awuku</c:v>
                </c:pt>
                <c:pt idx="16066">
                  <c:v>B. García</c:v>
                </c:pt>
                <c:pt idx="16067">
                  <c:v>D. Riccardi</c:v>
                </c:pt>
                <c:pt idx="16068">
                  <c:v>M. Meli</c:v>
                </c:pt>
                <c:pt idx="16069">
                  <c:v>D. Petersson</c:v>
                </c:pt>
                <c:pt idx="16070">
                  <c:v>E. Pauchet</c:v>
                </c:pt>
                <c:pt idx="16071">
                  <c:v>S. Farelli</c:v>
                </c:pt>
                <c:pt idx="16072">
                  <c:v>E. Gründemann</c:v>
                </c:pt>
                <c:pt idx="16073">
                  <c:v>M. Ludwig</c:v>
                </c:pt>
                <c:pt idx="16074">
                  <c:v>E. Pletinckx</c:v>
                </c:pt>
                <c:pt idx="16075">
                  <c:v>A. Elyounoussi</c:v>
                </c:pt>
                <c:pt idx="16076">
                  <c:v>M. Simakan</c:v>
                </c:pt>
                <c:pt idx="16077">
                  <c:v>G. Kyrnats</c:v>
                </c:pt>
                <c:pt idx="16078">
                  <c:v>S. Hiramatsu</c:v>
                </c:pt>
                <c:pt idx="16079">
                  <c:v>N. Gómez</c:v>
                </c:pt>
                <c:pt idx="16080">
                  <c:v>N. Ralph</c:v>
                </c:pt>
                <c:pt idx="16081">
                  <c:v>J. Italiano</c:v>
                </c:pt>
                <c:pt idx="16082">
                  <c:v>A. Ceesay</c:v>
                </c:pt>
                <c:pt idx="16083">
                  <c:v>M. Awaji</c:v>
                </c:pt>
                <c:pt idx="16084">
                  <c:v>N. Baeza</c:v>
                </c:pt>
                <c:pt idx="16085">
                  <c:v>C. Ross</c:v>
                </c:pt>
                <c:pt idx="16086">
                  <c:v>Yuan Mincheng</c:v>
                </c:pt>
                <c:pt idx="16087">
                  <c:v>C. Baldovino</c:v>
                </c:pt>
                <c:pt idx="16088">
                  <c:v>M. Rudakov</c:v>
                </c:pt>
                <c:pt idx="16089">
                  <c:v>Han Rongze</c:v>
                </c:pt>
                <c:pt idx="16090">
                  <c:v>J. Sbarra</c:v>
                </c:pt>
                <c:pt idx="16091">
                  <c:v>F. Marín</c:v>
                </c:pt>
                <c:pt idx="16092">
                  <c:v>J. Romero</c:v>
                </c:pt>
                <c:pt idx="16093">
                  <c:v>R. Borkała</c:v>
                </c:pt>
                <c:pt idx="16094">
                  <c:v>P. Magnon</c:v>
                </c:pt>
                <c:pt idx="16095">
                  <c:v>Marcos Lavín</c:v>
                </c:pt>
                <c:pt idx="16096">
                  <c:v>C. Quenum</c:v>
                </c:pt>
                <c:pt idx="16097">
                  <c:v>Y. Akiyama</c:v>
                </c:pt>
                <c:pt idx="16098">
                  <c:v>S. Parlati</c:v>
                </c:pt>
                <c:pt idx="16099">
                  <c:v>A. Appiah</c:v>
                </c:pt>
                <c:pt idx="16100">
                  <c:v>L. Klemenz</c:v>
                </c:pt>
                <c:pt idx="16101">
                  <c:v>P. Tomczyk</c:v>
                </c:pt>
                <c:pt idx="16102">
                  <c:v>A. Oteh</c:v>
                </c:pt>
                <c:pt idx="16103">
                  <c:v>K. Hattanda</c:v>
                </c:pt>
                <c:pt idx="16104">
                  <c:v>M. Bayo</c:v>
                </c:pt>
                <c:pt idx="16105">
                  <c:v>H. Hyseni</c:v>
                </c:pt>
                <c:pt idx="16106">
                  <c:v>N. D'Agostino</c:v>
                </c:pt>
                <c:pt idx="16107">
                  <c:v>M. Jeahze</c:v>
                </c:pt>
                <c:pt idx="16108">
                  <c:v>N. Gallardo</c:v>
                </c:pt>
                <c:pt idx="16109">
                  <c:v>C. Trejo</c:v>
                </c:pt>
                <c:pt idx="16110">
                  <c:v>S. High</c:v>
                </c:pt>
                <c:pt idx="16111">
                  <c:v>L. Maniero</c:v>
                </c:pt>
                <c:pt idx="16112">
                  <c:v>M. Obiero</c:v>
                </c:pt>
                <c:pt idx="16113">
                  <c:v>C. Maycock</c:v>
                </c:pt>
                <c:pt idx="16114">
                  <c:v>T. Attis</c:v>
                </c:pt>
                <c:pt idx="16115">
                  <c:v>A. Tecpanécatl</c:v>
                </c:pt>
                <c:pt idx="16116">
                  <c:v>M. Talbi</c:v>
                </c:pt>
                <c:pt idx="16117">
                  <c:v>E. Herrera</c:v>
                </c:pt>
                <c:pt idx="16118">
                  <c:v>J. Veyna</c:v>
                </c:pt>
                <c:pt idx="16119">
                  <c:v>M. Reinthaler</c:v>
                </c:pt>
                <c:pt idx="16120">
                  <c:v>R. Benz</c:v>
                </c:pt>
                <c:pt idx="16121">
                  <c:v>R. Fitzsimons</c:v>
                </c:pt>
                <c:pt idx="16122">
                  <c:v>L. Desmond</c:v>
                </c:pt>
                <c:pt idx="16123">
                  <c:v>N. Strunck</c:v>
                </c:pt>
                <c:pt idx="16124">
                  <c:v>H. Arellano</c:v>
                </c:pt>
                <c:pt idx="16125">
                  <c:v>M. Sevimler</c:v>
                </c:pt>
                <c:pt idx="16126">
                  <c:v>D. Becker</c:v>
                </c:pt>
                <c:pt idx="16127">
                  <c:v>Kim Jung Ho</c:v>
                </c:pt>
                <c:pt idx="16128">
                  <c:v>B. Barclay</c:v>
                </c:pt>
                <c:pt idx="16129">
                  <c:v>H. Marcelin</c:v>
                </c:pt>
                <c:pt idx="16130">
                  <c:v>M. Jørgensen</c:v>
                </c:pt>
                <c:pt idx="16131">
                  <c:v>M. Beeney</c:v>
                </c:pt>
                <c:pt idx="16132">
                  <c:v>R. Alm</c:v>
                </c:pt>
                <c:pt idx="16133">
                  <c:v>A. Bakir</c:v>
                </c:pt>
                <c:pt idx="16134">
                  <c:v>M. Bassouamina</c:v>
                </c:pt>
                <c:pt idx="16135">
                  <c:v>S. Bose</c:v>
                </c:pt>
                <c:pt idx="16136">
                  <c:v>Maikel</c:v>
                </c:pt>
                <c:pt idx="16137">
                  <c:v>J. Urzúa</c:v>
                </c:pt>
                <c:pt idx="16138">
                  <c:v>B. Wiles</c:v>
                </c:pt>
                <c:pt idx="16139">
                  <c:v>Park Ji Soo</c:v>
                </c:pt>
                <c:pt idx="16140">
                  <c:v>D. Liszka</c:v>
                </c:pt>
                <c:pt idx="16141">
                  <c:v>M. Kumbulla</c:v>
                </c:pt>
                <c:pt idx="16142">
                  <c:v>Cao Ziheng</c:v>
                </c:pt>
                <c:pt idx="16143">
                  <c:v>Zhang Huachen</c:v>
                </c:pt>
                <c:pt idx="16144">
                  <c:v>C. Okoroji</c:v>
                </c:pt>
                <c:pt idx="16145">
                  <c:v>S. Wamangituka</c:v>
                </c:pt>
                <c:pt idx="16146">
                  <c:v>R. Way</c:v>
                </c:pt>
                <c:pt idx="16147">
                  <c:v>Y. Takeoka</c:v>
                </c:pt>
                <c:pt idx="16148">
                  <c:v>P. Marie</c:v>
                </c:pt>
                <c:pt idx="16149">
                  <c:v>M. Trovato</c:v>
                </c:pt>
                <c:pt idx="16150">
                  <c:v>Y. Urra</c:v>
                </c:pt>
                <c:pt idx="16151">
                  <c:v>A. Beestin</c:v>
                </c:pt>
                <c:pt idx="16152">
                  <c:v>S. Kowalczyk</c:v>
                </c:pt>
                <c:pt idx="16153">
                  <c:v>Zhang Xiuwei</c:v>
                </c:pt>
                <c:pt idx="16154">
                  <c:v>Martín</c:v>
                </c:pt>
                <c:pt idx="16155">
                  <c:v>S. Sessegnon</c:v>
                </c:pt>
                <c:pt idx="16156">
                  <c:v>Javi Rubio</c:v>
                </c:pt>
                <c:pt idx="16157">
                  <c:v>K. Lebon</c:v>
                </c:pt>
                <c:pt idx="16158">
                  <c:v>C. Pring</c:v>
                </c:pt>
                <c:pt idx="16159">
                  <c:v>N. Ennis</c:v>
                </c:pt>
                <c:pt idx="16160">
                  <c:v>J. Krahl</c:v>
                </c:pt>
                <c:pt idx="16161">
                  <c:v>H. Al Qahtani</c:v>
                </c:pt>
                <c:pt idx="16162">
                  <c:v>J. Hardy</c:v>
                </c:pt>
                <c:pt idx="16163">
                  <c:v>S. Córdova</c:v>
                </c:pt>
                <c:pt idx="16164">
                  <c:v>Q. Roberts</c:v>
                </c:pt>
                <c:pt idx="16165">
                  <c:v>Zhang Chenlong</c:v>
                </c:pt>
                <c:pt idx="16166">
                  <c:v>J. Soñora</c:v>
                </c:pt>
                <c:pt idx="16167">
                  <c:v>A. Al Aryani</c:v>
                </c:pt>
                <c:pt idx="16168">
                  <c:v>S. Milewski</c:v>
                </c:pt>
                <c:pt idx="16169">
                  <c:v>A. Ba Masoud</c:v>
                </c:pt>
                <c:pt idx="16170">
                  <c:v>B. Verbong</c:v>
                </c:pt>
                <c:pt idx="16171">
                  <c:v>Ryang Yong Gi</c:v>
                </c:pt>
                <c:pt idx="16172">
                  <c:v>S. Micolta</c:v>
                </c:pt>
                <c:pt idx="16173">
                  <c:v>C. Huanca</c:v>
                </c:pt>
                <c:pt idx="16174">
                  <c:v>D. Grootenhuis</c:v>
                </c:pt>
                <c:pt idx="16175">
                  <c:v>T. Righetti</c:v>
                </c:pt>
                <c:pt idx="16176">
                  <c:v>Zhang Chong</c:v>
                </c:pt>
                <c:pt idx="16177">
                  <c:v>G. Shaw</c:v>
                </c:pt>
                <c:pt idx="16178">
                  <c:v>P. Camará</c:v>
                </c:pt>
                <c:pt idx="16179">
                  <c:v>Y. Maeda</c:v>
                </c:pt>
                <c:pt idx="16180">
                  <c:v>C. Galvin</c:v>
                </c:pt>
                <c:pt idx="16181">
                  <c:v>G. Smith</c:v>
                </c:pt>
                <c:pt idx="16182">
                  <c:v>B. Stevenson</c:v>
                </c:pt>
                <c:pt idx="16183">
                  <c:v>M. Yamada</c:v>
                </c:pt>
                <c:pt idx="16184">
                  <c:v>J. Schau</c:v>
                </c:pt>
                <c:pt idx="16185">
                  <c:v>D. Kelly</c:v>
                </c:pt>
                <c:pt idx="16186">
                  <c:v>S. Guðjohnsen</c:v>
                </c:pt>
                <c:pt idx="16187">
                  <c:v>W. Ebane</c:v>
                </c:pt>
                <c:pt idx="16188">
                  <c:v>Cao Yongjing</c:v>
                </c:pt>
                <c:pt idx="16189">
                  <c:v>L. Kouagba</c:v>
                </c:pt>
                <c:pt idx="16190">
                  <c:v>T. Abraham</c:v>
                </c:pt>
                <c:pt idx="16191">
                  <c:v>Pablo Cacharrón</c:v>
                </c:pt>
                <c:pt idx="16192">
                  <c:v>J. Rodríguez</c:v>
                </c:pt>
                <c:pt idx="16193">
                  <c:v>J. Doherty</c:v>
                </c:pt>
                <c:pt idx="16194">
                  <c:v>T. Maya</c:v>
                </c:pt>
                <c:pt idx="16195">
                  <c:v>Du Changjie</c:v>
                </c:pt>
                <c:pt idx="16196">
                  <c:v>J. Christensen</c:v>
                </c:pt>
                <c:pt idx="16197">
                  <c:v>J. Anthony</c:v>
                </c:pt>
                <c:pt idx="16198">
                  <c:v>J. Boote</c:v>
                </c:pt>
                <c:pt idx="16199">
                  <c:v>T. Odusina</c:v>
                </c:pt>
                <c:pt idx="16200">
                  <c:v>M. Pattier</c:v>
                </c:pt>
                <c:pt idx="16201">
                  <c:v>J. Cobián</c:v>
                </c:pt>
                <c:pt idx="16202">
                  <c:v>Gao Huaze</c:v>
                </c:pt>
                <c:pt idx="16203">
                  <c:v>D. Sugioka</c:v>
                </c:pt>
                <c:pt idx="16204">
                  <c:v>C. Månsson</c:v>
                </c:pt>
                <c:pt idx="16205">
                  <c:v>D. Villa</c:v>
                </c:pt>
                <c:pt idx="16206">
                  <c:v>R. Coughlan</c:v>
                </c:pt>
                <c:pt idx="16207">
                  <c:v>A. Álvarez</c:v>
                </c:pt>
                <c:pt idx="16208">
                  <c:v>A. Estupiñán</c:v>
                </c:pt>
                <c:pt idx="16209">
                  <c:v>T. Al Kaabi</c:v>
                </c:pt>
                <c:pt idx="16210">
                  <c:v>H. Rodgers</c:v>
                </c:pt>
                <c:pt idx="16211">
                  <c:v>S. Shome</c:v>
                </c:pt>
                <c:pt idx="16212">
                  <c:v>T. Matsumoto</c:v>
                </c:pt>
                <c:pt idx="16213">
                  <c:v>M. İnan</c:v>
                </c:pt>
                <c:pt idx="16214">
                  <c:v>A. Little</c:v>
                </c:pt>
                <c:pt idx="16215">
                  <c:v>J. Brinch</c:v>
                </c:pt>
                <c:pt idx="16216">
                  <c:v>J. Osei-Tutu</c:v>
                </c:pt>
                <c:pt idx="16217">
                  <c:v>Y. Emghames</c:v>
                </c:pt>
                <c:pt idx="16218">
                  <c:v>A. Björnström</c:v>
                </c:pt>
                <c:pt idx="16219">
                  <c:v>M. Donohue</c:v>
                </c:pt>
                <c:pt idx="16220">
                  <c:v>M. Al Mufarrij</c:v>
                </c:pt>
                <c:pt idx="16221">
                  <c:v>D. Cornell</c:v>
                </c:pt>
                <c:pt idx="16222">
                  <c:v>T. Baller</c:v>
                </c:pt>
                <c:pt idx="16223">
                  <c:v>Park Kwang Il</c:v>
                </c:pt>
                <c:pt idx="16224">
                  <c:v>Javi López</c:v>
                </c:pt>
                <c:pt idx="16225">
                  <c:v>M. Heča</c:v>
                </c:pt>
                <c:pt idx="16226">
                  <c:v>Y. Al Bakr</c:v>
                </c:pt>
                <c:pt idx="16227">
                  <c:v>A. Sebald</c:v>
                </c:pt>
                <c:pt idx="16228">
                  <c:v>A. Gomez Mancini</c:v>
                </c:pt>
                <c:pt idx="16229">
                  <c:v>S. Santoro</c:v>
                </c:pt>
                <c:pt idx="16230">
                  <c:v>A. Ba</c:v>
                </c:pt>
                <c:pt idx="16231">
                  <c:v>Gui Hong</c:v>
                </c:pt>
                <c:pt idx="16232">
                  <c:v>R. Lowry</c:v>
                </c:pt>
                <c:pt idx="16233">
                  <c:v>R. Tugarev</c:v>
                </c:pt>
                <c:pt idx="16234">
                  <c:v>F. Ourega</c:v>
                </c:pt>
                <c:pt idx="16235">
                  <c:v>M. Salaba</c:v>
                </c:pt>
                <c:pt idx="16236">
                  <c:v>F. Maddaloni</c:v>
                </c:pt>
                <c:pt idx="16237">
                  <c:v>A. Barnes</c:v>
                </c:pt>
                <c:pt idx="16238">
                  <c:v>R. Emanuelsson</c:v>
                </c:pt>
                <c:pt idx="16239">
                  <c:v>T. Robinson</c:v>
                </c:pt>
                <c:pt idx="16240">
                  <c:v>L. O'Brien</c:v>
                </c:pt>
                <c:pt idx="16241">
                  <c:v>H. Evjen</c:v>
                </c:pt>
                <c:pt idx="16242">
                  <c:v>E. Aiwu</c:v>
                </c:pt>
                <c:pt idx="16243">
                  <c:v>M. Lund</c:v>
                </c:pt>
                <c:pt idx="16244">
                  <c:v>E. Kaja</c:v>
                </c:pt>
                <c:pt idx="16245">
                  <c:v>A. Curry</c:v>
                </c:pt>
                <c:pt idx="16246">
                  <c:v>P. Sokołowski</c:v>
                </c:pt>
                <c:pt idx="16247">
                  <c:v>A. Kaltoft</c:v>
                </c:pt>
                <c:pt idx="16248">
                  <c:v>E. Linthorst</c:v>
                </c:pt>
                <c:pt idx="16249">
                  <c:v>B. Lekström</c:v>
                </c:pt>
                <c:pt idx="16250">
                  <c:v>L. Schneider</c:v>
                </c:pt>
                <c:pt idx="16251">
                  <c:v>Han Feng</c:v>
                </c:pt>
                <c:pt idx="16252">
                  <c:v>D. Ogawa</c:v>
                </c:pt>
                <c:pt idx="16253">
                  <c:v>F. Quiroz</c:v>
                </c:pt>
                <c:pt idx="16254">
                  <c:v>S. Steijn</c:v>
                </c:pt>
                <c:pt idx="16255">
                  <c:v>L. Ketterer</c:v>
                </c:pt>
                <c:pt idx="16256">
                  <c:v>A. Nilsson</c:v>
                </c:pt>
                <c:pt idx="16257">
                  <c:v>L. Perrin</c:v>
                </c:pt>
                <c:pt idx="16258">
                  <c:v>C. Coll</c:v>
                </c:pt>
                <c:pt idx="16259">
                  <c:v>C. Camacho</c:v>
                </c:pt>
                <c:pt idx="16260">
                  <c:v>S. Sørløkk</c:v>
                </c:pt>
                <c:pt idx="16261">
                  <c:v>N. Awassi</c:v>
                </c:pt>
                <c:pt idx="16262">
                  <c:v>R. Hirakawa</c:v>
                </c:pt>
                <c:pt idx="16263">
                  <c:v>C. Cooke</c:v>
                </c:pt>
                <c:pt idx="16264">
                  <c:v>P. van der Vlag</c:v>
                </c:pt>
                <c:pt idx="16265">
                  <c:v>R. Borges</c:v>
                </c:pt>
                <c:pt idx="16266">
                  <c:v>T. Nijhuis</c:v>
                </c:pt>
                <c:pt idx="16267">
                  <c:v>L. Bogdan</c:v>
                </c:pt>
                <c:pt idx="16268">
                  <c:v>L. Wildin</c:v>
                </c:pt>
                <c:pt idx="16269">
                  <c:v>M. Lillebo</c:v>
                </c:pt>
                <c:pt idx="16270">
                  <c:v>R. Kim</c:v>
                </c:pt>
                <c:pt idx="16271">
                  <c:v>M. Irigoyemborde</c:v>
                </c:pt>
                <c:pt idx="16272">
                  <c:v>T. Ominami</c:v>
                </c:pt>
                <c:pt idx="16273">
                  <c:v>I. Angulo</c:v>
                </c:pt>
                <c:pt idx="16274">
                  <c:v>G. Carvajal</c:v>
                </c:pt>
                <c:pt idx="16275">
                  <c:v>C. Akono</c:v>
                </c:pt>
                <c:pt idx="16276">
                  <c:v>S. Pabón</c:v>
                </c:pt>
                <c:pt idx="16277">
                  <c:v>C. Donovan</c:v>
                </c:pt>
                <c:pt idx="16278">
                  <c:v>Park Jung Ho</c:v>
                </c:pt>
                <c:pt idx="16279">
                  <c:v>R. Kehr</c:v>
                </c:pt>
                <c:pt idx="16280">
                  <c:v>M. Soumaré</c:v>
                </c:pt>
                <c:pt idx="16281">
                  <c:v>S. Pirkl</c:v>
                </c:pt>
                <c:pt idx="16282">
                  <c:v>J. Senior</c:v>
                </c:pt>
                <c:pt idx="16283">
                  <c:v>S. Jiménez</c:v>
                </c:pt>
                <c:pt idx="16284">
                  <c:v>T. Nagura</c:v>
                </c:pt>
                <c:pt idx="16285">
                  <c:v>S. Seedorf</c:v>
                </c:pt>
                <c:pt idx="16286">
                  <c:v>N. Böhmer</c:v>
                </c:pt>
                <c:pt idx="16287">
                  <c:v>N. Insfrán</c:v>
                </c:pt>
                <c:pt idx="16288">
                  <c:v>J. Barjonas</c:v>
                </c:pt>
                <c:pt idx="16289">
                  <c:v>L. Ntumba</c:v>
                </c:pt>
                <c:pt idx="16290">
                  <c:v>K. O'Connell</c:v>
                </c:pt>
                <c:pt idx="16291">
                  <c:v>M. Bird</c:v>
                </c:pt>
                <c:pt idx="16292">
                  <c:v>B. Tozer</c:v>
                </c:pt>
                <c:pt idx="16293">
                  <c:v>M. Tokida</c:v>
                </c:pt>
                <c:pt idx="16294">
                  <c:v>V. Vanbaleghem</c:v>
                </c:pt>
                <c:pt idx="16295">
                  <c:v>H. Hawsawi</c:v>
                </c:pt>
                <c:pt idx="16296">
                  <c:v>B. Bashir</c:v>
                </c:pt>
                <c:pt idx="16297">
                  <c:v>G. Volpe</c:v>
                </c:pt>
                <c:pt idx="16298">
                  <c:v>C. Manicone</c:v>
                </c:pt>
                <c:pt idx="16299">
                  <c:v>M. Herrera</c:v>
                </c:pt>
                <c:pt idx="16300">
                  <c:v>J. Caballero</c:v>
                </c:pt>
                <c:pt idx="16301">
                  <c:v>Kim Min Jun</c:v>
                </c:pt>
                <c:pt idx="16302">
                  <c:v>S. Seddon</c:v>
                </c:pt>
                <c:pt idx="16303">
                  <c:v>M. Al Mutairi</c:v>
                </c:pt>
                <c:pt idx="16304">
                  <c:v>M. Platt</c:v>
                </c:pt>
                <c:pt idx="16305">
                  <c:v>E. Botheim</c:v>
                </c:pt>
                <c:pt idx="16306">
                  <c:v>J. Quiñones</c:v>
                </c:pt>
                <c:pt idx="16307">
                  <c:v>Wang Guoming</c:v>
                </c:pt>
                <c:pt idx="16308">
                  <c:v>A. Kabashi</c:v>
                </c:pt>
                <c:pt idx="16309">
                  <c:v>J. Chávez</c:v>
                </c:pt>
                <c:pt idx="16310">
                  <c:v>C. Weale</c:v>
                </c:pt>
                <c:pt idx="16311">
                  <c:v>H. Abdelli</c:v>
                </c:pt>
                <c:pt idx="16312">
                  <c:v>T. Golden</c:v>
                </c:pt>
                <c:pt idx="16313">
                  <c:v>F. Godoy</c:v>
                </c:pt>
                <c:pt idx="16314">
                  <c:v>D. Tejeda</c:v>
                </c:pt>
                <c:pt idx="16315">
                  <c:v>M. Jay</c:v>
                </c:pt>
                <c:pt idx="16316">
                  <c:v>S. Woods</c:v>
                </c:pt>
                <c:pt idx="16317">
                  <c:v>D. Diani</c:v>
                </c:pt>
                <c:pt idx="16318">
                  <c:v>O. Atilgan</c:v>
                </c:pt>
                <c:pt idx="16319">
                  <c:v>M. Al Rubaie</c:v>
                </c:pt>
                <c:pt idx="16320">
                  <c:v>C. Fox</c:v>
                </c:pt>
                <c:pt idx="16321">
                  <c:v>B. Vera</c:v>
                </c:pt>
                <c:pt idx="16322">
                  <c:v>L. Maloney</c:v>
                </c:pt>
                <c:pt idx="16323">
                  <c:v>J. Pask</c:v>
                </c:pt>
                <c:pt idx="16324">
                  <c:v>A. Errico</c:v>
                </c:pt>
                <c:pt idx="16325">
                  <c:v>T. Moschión</c:v>
                </c:pt>
                <c:pt idx="16326">
                  <c:v>Y. Al Shammari</c:v>
                </c:pt>
                <c:pt idx="16327">
                  <c:v>F. Sollacaro</c:v>
                </c:pt>
                <c:pt idx="16328">
                  <c:v>O. Mbaizo</c:v>
                </c:pt>
                <c:pt idx="16329">
                  <c:v>O. Patiño</c:v>
                </c:pt>
                <c:pt idx="16330">
                  <c:v>J. Arboleda</c:v>
                </c:pt>
                <c:pt idx="16331">
                  <c:v>Wang Yaopeng</c:v>
                </c:pt>
                <c:pt idx="16332">
                  <c:v>O. Shannon</c:v>
                </c:pt>
                <c:pt idx="16333">
                  <c:v>B. Tollitt</c:v>
                </c:pt>
                <c:pt idx="16334">
                  <c:v>L. Kunga</c:v>
                </c:pt>
                <c:pt idx="16335">
                  <c:v>E. Bird</c:v>
                </c:pt>
                <c:pt idx="16336">
                  <c:v>M. Zach</c:v>
                </c:pt>
                <c:pt idx="16337">
                  <c:v>E. Masciangelo</c:v>
                </c:pt>
                <c:pt idx="16338">
                  <c:v>E. Mergen</c:v>
                </c:pt>
                <c:pt idx="16339">
                  <c:v>Y. Soma</c:v>
                </c:pt>
                <c:pt idx="16340">
                  <c:v>N. Fiedler</c:v>
                </c:pt>
                <c:pt idx="16341">
                  <c:v>C. Kirk</c:v>
                </c:pt>
                <c:pt idx="16342">
                  <c:v>J. Bursztyn</c:v>
                </c:pt>
                <c:pt idx="16343">
                  <c:v>G. Poluzzi</c:v>
                </c:pt>
                <c:pt idx="16344">
                  <c:v>J. Sullivan</c:v>
                </c:pt>
                <c:pt idx="16345">
                  <c:v>J. Scott</c:v>
                </c:pt>
                <c:pt idx="16346">
                  <c:v>O. Al Saleem</c:v>
                </c:pt>
                <c:pt idx="16347">
                  <c:v>A. Wilson</c:v>
                </c:pt>
                <c:pt idx="16348">
                  <c:v>B. Kavanagh</c:v>
                </c:pt>
                <c:pt idx="16349">
                  <c:v>J. Vall</c:v>
                </c:pt>
                <c:pt idx="16350">
                  <c:v>N. Araya</c:v>
                </c:pt>
                <c:pt idx="16351">
                  <c:v>F. Brandhof</c:v>
                </c:pt>
                <c:pt idx="16352">
                  <c:v>K. Twardek</c:v>
                </c:pt>
                <c:pt idx="16353">
                  <c:v>O. Ottesen</c:v>
                </c:pt>
                <c:pt idx="16354">
                  <c:v>P. O'Conor</c:v>
                </c:pt>
                <c:pt idx="16355">
                  <c:v>Y. Zabaleta</c:v>
                </c:pt>
                <c:pt idx="16356">
                  <c:v>K. Stanek</c:v>
                </c:pt>
                <c:pt idx="16357">
                  <c:v>J. McKay</c:v>
                </c:pt>
                <c:pt idx="16358">
                  <c:v>S. Dahlström</c:v>
                </c:pt>
                <c:pt idx="16359">
                  <c:v>M. Isaza</c:v>
                </c:pt>
                <c:pt idx="16360">
                  <c:v>J. Barrett</c:v>
                </c:pt>
                <c:pt idx="16361">
                  <c:v>H. Spratt</c:v>
                </c:pt>
                <c:pt idx="16362">
                  <c:v>J. De Smet</c:v>
                </c:pt>
                <c:pt idx="16363">
                  <c:v>K. Sheppard</c:v>
                </c:pt>
                <c:pt idx="16364">
                  <c:v>M. Juárez</c:v>
                </c:pt>
                <c:pt idx="16365">
                  <c:v>R. Senhadji</c:v>
                </c:pt>
                <c:pt idx="16366">
                  <c:v>F. Navarro</c:v>
                </c:pt>
                <c:pt idx="16367">
                  <c:v>K. Lynch</c:v>
                </c:pt>
                <c:pt idx="16368">
                  <c:v>M. Ranmark</c:v>
                </c:pt>
                <c:pt idx="16369">
                  <c:v>K. Flanagan</c:v>
                </c:pt>
                <c:pt idx="16370">
                  <c:v>H. Yalçıntekin</c:v>
                </c:pt>
                <c:pt idx="16371">
                  <c:v>J. Rondeel</c:v>
                </c:pt>
                <c:pt idx="16372">
                  <c:v>A. Al Qahtani</c:v>
                </c:pt>
                <c:pt idx="16373">
                  <c:v>M. Djitté</c:v>
                </c:pt>
                <c:pt idx="16374">
                  <c:v>Lu Yao</c:v>
                </c:pt>
                <c:pt idx="16375">
                  <c:v>J. Montgomery</c:v>
                </c:pt>
                <c:pt idx="16376">
                  <c:v>T. Bakinson</c:v>
                </c:pt>
                <c:pt idx="16377">
                  <c:v>M. Lenes</c:v>
                </c:pt>
                <c:pt idx="16378">
                  <c:v>J. Jiménez</c:v>
                </c:pt>
                <c:pt idx="16379">
                  <c:v>Yan Peng</c:v>
                </c:pt>
                <c:pt idx="16380">
                  <c:v>J. Oswell</c:v>
                </c:pt>
                <c:pt idx="16381">
                  <c:v>I. Domínguez</c:v>
                </c:pt>
                <c:pt idx="16382">
                  <c:v>J. Debrah</c:v>
                </c:pt>
                <c:pt idx="16383">
                  <c:v>R. Bennett</c:v>
                </c:pt>
                <c:pt idx="16384">
                  <c:v>L. Coordes</c:v>
                </c:pt>
                <c:pt idx="16385">
                  <c:v>B. Avramovic</c:v>
                </c:pt>
                <c:pt idx="16386">
                  <c:v>O. Younger</c:v>
                </c:pt>
                <c:pt idx="16387">
                  <c:v>I. Jönsson</c:v>
                </c:pt>
                <c:pt idx="16388">
                  <c:v>R. Musaba</c:v>
                </c:pt>
                <c:pt idx="16389">
                  <c:v>J. Requena</c:v>
                </c:pt>
                <c:pt idx="16390">
                  <c:v>C. Kenna</c:v>
                </c:pt>
                <c:pt idx="16391">
                  <c:v>Altamirano</c:v>
                </c:pt>
                <c:pt idx="16392">
                  <c:v>N. Amamoo</c:v>
                </c:pt>
                <c:pt idx="16393">
                  <c:v>S. Graham</c:v>
                </c:pt>
                <c:pt idx="16394">
                  <c:v>Choi Young Eun</c:v>
                </c:pt>
                <c:pt idx="16395">
                  <c:v>L. Bilboe</c:v>
                </c:pt>
                <c:pt idx="16396">
                  <c:v>C. Velásquez</c:v>
                </c:pt>
                <c:pt idx="16397">
                  <c:v>A. Semenyo</c:v>
                </c:pt>
                <c:pt idx="16398">
                  <c:v>M. Dembélé</c:v>
                </c:pt>
                <c:pt idx="16399">
                  <c:v>L. White</c:v>
                </c:pt>
                <c:pt idx="16400">
                  <c:v>N. Leemhuis</c:v>
                </c:pt>
                <c:pt idx="16401">
                  <c:v>P. Boevink</c:v>
                </c:pt>
                <c:pt idx="16402">
                  <c:v>C. Whelan</c:v>
                </c:pt>
                <c:pt idx="16403">
                  <c:v>T. Dele-Bashiru</c:v>
                </c:pt>
                <c:pt idx="16404">
                  <c:v>R. Rosenqvist</c:v>
                </c:pt>
                <c:pt idx="16405">
                  <c:v>D. Genreau</c:v>
                </c:pt>
                <c:pt idx="16406">
                  <c:v>J. Tabinas</c:v>
                </c:pt>
                <c:pt idx="16407">
                  <c:v>J. Hope</c:v>
                </c:pt>
                <c:pt idx="16408">
                  <c:v>R. Takahashi</c:v>
                </c:pt>
                <c:pt idx="16409">
                  <c:v>P. Harant</c:v>
                </c:pt>
                <c:pt idx="16410">
                  <c:v>M. Trejo</c:v>
                </c:pt>
                <c:pt idx="16411">
                  <c:v>R. Henry</c:v>
                </c:pt>
                <c:pt idx="16412">
                  <c:v>J. Chávez</c:v>
                </c:pt>
                <c:pt idx="16413">
                  <c:v>L. Brüggemeier</c:v>
                </c:pt>
                <c:pt idx="16414">
                  <c:v>M. Al Haeti</c:v>
                </c:pt>
                <c:pt idx="16415">
                  <c:v>N. Djouahra</c:v>
                </c:pt>
                <c:pt idx="16416">
                  <c:v>A. Hartigan</c:v>
                </c:pt>
                <c:pt idx="16417">
                  <c:v>V. Glaentzlin</c:v>
                </c:pt>
                <c:pt idx="16418">
                  <c:v>J. Kitolano</c:v>
                </c:pt>
                <c:pt idx="16419">
                  <c:v>M. Lacroix</c:v>
                </c:pt>
                <c:pt idx="16420">
                  <c:v>Y. Khormi</c:v>
                </c:pt>
                <c:pt idx="16421">
                  <c:v>F. Moreno</c:v>
                </c:pt>
                <c:pt idx="16422">
                  <c:v>A. Campion</c:v>
                </c:pt>
                <c:pt idx="16423">
                  <c:v>Y. Andzouana</c:v>
                </c:pt>
                <c:pt idx="16424">
                  <c:v>J. Mahon</c:v>
                </c:pt>
                <c:pt idx="16425">
                  <c:v>O. Yaman</c:v>
                </c:pt>
                <c:pt idx="16426">
                  <c:v>A. Simpson</c:v>
                </c:pt>
                <c:pt idx="16427">
                  <c:v>Li Yingjian</c:v>
                </c:pt>
                <c:pt idx="16428">
                  <c:v>U. Yazğılı</c:v>
                </c:pt>
                <c:pt idx="16429">
                  <c:v>F. Kelleher</c:v>
                </c:pt>
                <c:pt idx="16430">
                  <c:v>O. Krusnell</c:v>
                </c:pt>
                <c:pt idx="16431">
                  <c:v>Y. Otto</c:v>
                </c:pt>
                <c:pt idx="16432">
                  <c:v>B. Fleming</c:v>
                </c:pt>
                <c:pt idx="16433">
                  <c:v>L. Bürger</c:v>
                </c:pt>
                <c:pt idx="16434">
                  <c:v>Sun Le</c:v>
                </c:pt>
                <c:pt idx="16435">
                  <c:v>A. Bass</c:v>
                </c:pt>
                <c:pt idx="16436">
                  <c:v>Y. Dieudonne</c:v>
                </c:pt>
                <c:pt idx="16437">
                  <c:v>J. Graham</c:v>
                </c:pt>
                <c:pt idx="16438">
                  <c:v>A. Wolniewicz</c:v>
                </c:pt>
                <c:pt idx="16439">
                  <c:v>D. Lavercombe</c:v>
                </c:pt>
                <c:pt idx="16440">
                  <c:v>S. Osorio</c:v>
                </c:pt>
                <c:pt idx="16441">
                  <c:v>B. Cam</c:v>
                </c:pt>
                <c:pt idx="16442">
                  <c:v>R. Donelon</c:v>
                </c:pt>
                <c:pt idx="16443">
                  <c:v>C. Fogacci</c:v>
                </c:pt>
                <c:pt idx="16444">
                  <c:v>C. Fermina</c:v>
                </c:pt>
                <c:pt idx="16445">
                  <c:v>T. Vancooten</c:v>
                </c:pt>
                <c:pt idx="16446">
                  <c:v>R. El Hankouri</c:v>
                </c:pt>
                <c:pt idx="16447">
                  <c:v>R. Suzuki</c:v>
                </c:pt>
                <c:pt idx="16448">
                  <c:v>O. Özdemir</c:v>
                </c:pt>
                <c:pt idx="16449">
                  <c:v>R. Cretaro</c:v>
                </c:pt>
                <c:pt idx="16450">
                  <c:v>S. Paul</c:v>
                </c:pt>
                <c:pt idx="16451">
                  <c:v>M. Halstead</c:v>
                </c:pt>
                <c:pt idx="16452">
                  <c:v>R. Schofield</c:v>
                </c:pt>
                <c:pt idx="16453">
                  <c:v>S. Härtel</c:v>
                </c:pt>
                <c:pt idx="16454">
                  <c:v>T. Trueba</c:v>
                </c:pt>
                <c:pt idx="16455">
                  <c:v>A. Obaid</c:v>
                </c:pt>
                <c:pt idx="16456">
                  <c:v>A. Coote</c:v>
                </c:pt>
                <c:pt idx="16457">
                  <c:v>R. Solan</c:v>
                </c:pt>
                <c:pt idx="16458">
                  <c:v>Chen Anqi</c:v>
                </c:pt>
                <c:pt idx="16459">
                  <c:v>D. Turnbull</c:v>
                </c:pt>
                <c:pt idx="16460">
                  <c:v>A. Edqvist</c:v>
                </c:pt>
                <c:pt idx="16461">
                  <c:v>S. Al Selouli</c:v>
                </c:pt>
                <c:pt idx="16462">
                  <c:v>E. Ngwatala</c:v>
                </c:pt>
                <c:pt idx="16463">
                  <c:v>A. Samuel</c:v>
                </c:pt>
                <c:pt idx="16464">
                  <c:v>H. Gilmour</c:v>
                </c:pt>
                <c:pt idx="16465">
                  <c:v>M. Ruiz Díaz</c:v>
                </c:pt>
                <c:pt idx="16466">
                  <c:v>M. Młyński</c:v>
                </c:pt>
                <c:pt idx="16467">
                  <c:v>Morro</c:v>
                </c:pt>
                <c:pt idx="16468">
                  <c:v>D. O'Connor</c:v>
                </c:pt>
                <c:pt idx="16469">
                  <c:v>M. Johnstone</c:v>
                </c:pt>
                <c:pt idx="16470">
                  <c:v>N. Cadden</c:v>
                </c:pt>
                <c:pt idx="16471">
                  <c:v>Y. Toure</c:v>
                </c:pt>
                <c:pt idx="16472">
                  <c:v>N. Bishop</c:v>
                </c:pt>
                <c:pt idx="16473">
                  <c:v>L. Martínez</c:v>
                </c:pt>
                <c:pt idx="16474">
                  <c:v>L. John</c:v>
                </c:pt>
                <c:pt idx="16475">
                  <c:v>Sun Jungang</c:v>
                </c:pt>
                <c:pt idx="16476">
                  <c:v>M. Al Mutlaq</c:v>
                </c:pt>
                <c:pt idx="16477">
                  <c:v>A. Suljic</c:v>
                </c:pt>
                <c:pt idx="16478">
                  <c:v>I. Tapia</c:v>
                </c:pt>
                <c:pt idx="16479">
                  <c:v>J. Eastwood</c:v>
                </c:pt>
                <c:pt idx="16480">
                  <c:v>J. Brimmer</c:v>
                </c:pt>
                <c:pt idx="16481">
                  <c:v>S. Grønning</c:v>
                </c:pt>
                <c:pt idx="16482">
                  <c:v>D. Williams</c:v>
                </c:pt>
                <c:pt idx="16483">
                  <c:v>A. Díaz</c:v>
                </c:pt>
                <c:pt idx="16484">
                  <c:v>B. Chibani</c:v>
                </c:pt>
                <c:pt idx="16485">
                  <c:v>L. Ranieri</c:v>
                </c:pt>
                <c:pt idx="16486">
                  <c:v>A. Laurienté</c:v>
                </c:pt>
                <c:pt idx="16487">
                  <c:v>J. Meneses</c:v>
                </c:pt>
                <c:pt idx="16488">
                  <c:v>T. Ogiwara</c:v>
                </c:pt>
                <c:pt idx="16489">
                  <c:v>K. Ellison</c:v>
                </c:pt>
                <c:pt idx="16490">
                  <c:v>E. Bohinen</c:v>
                </c:pt>
                <c:pt idx="16491">
                  <c:v>A. Fletcher</c:v>
                </c:pt>
                <c:pt idx="16492">
                  <c:v>M. Najjar</c:v>
                </c:pt>
                <c:pt idx="16493">
                  <c:v>E. Zehir</c:v>
                </c:pt>
                <c:pt idx="16494">
                  <c:v>Zeng Shuai</c:v>
                </c:pt>
                <c:pt idx="16495">
                  <c:v>R. Laryea</c:v>
                </c:pt>
                <c:pt idx="16496">
                  <c:v>M. Sipľak</c:v>
                </c:pt>
                <c:pt idx="16497">
                  <c:v>M. Miller</c:v>
                </c:pt>
                <c:pt idx="16498">
                  <c:v>O. Johansson</c:v>
                </c:pt>
                <c:pt idx="16499">
                  <c:v>A. Mondal</c:v>
                </c:pt>
                <c:pt idx="16500">
                  <c:v>Z. Westbrooke</c:v>
                </c:pt>
                <c:pt idx="16501">
                  <c:v>K. Pagliuca</c:v>
                </c:pt>
                <c:pt idx="16502">
                  <c:v>B. Hall</c:v>
                </c:pt>
                <c:pt idx="16503">
                  <c:v>M. Köbbing</c:v>
                </c:pt>
                <c:pt idx="16504">
                  <c:v>E. Chapman</c:v>
                </c:pt>
                <c:pt idx="16505">
                  <c:v>L. Orellano</c:v>
                </c:pt>
                <c:pt idx="16506">
                  <c:v>R. Harker</c:v>
                </c:pt>
                <c:pt idx="16507">
                  <c:v>L. Rogerson</c:v>
                </c:pt>
                <c:pt idx="16508">
                  <c:v>L. Thomas</c:v>
                </c:pt>
                <c:pt idx="16509">
                  <c:v>P. Sander</c:v>
                </c:pt>
                <c:pt idx="16510">
                  <c:v>J. Jensen</c:v>
                </c:pt>
                <c:pt idx="16511">
                  <c:v>Jiang Wenjun</c:v>
                </c:pt>
                <c:pt idx="16512">
                  <c:v>A. Alibekov</c:v>
                </c:pt>
                <c:pt idx="16513">
                  <c:v>N. Giraldo</c:v>
                </c:pt>
                <c:pt idx="16514">
                  <c:v>J. Mashart</c:v>
                </c:pt>
                <c:pt idx="16515">
                  <c:v>D. Casey</c:v>
                </c:pt>
                <c:pt idx="16516">
                  <c:v>C. Norman</c:v>
                </c:pt>
                <c:pt idx="16517">
                  <c:v>N. Lemaître</c:v>
                </c:pt>
                <c:pt idx="16518">
                  <c:v>F. Ross</c:v>
                </c:pt>
                <c:pt idx="16519">
                  <c:v>O. Kakay</c:v>
                </c:pt>
                <c:pt idx="16520">
                  <c:v>D. Leahy</c:v>
                </c:pt>
                <c:pt idx="16521">
                  <c:v>R. Sottil</c:v>
                </c:pt>
                <c:pt idx="16522">
                  <c:v>Li Haitao</c:v>
                </c:pt>
                <c:pt idx="16523">
                  <c:v>R. Allassani</c:v>
                </c:pt>
                <c:pt idx="16524">
                  <c:v>D. Conroy</c:v>
                </c:pt>
                <c:pt idx="16525">
                  <c:v>F. Zorba</c:v>
                </c:pt>
                <c:pt idx="16526">
                  <c:v>T. Blackmon</c:v>
                </c:pt>
                <c:pt idx="16527">
                  <c:v>T. Arndal</c:v>
                </c:pt>
                <c:pt idx="16528">
                  <c:v>M. Al Sufyani</c:v>
                </c:pt>
                <c:pt idx="16529">
                  <c:v>B. Liddle</c:v>
                </c:pt>
                <c:pt idx="16530">
                  <c:v>C. Oliver</c:v>
                </c:pt>
                <c:pt idx="16531">
                  <c:v>N. Kariri</c:v>
                </c:pt>
                <c:pt idx="16532">
                  <c:v>Xiang Hantian</c:v>
                </c:pt>
                <c:pt idx="16533">
                  <c:v>Lee Gyu Seong</c:v>
                </c:pt>
                <c:pt idx="16534">
                  <c:v>R. de Vos</c:v>
                </c:pt>
                <c:pt idx="16535">
                  <c:v>M. Wasielewski</c:v>
                </c:pt>
                <c:pt idx="16536">
                  <c:v>N. Simon</c:v>
                </c:pt>
                <c:pt idx="16537">
                  <c:v>N. Kirk</c:v>
                </c:pt>
                <c:pt idx="16538">
                  <c:v>S. Al Najrani</c:v>
                </c:pt>
                <c:pt idx="16539">
                  <c:v>L. Lalruatthara</c:v>
                </c:pt>
                <c:pt idx="16540">
                  <c:v>A. Attiah</c:v>
                </c:pt>
                <c:pt idx="16541">
                  <c:v>K. Ademi</c:v>
                </c:pt>
                <c:pt idx="16542">
                  <c:v>C. Gallego</c:v>
                </c:pt>
                <c:pt idx="16543">
                  <c:v>Zhou Dadi</c:v>
                </c:pt>
                <c:pt idx="16544">
                  <c:v>D. Adshead</c:v>
                </c:pt>
                <c:pt idx="16545">
                  <c:v>J. Adelson</c:v>
                </c:pt>
                <c:pt idx="16546">
                  <c:v>C. Brown</c:v>
                </c:pt>
                <c:pt idx="16547">
                  <c:v>S. Bouzar</c:v>
                </c:pt>
                <c:pt idx="16548">
                  <c:v>J. Curran</c:v>
                </c:pt>
                <c:pt idx="16549">
                  <c:v>M. Lansing</c:v>
                </c:pt>
                <c:pt idx="16550">
                  <c:v>D. Cayupil</c:v>
                </c:pt>
                <c:pt idx="16551">
                  <c:v>O. Mireles</c:v>
                </c:pt>
                <c:pt idx="16552">
                  <c:v>O. Valakari</c:v>
                </c:pt>
                <c:pt idx="16553">
                  <c:v>B. Stillhart</c:v>
                </c:pt>
                <c:pt idx="16554">
                  <c:v>R. Holden</c:v>
                </c:pt>
                <c:pt idx="16555">
                  <c:v>D. Salanovic</c:v>
                </c:pt>
                <c:pt idx="16556">
                  <c:v>Pol Lozano</c:v>
                </c:pt>
                <c:pt idx="16557">
                  <c:v>S. Todd</c:v>
                </c:pt>
                <c:pt idx="16558">
                  <c:v>A. Ordagić</c:v>
                </c:pt>
                <c:pt idx="16559">
                  <c:v>C. Evans</c:v>
                </c:pt>
                <c:pt idx="16560">
                  <c:v>O. Buur Rasmussen</c:v>
                </c:pt>
                <c:pt idx="16561">
                  <c:v>J. Krasniqi</c:v>
                </c:pt>
                <c:pt idx="16562">
                  <c:v>C. Libertiaux</c:v>
                </c:pt>
                <c:pt idx="16563">
                  <c:v>L. Migliorelli</c:v>
                </c:pt>
                <c:pt idx="16564">
                  <c:v>M. Millar</c:v>
                </c:pt>
                <c:pt idx="16565">
                  <c:v>K. Kitamoto</c:v>
                </c:pt>
                <c:pt idx="16566">
                  <c:v>Su Yuanjie</c:v>
                </c:pt>
                <c:pt idx="16567">
                  <c:v>M. Mejlstrup Pedersen</c:v>
                </c:pt>
                <c:pt idx="16568">
                  <c:v>K. Gordon</c:v>
                </c:pt>
                <c:pt idx="16569">
                  <c:v>A. Bayındır</c:v>
                </c:pt>
                <c:pt idx="16570">
                  <c:v>N. Helmbrecht</c:v>
                </c:pt>
                <c:pt idx="16571">
                  <c:v>J. Theissen</c:v>
                </c:pt>
                <c:pt idx="16572">
                  <c:v>O. Tejeda</c:v>
                </c:pt>
                <c:pt idx="16573">
                  <c:v>D. Mottley-Henry</c:v>
                </c:pt>
                <c:pt idx="16574">
                  <c:v>J. Hernandez</c:v>
                </c:pt>
                <c:pt idx="16575">
                  <c:v>S. Villarreal</c:v>
                </c:pt>
                <c:pt idx="16576">
                  <c:v>S. Al Nabit</c:v>
                </c:pt>
                <c:pt idx="16577">
                  <c:v>B. Folami</c:v>
                </c:pt>
                <c:pt idx="16578">
                  <c:v>K. Castañeda</c:v>
                </c:pt>
                <c:pt idx="16579">
                  <c:v>A. Ghareeb</c:v>
                </c:pt>
                <c:pt idx="16580">
                  <c:v>I. Jasarevic</c:v>
                </c:pt>
                <c:pt idx="16581">
                  <c:v>C. Vernam</c:v>
                </c:pt>
                <c:pt idx="16582">
                  <c:v>Lee Rae Joon</c:v>
                </c:pt>
                <c:pt idx="16583">
                  <c:v>B. Taz</c:v>
                </c:pt>
                <c:pt idx="16584">
                  <c:v>T. Mizutani</c:v>
                </c:pt>
                <c:pt idx="16585">
                  <c:v>B. Dione</c:v>
                </c:pt>
                <c:pt idx="16586">
                  <c:v>K. Al Shuwayie</c:v>
                </c:pt>
                <c:pt idx="16587">
                  <c:v>A. Ramírez</c:v>
                </c:pt>
                <c:pt idx="16588">
                  <c:v>K. Kovačević</c:v>
                </c:pt>
                <c:pt idx="16589">
                  <c:v>E. Sivertsen</c:v>
                </c:pt>
                <c:pt idx="16590">
                  <c:v>L. Ritson</c:v>
                </c:pt>
                <c:pt idx="16591">
                  <c:v>G. Berggren</c:v>
                </c:pt>
                <c:pt idx="16592">
                  <c:v>J. Oksanen</c:v>
                </c:pt>
                <c:pt idx="16593">
                  <c:v>D. Parker</c:v>
                </c:pt>
                <c:pt idx="16594">
                  <c:v>C. Mafoumbi</c:v>
                </c:pt>
                <c:pt idx="16595">
                  <c:v>A. Bolger</c:v>
                </c:pt>
                <c:pt idx="16596">
                  <c:v>A. Al Basisi</c:v>
                </c:pt>
                <c:pt idx="16597">
                  <c:v>B. Fox</c:v>
                </c:pt>
                <c:pt idx="16598">
                  <c:v>E. Kastrati</c:v>
                </c:pt>
                <c:pt idx="16599">
                  <c:v>M. Al Rashidi</c:v>
                </c:pt>
                <c:pt idx="16600">
                  <c:v>Kim Woo Suk</c:v>
                </c:pt>
                <c:pt idx="16601">
                  <c:v>M. Radecki</c:v>
                </c:pt>
                <c:pt idx="16602">
                  <c:v>O. Jackson</c:v>
                </c:pt>
                <c:pt idx="16603">
                  <c:v>C. Thompson</c:v>
                </c:pt>
                <c:pt idx="16604">
                  <c:v>J. Shackleton</c:v>
                </c:pt>
                <c:pt idx="16605">
                  <c:v>T. Sibbick</c:v>
                </c:pt>
                <c:pt idx="16606">
                  <c:v>K. Oldenburger</c:v>
                </c:pt>
                <c:pt idx="16607">
                  <c:v>M. Lema</c:v>
                </c:pt>
                <c:pt idx="16608">
                  <c:v>A. Al Riou</c:v>
                </c:pt>
                <c:pt idx="16609">
                  <c:v>N. Cordero</c:v>
                </c:pt>
                <c:pt idx="16610">
                  <c:v>J. Rodríguez</c:v>
                </c:pt>
                <c:pt idx="16611">
                  <c:v>H. Abu Sharara</c:v>
                </c:pt>
                <c:pt idx="16612">
                  <c:v>B. Hussein</c:v>
                </c:pt>
                <c:pt idx="16613">
                  <c:v>H. Pernía</c:v>
                </c:pt>
                <c:pt idx="16614">
                  <c:v>V. Ekani</c:v>
                </c:pt>
                <c:pt idx="16615">
                  <c:v>L. Gordon</c:v>
                </c:pt>
                <c:pt idx="16616">
                  <c:v>V. Karakuş</c:v>
                </c:pt>
                <c:pt idx="16617">
                  <c:v>M. Al Zubaidi</c:v>
                </c:pt>
                <c:pt idx="16618">
                  <c:v>A. Al Bishi</c:v>
                </c:pt>
                <c:pt idx="16619">
                  <c:v>R. Lloyd</c:v>
                </c:pt>
                <c:pt idx="16620">
                  <c:v>G. Siadas</c:v>
                </c:pt>
                <c:pt idx="16621">
                  <c:v>M. Asiri</c:v>
                </c:pt>
                <c:pt idx="16622">
                  <c:v>S. Coly</c:v>
                </c:pt>
                <c:pt idx="16623">
                  <c:v>C. Coventry</c:v>
                </c:pt>
                <c:pt idx="16624">
                  <c:v>J. Ponceau</c:v>
                </c:pt>
                <c:pt idx="16625">
                  <c:v>R. Noda</c:v>
                </c:pt>
                <c:pt idx="16626">
                  <c:v>Qiu Shengjiong</c:v>
                </c:pt>
                <c:pt idx="16627">
                  <c:v>M. Al Haidari</c:v>
                </c:pt>
                <c:pt idx="16628">
                  <c:v>K. Stamatopoulos</c:v>
                </c:pt>
                <c:pt idx="16629">
                  <c:v>Y. Lenze</c:v>
                </c:pt>
                <c:pt idx="16630">
                  <c:v>F. Chenkam</c:v>
                </c:pt>
                <c:pt idx="16631">
                  <c:v>R. Edmondson</c:v>
                </c:pt>
                <c:pt idx="16632">
                  <c:v>M. Klass</c:v>
                </c:pt>
                <c:pt idx="16633">
                  <c:v>J. Vom Steeg</c:v>
                </c:pt>
                <c:pt idx="16634">
                  <c:v>E. Palacios</c:v>
                </c:pt>
                <c:pt idx="16635">
                  <c:v>Kim Joon Beom</c:v>
                </c:pt>
                <c:pt idx="16636">
                  <c:v>A. Campbell</c:v>
                </c:pt>
                <c:pt idx="16637">
                  <c:v>H. Pritchard</c:v>
                </c:pt>
                <c:pt idx="16638">
                  <c:v>K. Engbers</c:v>
                </c:pt>
                <c:pt idx="16639">
                  <c:v>K. Wootton</c:v>
                </c:pt>
                <c:pt idx="16640">
                  <c:v>U. Türker</c:v>
                </c:pt>
                <c:pt idx="16641">
                  <c:v>L. Malicsek</c:v>
                </c:pt>
                <c:pt idx="16642">
                  <c:v>K. da Graca</c:v>
                </c:pt>
                <c:pt idx="16643">
                  <c:v>B. Maguire</c:v>
                </c:pt>
                <c:pt idx="16644">
                  <c:v>J. Padilla</c:v>
                </c:pt>
                <c:pt idx="16645">
                  <c:v>I. Shinozuka</c:v>
                </c:pt>
                <c:pt idx="16646">
                  <c:v>S. Palma</c:v>
                </c:pt>
                <c:pt idx="16647">
                  <c:v>C. Crane</c:v>
                </c:pt>
                <c:pt idx="16648">
                  <c:v>A. Rizzo</c:v>
                </c:pt>
                <c:pt idx="16649">
                  <c:v>D. Lyness</c:v>
                </c:pt>
                <c:pt idx="16650">
                  <c:v>J. Holldack</c:v>
                </c:pt>
                <c:pt idx="16651">
                  <c:v>A. Goelzer</c:v>
                </c:pt>
                <c:pt idx="16652">
                  <c:v>A. Mironov</c:v>
                </c:pt>
                <c:pt idx="16653">
                  <c:v>G. Gbellé</c:v>
                </c:pt>
                <c:pt idx="16654">
                  <c:v>T. Abrahams</c:v>
                </c:pt>
                <c:pt idx="16655">
                  <c:v>S. Ben Amar</c:v>
                </c:pt>
                <c:pt idx="16656">
                  <c:v>M. Gillam</c:v>
                </c:pt>
                <c:pt idx="16657">
                  <c:v>F. Kaya</c:v>
                </c:pt>
                <c:pt idx="16658">
                  <c:v>J. Zea</c:v>
                </c:pt>
                <c:pt idx="16659">
                  <c:v>D. Spence</c:v>
                </c:pt>
                <c:pt idx="16660">
                  <c:v>I. Turner</c:v>
                </c:pt>
                <c:pt idx="16661">
                  <c:v>Cong Zhen</c:v>
                </c:pt>
                <c:pt idx="16662">
                  <c:v>M. Norman</c:v>
                </c:pt>
                <c:pt idx="16663">
                  <c:v>E. Mahmutovic</c:v>
                </c:pt>
                <c:pt idx="16664">
                  <c:v>Vasco Paciência</c:v>
                </c:pt>
                <c:pt idx="16665">
                  <c:v>F. Akammadu</c:v>
                </c:pt>
                <c:pt idx="16666">
                  <c:v>S. Shotton</c:v>
                </c:pt>
                <c:pt idx="16667">
                  <c:v>A. Hindi</c:v>
                </c:pt>
                <c:pt idx="16668">
                  <c:v>C. Nicell</c:v>
                </c:pt>
                <c:pt idx="16669">
                  <c:v>J. Truque</c:v>
                </c:pt>
                <c:pt idx="16670">
                  <c:v>H. Douglas</c:v>
                </c:pt>
                <c:pt idx="16671">
                  <c:v>S. Dieng</c:v>
                </c:pt>
                <c:pt idx="16672">
                  <c:v>A. Adetula</c:v>
                </c:pt>
                <c:pt idx="16673">
                  <c:v>B. Alférez</c:v>
                </c:pt>
                <c:pt idx="16674">
                  <c:v>D. Mitov</c:v>
                </c:pt>
                <c:pt idx="16675">
                  <c:v>M. Galé</c:v>
                </c:pt>
                <c:pt idx="16676">
                  <c:v>R. Harvey</c:v>
                </c:pt>
                <c:pt idx="16677">
                  <c:v>J. McMillan</c:v>
                </c:pt>
                <c:pt idx="16678">
                  <c:v>H. Clifton</c:v>
                </c:pt>
                <c:pt idx="16679">
                  <c:v>T. Heward-Belle</c:v>
                </c:pt>
                <c:pt idx="16680">
                  <c:v>S. Long</c:v>
                </c:pt>
                <c:pt idx="16681">
                  <c:v>J. Simonsen</c:v>
                </c:pt>
                <c:pt idx="16682">
                  <c:v>P. Sánchez</c:v>
                </c:pt>
                <c:pt idx="16683">
                  <c:v>A. Høvenhoff</c:v>
                </c:pt>
                <c:pt idx="16684">
                  <c:v>R. Koot</c:v>
                </c:pt>
                <c:pt idx="16685">
                  <c:v>J. Pourtau</c:v>
                </c:pt>
                <c:pt idx="16686">
                  <c:v>D. Mushitu</c:v>
                </c:pt>
                <c:pt idx="16687">
                  <c:v>M. Berisha</c:v>
                </c:pt>
                <c:pt idx="16688">
                  <c:v>M. Harris</c:v>
                </c:pt>
                <c:pt idx="16689">
                  <c:v>Gao Tianyi</c:v>
                </c:pt>
                <c:pt idx="16690">
                  <c:v>J. Al Dossary</c:v>
                </c:pt>
                <c:pt idx="16691">
                  <c:v>L. Seydoux</c:v>
                </c:pt>
                <c:pt idx="16692">
                  <c:v>D. Mena</c:v>
                </c:pt>
                <c:pt idx="16693">
                  <c:v>A. Medina</c:v>
                </c:pt>
                <c:pt idx="16694">
                  <c:v>O. O'Dwyer</c:v>
                </c:pt>
                <c:pt idx="16695">
                  <c:v>M. Parada</c:v>
                </c:pt>
                <c:pt idx="16696">
                  <c:v>Jo Yong Jae</c:v>
                </c:pt>
                <c:pt idx="16697">
                  <c:v>M. Wolff</c:v>
                </c:pt>
                <c:pt idx="16698">
                  <c:v>B. Lucumí</c:v>
                </c:pt>
                <c:pt idx="16699">
                  <c:v>O. Kensdale</c:v>
                </c:pt>
                <c:pt idx="16700">
                  <c:v>K. Szymański</c:v>
                </c:pt>
                <c:pt idx="16701">
                  <c:v>L. Hardcastle</c:v>
                </c:pt>
                <c:pt idx="16702">
                  <c:v>O. Malcı</c:v>
                </c:pt>
                <c:pt idx="16703">
                  <c:v>H. Al Yami</c:v>
                </c:pt>
                <c:pt idx="16704">
                  <c:v>M. Orłowski</c:v>
                </c:pt>
                <c:pt idx="16705">
                  <c:v>J. Ferry</c:v>
                </c:pt>
                <c:pt idx="16706">
                  <c:v>S. Janssen</c:v>
                </c:pt>
                <c:pt idx="16707">
                  <c:v>M. Catenacci</c:v>
                </c:pt>
                <c:pt idx="16708">
                  <c:v>B. Kennedy</c:v>
                </c:pt>
                <c:pt idx="16709">
                  <c:v>M. Guel</c:v>
                </c:pt>
                <c:pt idx="16710">
                  <c:v>T. Rönning</c:v>
                </c:pt>
                <c:pt idx="16711">
                  <c:v>A. Jerez</c:v>
                </c:pt>
                <c:pt idx="16712">
                  <c:v>M. Pedersen</c:v>
                </c:pt>
                <c:pt idx="16713">
                  <c:v>K. Politz</c:v>
                </c:pt>
                <c:pt idx="16714">
                  <c:v>A. Grinwis</c:v>
                </c:pt>
                <c:pt idx="16715">
                  <c:v>K. Shiihashi</c:v>
                </c:pt>
                <c:pt idx="16716">
                  <c:v>M. Layer</c:v>
                </c:pt>
                <c:pt idx="16717">
                  <c:v>M. Grundmann</c:v>
                </c:pt>
                <c:pt idx="16718">
                  <c:v>W. Biedrzycki</c:v>
                </c:pt>
                <c:pt idx="16719">
                  <c:v>D. Szczepan</c:v>
                </c:pt>
                <c:pt idx="16720">
                  <c:v>D. Baur</c:v>
                </c:pt>
                <c:pt idx="16721">
                  <c:v>C. Lang</c:v>
                </c:pt>
                <c:pt idx="16722">
                  <c:v>C. Ariza</c:v>
                </c:pt>
                <c:pt idx="16723">
                  <c:v>S. Amin</c:v>
                </c:pt>
                <c:pt idx="16724">
                  <c:v>D. Hutchinson</c:v>
                </c:pt>
                <c:pt idx="16725">
                  <c:v>Y. Ben El-Mhanni</c:v>
                </c:pt>
                <c:pt idx="16726">
                  <c:v>H. Isted</c:v>
                </c:pt>
                <c:pt idx="16727">
                  <c:v>O. Yilmaz</c:v>
                </c:pt>
                <c:pt idx="16728">
                  <c:v>R. Caicedo</c:v>
                </c:pt>
                <c:pt idx="16729">
                  <c:v>G. Kımışır</c:v>
                </c:pt>
                <c:pt idx="16730">
                  <c:v>R. Watson</c:v>
                </c:pt>
                <c:pt idx="16731">
                  <c:v>V. Viot</c:v>
                </c:pt>
                <c:pt idx="16732">
                  <c:v>Z. Al Haniti</c:v>
                </c:pt>
                <c:pt idx="16733">
                  <c:v>N. Abdali</c:v>
                </c:pt>
                <c:pt idx="16734">
                  <c:v>S. McWilliams</c:v>
                </c:pt>
                <c:pt idx="16735">
                  <c:v>T. Roberts</c:v>
                </c:pt>
                <c:pt idx="16736">
                  <c:v>J. McDonagh</c:v>
                </c:pt>
                <c:pt idx="16737">
                  <c:v>D. Malhue</c:v>
                </c:pt>
                <c:pt idx="16738">
                  <c:v>A. Koldere</c:v>
                </c:pt>
                <c:pt idx="16739">
                  <c:v>D. Stynes</c:v>
                </c:pt>
                <c:pt idx="16740">
                  <c:v>M. Kos</c:v>
                </c:pt>
                <c:pt idx="16741">
                  <c:v>F. Baptiste</c:v>
                </c:pt>
                <c:pt idx="16742">
                  <c:v>Jeong Chee In</c:v>
                </c:pt>
                <c:pt idx="16743">
                  <c:v>K. Watts</c:v>
                </c:pt>
                <c:pt idx="16744">
                  <c:v>J. Lennon</c:v>
                </c:pt>
                <c:pt idx="16745">
                  <c:v>H. Duman</c:v>
                </c:pt>
                <c:pt idx="16746">
                  <c:v>N. Anhölcher</c:v>
                </c:pt>
                <c:pt idx="16747">
                  <c:v>J. Stenmark</c:v>
                </c:pt>
                <c:pt idx="16748">
                  <c:v>S. Belkahia</c:v>
                </c:pt>
                <c:pt idx="16749">
                  <c:v>C. Tovar</c:v>
                </c:pt>
                <c:pt idx="16750">
                  <c:v>C. Goslin</c:v>
                </c:pt>
                <c:pt idx="16751">
                  <c:v>B. Stephens</c:v>
                </c:pt>
                <c:pt idx="16752">
                  <c:v>Y. Requena</c:v>
                </c:pt>
                <c:pt idx="16753">
                  <c:v>K. Cantwell</c:v>
                </c:pt>
                <c:pt idx="16754">
                  <c:v>S. Lavelle</c:v>
                </c:pt>
                <c:pt idx="16755">
                  <c:v>M. Rodrigues</c:v>
                </c:pt>
                <c:pt idx="16756">
                  <c:v>Javito</c:v>
                </c:pt>
                <c:pt idx="16757">
                  <c:v>W. Jakkit</c:v>
                </c:pt>
                <c:pt idx="16758">
                  <c:v>H. St Clair</c:v>
                </c:pt>
                <c:pt idx="16759">
                  <c:v>S. Grønli</c:v>
                </c:pt>
                <c:pt idx="16760">
                  <c:v>P. Jensen</c:v>
                </c:pt>
                <c:pt idx="16761">
                  <c:v>A. Hinds</c:v>
                </c:pt>
                <c:pt idx="16762">
                  <c:v>F. Al Rashidi</c:v>
                </c:pt>
                <c:pt idx="16763">
                  <c:v>A. Ávila</c:v>
                </c:pt>
                <c:pt idx="16764">
                  <c:v>M. Lis</c:v>
                </c:pt>
                <c:pt idx="16765">
                  <c:v>S. Kawamata</c:v>
                </c:pt>
                <c:pt idx="16766">
                  <c:v>A. Nsakala</c:v>
                </c:pt>
                <c:pt idx="16767">
                  <c:v>B. Hernández</c:v>
                </c:pt>
                <c:pt idx="16768">
                  <c:v>C. Carroll</c:v>
                </c:pt>
                <c:pt idx="16769">
                  <c:v>D. Takahashi</c:v>
                </c:pt>
                <c:pt idx="16770">
                  <c:v>L. Brand</c:v>
                </c:pt>
                <c:pt idx="16771">
                  <c:v>Liu Yang</c:v>
                </c:pt>
                <c:pt idx="16772">
                  <c:v>Y. Zummack</c:v>
                </c:pt>
                <c:pt idx="16773">
                  <c:v>R. Feely</c:v>
                </c:pt>
                <c:pt idx="16774">
                  <c:v>J. Hove</c:v>
                </c:pt>
                <c:pt idx="16775">
                  <c:v>T. Deters</c:v>
                </c:pt>
                <c:pt idx="16776">
                  <c:v>H. Bellman</c:v>
                </c:pt>
                <c:pt idx="16777">
                  <c:v>Marc Vito</c:v>
                </c:pt>
                <c:pt idx="16778">
                  <c:v>C. MacPherson</c:v>
                </c:pt>
                <c:pt idx="16779">
                  <c:v>C. Rojas</c:v>
                </c:pt>
                <c:pt idx="16780">
                  <c:v>A. Cvetkovic</c:v>
                </c:pt>
                <c:pt idx="16781">
                  <c:v>R. Okazaki</c:v>
                </c:pt>
                <c:pt idx="16782">
                  <c:v>R. Wintle</c:v>
                </c:pt>
                <c:pt idx="16783">
                  <c:v>M. Smith</c:v>
                </c:pt>
                <c:pt idx="16784">
                  <c:v>J. Rees</c:v>
                </c:pt>
                <c:pt idx="16785">
                  <c:v>K. Ogi</c:v>
                </c:pt>
                <c:pt idx="16786">
                  <c:v>Álvaro Gómez</c:v>
                </c:pt>
                <c:pt idx="16787">
                  <c:v>T. Makowski</c:v>
                </c:pt>
                <c:pt idx="16788">
                  <c:v>C. Sickinger</c:v>
                </c:pt>
                <c:pt idx="16789">
                  <c:v>A. Al Bahri</c:v>
                </c:pt>
                <c:pt idx="16790">
                  <c:v>K. Dybowski</c:v>
                </c:pt>
                <c:pt idx="16791">
                  <c:v>T. Vermot</c:v>
                </c:pt>
                <c:pt idx="16792">
                  <c:v>Darío Ramos</c:v>
                </c:pt>
                <c:pt idx="16793">
                  <c:v>E. Lyngdoh</c:v>
                </c:pt>
                <c:pt idx="16794">
                  <c:v>R. Escobar</c:v>
                </c:pt>
                <c:pt idx="16795">
                  <c:v>M. Ogkmpoe</c:v>
                </c:pt>
                <c:pt idx="16796">
                  <c:v>N. Pejović</c:v>
                </c:pt>
                <c:pt idx="16797">
                  <c:v>J. Lokilo</c:v>
                </c:pt>
                <c:pt idx="16798">
                  <c:v>Wang Ziming</c:v>
                </c:pt>
                <c:pt idx="16799">
                  <c:v>T. O'Neill</c:v>
                </c:pt>
                <c:pt idx="16800">
                  <c:v>C. Waters</c:v>
                </c:pt>
                <c:pt idx="16801">
                  <c:v>J. Williams</c:v>
                </c:pt>
                <c:pt idx="16802">
                  <c:v>K. Mendoza</c:v>
                </c:pt>
                <c:pt idx="16803">
                  <c:v>Pedrosa</c:v>
                </c:pt>
                <c:pt idx="16804">
                  <c:v>F. Becker</c:v>
                </c:pt>
                <c:pt idx="16805">
                  <c:v>J. Brown</c:v>
                </c:pt>
                <c:pt idx="16806">
                  <c:v>M. Bulka</c:v>
                </c:pt>
                <c:pt idx="16807">
                  <c:v>R. Deprem</c:v>
                </c:pt>
                <c:pt idx="16808">
                  <c:v>H. Al Watyan</c:v>
                </c:pt>
                <c:pt idx="16809">
                  <c:v>I. Samba</c:v>
                </c:pt>
                <c:pt idx="16810">
                  <c:v>S. Tağa</c:v>
                </c:pt>
                <c:pt idx="16811">
                  <c:v>J. Castillo</c:v>
                </c:pt>
                <c:pt idx="16812">
                  <c:v>O. Şahin</c:v>
                </c:pt>
                <c:pt idx="16813">
                  <c:v>A. Cháves</c:v>
                </c:pt>
                <c:pt idx="16814">
                  <c:v>H. Campbell</c:v>
                </c:pt>
                <c:pt idx="16815">
                  <c:v>F. Myhre</c:v>
                </c:pt>
                <c:pt idx="16816">
                  <c:v>I. Sauter</c:v>
                </c:pt>
                <c:pt idx="16817">
                  <c:v>M. Castaño</c:v>
                </c:pt>
                <c:pt idx="16818">
                  <c:v>L. Ureta</c:v>
                </c:pt>
                <c:pt idx="16819">
                  <c:v>J. Ceesay</c:v>
                </c:pt>
                <c:pt idx="16820">
                  <c:v>J. Fischer</c:v>
                </c:pt>
                <c:pt idx="16821">
                  <c:v>D. Pawłowski</c:v>
                </c:pt>
                <c:pt idx="16822">
                  <c:v>J. Ball</c:v>
                </c:pt>
                <c:pt idx="16823">
                  <c:v>M. Shinada</c:v>
                </c:pt>
                <c:pt idx="16824">
                  <c:v>C. Lyon</c:v>
                </c:pt>
                <c:pt idx="16825">
                  <c:v>Li Siqi</c:v>
                </c:pt>
                <c:pt idx="16826">
                  <c:v>G. Pender</c:v>
                </c:pt>
                <c:pt idx="16827">
                  <c:v>E. Crona</c:v>
                </c:pt>
                <c:pt idx="16828">
                  <c:v>M. Idzik</c:v>
                </c:pt>
                <c:pt idx="16829">
                  <c:v>L. Gelzleichter</c:v>
                </c:pt>
                <c:pt idx="16830">
                  <c:v>S. Kulenović</c:v>
                </c:pt>
                <c:pt idx="16831">
                  <c:v>J. Talbot</c:v>
                </c:pt>
                <c:pt idx="16832">
                  <c:v>J. Hallam</c:v>
                </c:pt>
                <c:pt idx="16833">
                  <c:v>J. Olufsen</c:v>
                </c:pt>
                <c:pt idx="16834">
                  <c:v>N. Al Harthi</c:v>
                </c:pt>
                <c:pt idx="16835">
                  <c:v>J. Thompson</c:v>
                </c:pt>
                <c:pt idx="16836">
                  <c:v>Long Wei</c:v>
                </c:pt>
                <c:pt idx="16837">
                  <c:v>J. Valdeblánquez</c:v>
                </c:pt>
                <c:pt idx="16838">
                  <c:v>C. Núñez</c:v>
                </c:pt>
                <c:pt idx="16839">
                  <c:v>S. Mallon</c:v>
                </c:pt>
                <c:pt idx="16840">
                  <c:v>D. Tomii</c:v>
                </c:pt>
                <c:pt idx="16841">
                  <c:v>K. Suzuki</c:v>
                </c:pt>
                <c:pt idx="16842">
                  <c:v>M. Sopoćko</c:v>
                </c:pt>
                <c:pt idx="16843">
                  <c:v>O. Al Suhaymi</c:v>
                </c:pt>
                <c:pt idx="16844">
                  <c:v>D. Pierias</c:v>
                </c:pt>
                <c:pt idx="16845">
                  <c:v>R. Tsonev</c:v>
                </c:pt>
                <c:pt idx="16846">
                  <c:v>C. Ellis</c:v>
                </c:pt>
                <c:pt idx="16847">
                  <c:v>H. Finndell</c:v>
                </c:pt>
                <c:pt idx="16848">
                  <c:v>C. Cooper</c:v>
                </c:pt>
                <c:pt idx="16849">
                  <c:v>E. Maulana Vikri</c:v>
                </c:pt>
                <c:pt idx="16850">
                  <c:v>D. Ingham</c:v>
                </c:pt>
                <c:pt idx="16851">
                  <c:v>A. Koiki</c:v>
                </c:pt>
                <c:pt idx="16852">
                  <c:v>S. Farsak</c:v>
                </c:pt>
                <c:pt idx="16853">
                  <c:v>I. Cameron</c:v>
                </c:pt>
                <c:pt idx="16854">
                  <c:v>P. Bird</c:v>
                </c:pt>
                <c:pt idx="16855">
                  <c:v>Y. Avcılar</c:v>
                </c:pt>
                <c:pt idx="16856">
                  <c:v>Peng Rui</c:v>
                </c:pt>
                <c:pt idx="16857">
                  <c:v>Yang Ke</c:v>
                </c:pt>
                <c:pt idx="16858">
                  <c:v>R. Majecki</c:v>
                </c:pt>
                <c:pt idx="16859">
                  <c:v>S. Nakagawa</c:v>
                </c:pt>
                <c:pt idx="16860">
                  <c:v>R. Oates</c:v>
                </c:pt>
                <c:pt idx="16861">
                  <c:v>P. Patron</c:v>
                </c:pt>
                <c:pt idx="16862">
                  <c:v>P. Lewis</c:v>
                </c:pt>
                <c:pt idx="16863">
                  <c:v>R. Giles</c:v>
                </c:pt>
                <c:pt idx="16864">
                  <c:v>S. Sohm</c:v>
                </c:pt>
                <c:pt idx="16865">
                  <c:v>M. Wohlgemuth</c:v>
                </c:pt>
                <c:pt idx="16866">
                  <c:v>M. Żyro</c:v>
                </c:pt>
                <c:pt idx="16867">
                  <c:v>A. Al Arishi</c:v>
                </c:pt>
                <c:pt idx="16868">
                  <c:v>Y. Mersin</c:v>
                </c:pt>
                <c:pt idx="16869">
                  <c:v>S. Want</c:v>
                </c:pt>
                <c:pt idx="16870">
                  <c:v>L. Grabovac</c:v>
                </c:pt>
                <c:pt idx="16871">
                  <c:v>Liu Heng</c:v>
                </c:pt>
                <c:pt idx="16872">
                  <c:v>S. Bojang</c:v>
                </c:pt>
                <c:pt idx="16873">
                  <c:v>L. Conlan</c:v>
                </c:pt>
                <c:pt idx="16874">
                  <c:v>Liu Hao</c:v>
                </c:pt>
                <c:pt idx="16875">
                  <c:v>J. Medina</c:v>
                </c:pt>
                <c:pt idx="16876">
                  <c:v>S. Giménez</c:v>
                </c:pt>
                <c:pt idx="16877">
                  <c:v>T. Francois</c:v>
                </c:pt>
                <c:pt idx="16878">
                  <c:v>D. Kaneko</c:v>
                </c:pt>
                <c:pt idx="16879">
                  <c:v>D. van Kaam</c:v>
                </c:pt>
                <c:pt idx="16880">
                  <c:v>F. Fischerauer</c:v>
                </c:pt>
                <c:pt idx="16881">
                  <c:v>A. Hellborg</c:v>
                </c:pt>
                <c:pt idx="16882">
                  <c:v>B. Daniels</c:v>
                </c:pt>
                <c:pt idx="16883">
                  <c:v>Zhou Qiming</c:v>
                </c:pt>
                <c:pt idx="16884">
                  <c:v>D. Miya</c:v>
                </c:pt>
                <c:pt idx="16885">
                  <c:v>M. Nottingham</c:v>
                </c:pt>
                <c:pt idx="16886">
                  <c:v>A. Abdulhameed</c:v>
                </c:pt>
                <c:pt idx="16887">
                  <c:v>Y. Wakizaka</c:v>
                </c:pt>
                <c:pt idx="16888">
                  <c:v>M. Tapias</c:v>
                </c:pt>
                <c:pt idx="16889">
                  <c:v>R. Correa</c:v>
                </c:pt>
                <c:pt idx="16890">
                  <c:v>O. Solbakken</c:v>
                </c:pt>
                <c:pt idx="16891">
                  <c:v>A. Koljic</c:v>
                </c:pt>
                <c:pt idx="16892">
                  <c:v>J. Bennett</c:v>
                </c:pt>
                <c:pt idx="16893">
                  <c:v>J. Nieva</c:v>
                </c:pt>
                <c:pt idx="16894">
                  <c:v>H. Salem</c:v>
                </c:pt>
                <c:pt idx="16895">
                  <c:v>E. Sandberg</c:v>
                </c:pt>
                <c:pt idx="16896">
                  <c:v>F. Abo Bakr</c:v>
                </c:pt>
                <c:pt idx="16897">
                  <c:v>T. Tanaka</c:v>
                </c:pt>
                <c:pt idx="16898">
                  <c:v>Zuo Yiteng</c:v>
                </c:pt>
                <c:pt idx="16899">
                  <c:v>W. Fitzgerald</c:v>
                </c:pt>
                <c:pt idx="16900">
                  <c:v>K. Osako</c:v>
                </c:pt>
                <c:pt idx="16901">
                  <c:v>Wei Zhen</c:v>
                </c:pt>
                <c:pt idx="16902">
                  <c:v>A. Hudu</c:v>
                </c:pt>
                <c:pt idx="16903">
                  <c:v>J. Lalrinzuala</c:v>
                </c:pt>
                <c:pt idx="16904">
                  <c:v>I. Pearce</c:v>
                </c:pt>
                <c:pt idx="16905">
                  <c:v>R. Motegi</c:v>
                </c:pt>
                <c:pt idx="16906">
                  <c:v>K. Cabral</c:v>
                </c:pt>
                <c:pt idx="16907">
                  <c:v>A. Majok</c:v>
                </c:pt>
                <c:pt idx="16908">
                  <c:v>R. Ito</c:v>
                </c:pt>
                <c:pt idx="16909">
                  <c:v>I. Ünal</c:v>
                </c:pt>
                <c:pt idx="16910">
                  <c:v>E. Chilufya</c:v>
                </c:pt>
                <c:pt idx="16911">
                  <c:v>Lee Joon Hee</c:v>
                </c:pt>
                <c:pt idx="16912">
                  <c:v>M. Stajduhar</c:v>
                </c:pt>
                <c:pt idx="16913">
                  <c:v>K. Fatkic</c:v>
                </c:pt>
                <c:pt idx="16914">
                  <c:v>A. Jakupović</c:v>
                </c:pt>
                <c:pt idx="16915">
                  <c:v>A. Eichhorn</c:v>
                </c:pt>
                <c:pt idx="16916">
                  <c:v>Yang Wanshun</c:v>
                </c:pt>
                <c:pt idx="16917">
                  <c:v>Philippe</c:v>
                </c:pt>
                <c:pt idx="16918">
                  <c:v>Yang Fan</c:v>
                </c:pt>
                <c:pt idx="16919">
                  <c:v>D. Pipe</c:v>
                </c:pt>
                <c:pt idx="16920">
                  <c:v>K. Ichimi</c:v>
                </c:pt>
                <c:pt idx="16921">
                  <c:v>J. Ponticelli</c:v>
                </c:pt>
                <c:pt idx="16922">
                  <c:v>S. Ali Yahya</c:v>
                </c:pt>
                <c:pt idx="16923">
                  <c:v>S. Brolin</c:v>
                </c:pt>
                <c:pt idx="16924">
                  <c:v>J. Pérez</c:v>
                </c:pt>
                <c:pt idx="16925">
                  <c:v>A. Pearce</c:v>
                </c:pt>
                <c:pt idx="16926">
                  <c:v>B. White</c:v>
                </c:pt>
                <c:pt idx="16927">
                  <c:v>B. Nygren</c:v>
                </c:pt>
                <c:pt idx="16928">
                  <c:v>Yang Liyu</c:v>
                </c:pt>
                <c:pt idx="16929">
                  <c:v>L. Davies</c:v>
                </c:pt>
                <c:pt idx="16930">
                  <c:v>F. Espinoza</c:v>
                </c:pt>
                <c:pt idx="16931">
                  <c:v>Joan Luque</c:v>
                </c:pt>
                <c:pt idx="16932">
                  <c:v>R. Hoffmann</c:v>
                </c:pt>
                <c:pt idx="16933">
                  <c:v>Z. Mills</c:v>
                </c:pt>
                <c:pt idx="16934">
                  <c:v>H. Herrera</c:v>
                </c:pt>
                <c:pt idx="16935">
                  <c:v>A. Ajdarević</c:v>
                </c:pt>
                <c:pt idx="16936">
                  <c:v>Y. Uekusa</c:v>
                </c:pt>
                <c:pt idx="16937">
                  <c:v>K. Rowles</c:v>
                </c:pt>
                <c:pt idx="16938">
                  <c:v>T. Hamilton</c:v>
                </c:pt>
                <c:pt idx="16939">
                  <c:v>K. Ito</c:v>
                </c:pt>
                <c:pt idx="16940">
                  <c:v>C. O'Toole</c:v>
                </c:pt>
                <c:pt idx="16941">
                  <c:v>E. Moran</c:v>
                </c:pt>
                <c:pt idx="16942">
                  <c:v>I. Koné</c:v>
                </c:pt>
                <c:pt idx="16943">
                  <c:v>K. Awuah</c:v>
                </c:pt>
                <c:pt idx="16944">
                  <c:v>L. Ashby-Hammond</c:v>
                </c:pt>
                <c:pt idx="16945">
                  <c:v>N. Marfelt</c:v>
                </c:pt>
                <c:pt idx="16946">
                  <c:v>T. Chakwana</c:v>
                </c:pt>
                <c:pt idx="16947">
                  <c:v>F. Schram</c:v>
                </c:pt>
                <c:pt idx="16948">
                  <c:v>D. Daly</c:v>
                </c:pt>
                <c:pt idx="16949">
                  <c:v>S. Pedersen</c:v>
                </c:pt>
                <c:pt idx="16950">
                  <c:v>M. Al Hamad</c:v>
                </c:pt>
                <c:pt idx="16951">
                  <c:v>O. Ünlüçifçi</c:v>
                </c:pt>
                <c:pt idx="16952">
                  <c:v>A. Hoven</c:v>
                </c:pt>
                <c:pt idx="16953">
                  <c:v>C. Zuvela</c:v>
                </c:pt>
                <c:pt idx="16954">
                  <c:v>O. Christensen</c:v>
                </c:pt>
                <c:pt idx="16955">
                  <c:v>D. Breitfelder</c:v>
                </c:pt>
                <c:pt idx="16956">
                  <c:v>G. Vetti</c:v>
                </c:pt>
                <c:pt idx="16957">
                  <c:v>L. Robles</c:v>
                </c:pt>
                <c:pt idx="16958">
                  <c:v>M. Miño</c:v>
                </c:pt>
                <c:pt idx="16959">
                  <c:v>W. Le Pogam</c:v>
                </c:pt>
                <c:pt idx="16960">
                  <c:v>N. Mbo</c:v>
                </c:pt>
                <c:pt idx="16961">
                  <c:v>Lee Kwang Jin</c:v>
                </c:pt>
                <c:pt idx="16962">
                  <c:v>S. Abifade</c:v>
                </c:pt>
                <c:pt idx="16963">
                  <c:v>C. Lokoli-Ngoy</c:v>
                </c:pt>
                <c:pt idx="16964">
                  <c:v>E. Bijlsma</c:v>
                </c:pt>
                <c:pt idx="16965">
                  <c:v>D. Hayes</c:v>
                </c:pt>
                <c:pt idx="16966">
                  <c:v>M. Śliwa</c:v>
                </c:pt>
                <c:pt idx="16967">
                  <c:v>S. Moore</c:v>
                </c:pt>
                <c:pt idx="16968">
                  <c:v>Y. Takeda</c:v>
                </c:pt>
                <c:pt idx="16969">
                  <c:v>J. Kavanagh</c:v>
                </c:pt>
                <c:pt idx="16970">
                  <c:v>Kim Tae Ho</c:v>
                </c:pt>
                <c:pt idx="16971">
                  <c:v>R. Vinderslev</c:v>
                </c:pt>
                <c:pt idx="16972">
                  <c:v>A. Nurudeen</c:v>
                </c:pt>
                <c:pt idx="16973">
                  <c:v>T. Damsgaard</c:v>
                </c:pt>
                <c:pt idx="16974">
                  <c:v>K. Henry</c:v>
                </c:pt>
                <c:pt idx="16975">
                  <c:v>Zhu Xiaogang</c:v>
                </c:pt>
                <c:pt idx="16976">
                  <c:v>A. Kuruniyan</c:v>
                </c:pt>
                <c:pt idx="16977">
                  <c:v>R. Batlokwa</c:v>
                </c:pt>
                <c:pt idx="16978">
                  <c:v>B. Leneis</c:v>
                </c:pt>
                <c:pt idx="16979">
                  <c:v>M. Blair</c:v>
                </c:pt>
                <c:pt idx="16980">
                  <c:v>Lee Hyun Sik</c:v>
                </c:pt>
                <c:pt idx="16981">
                  <c:v>J. Etou</c:v>
                </c:pt>
                <c:pt idx="16982">
                  <c:v>Cui Ming'an</c:v>
                </c:pt>
                <c:pt idx="16983">
                  <c:v>D. López</c:v>
                </c:pt>
                <c:pt idx="16984">
                  <c:v>P. Pierzchała</c:v>
                </c:pt>
                <c:pt idx="16985">
                  <c:v>O. Al Owdah</c:v>
                </c:pt>
                <c:pt idx="16986">
                  <c:v>A. Thurgate</c:v>
                </c:pt>
                <c:pt idx="16987">
                  <c:v>Y. Magnin</c:v>
                </c:pt>
                <c:pt idx="16988">
                  <c:v>A. Al Enazi</c:v>
                </c:pt>
                <c:pt idx="16989">
                  <c:v>C. Clifford</c:v>
                </c:pt>
                <c:pt idx="16990">
                  <c:v>T. Hagelskjaer</c:v>
                </c:pt>
                <c:pt idx="16991">
                  <c:v>N. Rodes</c:v>
                </c:pt>
                <c:pt idx="16992">
                  <c:v>L. Mirwa</c:v>
                </c:pt>
                <c:pt idx="16993">
                  <c:v>W. Altamirano</c:v>
                </c:pt>
                <c:pt idx="16994">
                  <c:v>Ko Jae Hyun</c:v>
                </c:pt>
                <c:pt idx="16995">
                  <c:v>O. Evans</c:v>
                </c:pt>
                <c:pt idx="16996">
                  <c:v>Lü Peng</c:v>
                </c:pt>
                <c:pt idx="16997">
                  <c:v>Xu Yougang</c:v>
                </c:pt>
                <c:pt idx="16998">
                  <c:v>Sun Guowen</c:v>
                </c:pt>
                <c:pt idx="16999">
                  <c:v>S. Alzate</c:v>
                </c:pt>
                <c:pt idx="17000">
                  <c:v>M. Steinwender</c:v>
                </c:pt>
                <c:pt idx="17001">
                  <c:v>H. Cardwell</c:v>
                </c:pt>
                <c:pt idx="17002">
                  <c:v>M. Vantruba</c:v>
                </c:pt>
                <c:pt idx="17003">
                  <c:v>H. Wilder</c:v>
                </c:pt>
                <c:pt idx="17004">
                  <c:v>B. Delihasan</c:v>
                </c:pt>
                <c:pt idx="17005">
                  <c:v>D. Puster</c:v>
                </c:pt>
                <c:pt idx="17006">
                  <c:v>H. Tombakti</c:v>
                </c:pt>
                <c:pt idx="17007">
                  <c:v>L. Gibbens</c:v>
                </c:pt>
                <c:pt idx="17008">
                  <c:v>G. Kostadinov</c:v>
                </c:pt>
                <c:pt idx="17009">
                  <c:v>L. Perea</c:v>
                </c:pt>
                <c:pt idx="17010">
                  <c:v>A. Ogalde</c:v>
                </c:pt>
                <c:pt idx="17011">
                  <c:v>M. Bersano</c:v>
                </c:pt>
                <c:pt idx="17012">
                  <c:v>I. Olaofe</c:v>
                </c:pt>
                <c:pt idx="17013">
                  <c:v>D. Barnett</c:v>
                </c:pt>
                <c:pt idx="17014">
                  <c:v>R. Ferguson</c:v>
                </c:pt>
                <c:pt idx="17015">
                  <c:v>F. Domínguez</c:v>
                </c:pt>
                <c:pt idx="17016">
                  <c:v>N. Vitré</c:v>
                </c:pt>
                <c:pt idx="17017">
                  <c:v>H. Al Sibyani</c:v>
                </c:pt>
                <c:pt idx="17018">
                  <c:v>M. Shabow</c:v>
                </c:pt>
                <c:pt idx="17019">
                  <c:v>A. Famewo</c:v>
                </c:pt>
                <c:pt idx="17020">
                  <c:v>W. Tomlinson</c:v>
                </c:pt>
                <c:pt idx="17021">
                  <c:v>O. Al Zayni</c:v>
                </c:pt>
                <c:pt idx="17022">
                  <c:v>A. Linnér</c:v>
                </c:pt>
                <c:pt idx="17023">
                  <c:v>A. Tarmin</c:v>
                </c:pt>
                <c:pt idx="17024">
                  <c:v>J. Roberts</c:v>
                </c:pt>
                <c:pt idx="17025">
                  <c:v>K. Horgan</c:v>
                </c:pt>
                <c:pt idx="17026">
                  <c:v>J. Tibbetts</c:v>
                </c:pt>
                <c:pt idx="17027">
                  <c:v>R. Balanta</c:v>
                </c:pt>
                <c:pt idx="17028">
                  <c:v>D. Arias</c:v>
                </c:pt>
                <c:pt idx="17029">
                  <c:v>W. Huffer</c:v>
                </c:pt>
                <c:pt idx="17030">
                  <c:v>Yan Zhiyu</c:v>
                </c:pt>
                <c:pt idx="17031">
                  <c:v>W. Hanssen</c:v>
                </c:pt>
                <c:pt idx="17032">
                  <c:v>M. Al Thani</c:v>
                </c:pt>
                <c:pt idx="17033">
                  <c:v>Montes</c:v>
                </c:pt>
                <c:pt idx="17034">
                  <c:v>N. Khalifa</c:v>
                </c:pt>
                <c:pt idx="17035">
                  <c:v>A. Fisher</c:v>
                </c:pt>
                <c:pt idx="17036">
                  <c:v>C. Lindley</c:v>
                </c:pt>
                <c:pt idx="17037">
                  <c:v>M. Borgogno</c:v>
                </c:pt>
                <c:pt idx="17038">
                  <c:v>H. Al Shaie</c:v>
                </c:pt>
                <c:pt idx="17039">
                  <c:v>G. Haag</c:v>
                </c:pt>
                <c:pt idx="17040">
                  <c:v>C. McVey</c:v>
                </c:pt>
                <c:pt idx="17041">
                  <c:v>I. Ibañez</c:v>
                </c:pt>
                <c:pt idx="17042">
                  <c:v>H. Sobol</c:v>
                </c:pt>
                <c:pt idx="17043">
                  <c:v>Cristian Arco</c:v>
                </c:pt>
                <c:pt idx="17044">
                  <c:v>G. Satalino</c:v>
                </c:pt>
                <c:pt idx="17045">
                  <c:v>A. Diaz</c:v>
                </c:pt>
                <c:pt idx="17046">
                  <c:v>M. Hauptmann</c:v>
                </c:pt>
                <c:pt idx="17047">
                  <c:v>S. Kelly</c:v>
                </c:pt>
                <c:pt idx="17048">
                  <c:v>K. Zobeck</c:v>
                </c:pt>
                <c:pt idx="17049">
                  <c:v>G. McDonagh</c:v>
                </c:pt>
                <c:pt idx="17050">
                  <c:v>D. Bielica</c:v>
                </c:pt>
                <c:pt idx="17051">
                  <c:v>M. Akjah</c:v>
                </c:pt>
                <c:pt idx="17052">
                  <c:v>R. Sandford</c:v>
                </c:pt>
                <c:pt idx="17053">
                  <c:v>R. Slater</c:v>
                </c:pt>
                <c:pt idx="17054">
                  <c:v>A. Al Nassar</c:v>
                </c:pt>
                <c:pt idx="17055">
                  <c:v>A. Al Shehry</c:v>
                </c:pt>
                <c:pt idx="17056">
                  <c:v>M. Kristensen</c:v>
                </c:pt>
                <c:pt idx="17057">
                  <c:v>E. Wearen</c:v>
                </c:pt>
                <c:pt idx="17058">
                  <c:v>M. Solberg</c:v>
                </c:pt>
                <c:pt idx="17059">
                  <c:v>Gianluca Zanette</c:v>
                </c:pt>
                <c:pt idx="17060">
                  <c:v>T. Bloor</c:v>
                </c:pt>
                <c:pt idx="17061">
                  <c:v>V. Arzayus</c:v>
                </c:pt>
                <c:pt idx="17062">
                  <c:v>M. Kaastrup</c:v>
                </c:pt>
                <c:pt idx="17063">
                  <c:v>J. Sinclair</c:v>
                </c:pt>
                <c:pt idx="17064">
                  <c:v>P. Gueye</c:v>
                </c:pt>
                <c:pt idx="17065">
                  <c:v>M. Godoy</c:v>
                </c:pt>
                <c:pt idx="17066">
                  <c:v>J. Łoś</c:v>
                </c:pt>
                <c:pt idx="17067">
                  <c:v>S. Gussiås</c:v>
                </c:pt>
                <c:pt idx="17068">
                  <c:v>G. Piras</c:v>
                </c:pt>
                <c:pt idx="17069">
                  <c:v>J. Sowerby</c:v>
                </c:pt>
                <c:pt idx="17070">
                  <c:v>Taliby</c:v>
                </c:pt>
                <c:pt idx="17071">
                  <c:v>P. Waring</c:v>
                </c:pt>
                <c:pt idx="17072">
                  <c:v>A. Agouda</c:v>
                </c:pt>
                <c:pt idx="17073">
                  <c:v>T. Mitchell</c:v>
                </c:pt>
                <c:pt idx="17074">
                  <c:v>H. Acar</c:v>
                </c:pt>
                <c:pt idx="17075">
                  <c:v>K. Ahmadi</c:v>
                </c:pt>
                <c:pt idx="17076">
                  <c:v>B. Maher</c:v>
                </c:pt>
                <c:pt idx="17077">
                  <c:v>A. Al Shammari</c:v>
                </c:pt>
                <c:pt idx="17078">
                  <c:v>A. Haroon</c:v>
                </c:pt>
                <c:pt idx="17079">
                  <c:v>R. Edmonds-Green</c:v>
                </c:pt>
                <c:pt idx="17080">
                  <c:v>N. Sheron</c:v>
                </c:pt>
                <c:pt idx="17081">
                  <c:v>S. Baptiste</c:v>
                </c:pt>
                <c:pt idx="17082">
                  <c:v>M. El Idrissy</c:v>
                </c:pt>
                <c:pt idx="17083">
                  <c:v>C. Goddard</c:v>
                </c:pt>
                <c:pt idx="17084">
                  <c:v>B. Leiva</c:v>
                </c:pt>
                <c:pt idx="17085">
                  <c:v>R. Kamber</c:v>
                </c:pt>
                <c:pt idx="17086">
                  <c:v>M. Valenta</c:v>
                </c:pt>
                <c:pt idx="17087">
                  <c:v>T. Forbes</c:v>
                </c:pt>
                <c:pt idx="17088">
                  <c:v>K. Lara</c:v>
                </c:pt>
                <c:pt idx="17089">
                  <c:v>A. Baun</c:v>
                </c:pt>
                <c:pt idx="17090">
                  <c:v>B. Niezgoda</c:v>
                </c:pt>
                <c:pt idx="17091">
                  <c:v>A. Doğan</c:v>
                </c:pt>
                <c:pt idx="17092">
                  <c:v>A. Payne</c:v>
                </c:pt>
                <c:pt idx="17093">
                  <c:v>J. López</c:v>
                </c:pt>
                <c:pt idx="17094">
                  <c:v>M. Matic</c:v>
                </c:pt>
                <c:pt idx="17095">
                  <c:v>Chang Feiya</c:v>
                </c:pt>
                <c:pt idx="17096">
                  <c:v>J. Kayode</c:v>
                </c:pt>
                <c:pt idx="17097">
                  <c:v>A. Arigoni</c:v>
                </c:pt>
                <c:pt idx="17098">
                  <c:v>R. McGinley</c:v>
                </c:pt>
                <c:pt idx="17099">
                  <c:v>T. Amos</c:v>
                </c:pt>
                <c:pt idx="17100">
                  <c:v>Y. Taki</c:v>
                </c:pt>
                <c:pt idx="17101">
                  <c:v>D. Błanik</c:v>
                </c:pt>
                <c:pt idx="17102">
                  <c:v>Y. Nishimura</c:v>
                </c:pt>
                <c:pt idx="17103">
                  <c:v>M. Howarth</c:v>
                </c:pt>
                <c:pt idx="17104">
                  <c:v>S. Mann</c:v>
                </c:pt>
                <c:pt idx="17105">
                  <c:v>M. Karlsson</c:v>
                </c:pt>
                <c:pt idx="17106">
                  <c:v>Y. Oki</c:v>
                </c:pt>
                <c:pt idx="17107">
                  <c:v>R. Swan</c:v>
                </c:pt>
                <c:pt idx="17108">
                  <c:v>D. Noone</c:v>
                </c:pt>
                <c:pt idx="17109">
                  <c:v>Wang Liang</c:v>
                </c:pt>
                <c:pt idx="17110">
                  <c:v>M. Ross Jensen</c:v>
                </c:pt>
                <c:pt idx="17111">
                  <c:v>F. Kraft</c:v>
                </c:pt>
                <c:pt idx="17112">
                  <c:v>A. Bonnah</c:v>
                </c:pt>
                <c:pt idx="17113">
                  <c:v>M. Barker</c:v>
                </c:pt>
                <c:pt idx="17114">
                  <c:v>O. Bayode</c:v>
                </c:pt>
                <c:pt idx="17115">
                  <c:v>C. Bassett</c:v>
                </c:pt>
                <c:pt idx="17116">
                  <c:v>Víctor Gómez</c:v>
                </c:pt>
                <c:pt idx="17117">
                  <c:v>B. Berríos</c:v>
                </c:pt>
                <c:pt idx="17118">
                  <c:v>N. Logue</c:v>
                </c:pt>
                <c:pt idx="17119">
                  <c:v>D. Dennehy</c:v>
                </c:pt>
                <c:pt idx="17120">
                  <c:v>S. Harding</c:v>
                </c:pt>
                <c:pt idx="17121">
                  <c:v>K. Sibille</c:v>
                </c:pt>
                <c:pt idx="17122">
                  <c:v>C. Oxlade-Chamberlain</c:v>
                </c:pt>
                <c:pt idx="17123">
                  <c:v>J. Guttau</c:v>
                </c:pt>
                <c:pt idx="17124">
                  <c:v>N. Hunt</c:v>
                </c:pt>
                <c:pt idx="17125">
                  <c:v>E. Çetindere</c:v>
                </c:pt>
                <c:pt idx="17126">
                  <c:v>Jang Eun Gyu</c:v>
                </c:pt>
                <c:pt idx="17127">
                  <c:v>F. Durmuş</c:v>
                </c:pt>
                <c:pt idx="17128">
                  <c:v>R. Lopez-Espin</c:v>
                </c:pt>
                <c:pt idx="17129">
                  <c:v>J. Singh</c:v>
                </c:pt>
                <c:pt idx="17130">
                  <c:v>K. Davies</c:v>
                </c:pt>
                <c:pt idx="17131">
                  <c:v>Y. Aguila</c:v>
                </c:pt>
                <c:pt idx="17132">
                  <c:v>J. Romo</c:v>
                </c:pt>
                <c:pt idx="17133">
                  <c:v>A. Troffa</c:v>
                </c:pt>
                <c:pt idx="17134">
                  <c:v>F. Darisi</c:v>
                </c:pt>
                <c:pt idx="17135">
                  <c:v>A. Quintana</c:v>
                </c:pt>
                <c:pt idx="17136">
                  <c:v>K. Klaesson</c:v>
                </c:pt>
                <c:pt idx="17137">
                  <c:v>H. Ishikawa</c:v>
                </c:pt>
                <c:pt idx="17138">
                  <c:v>C. Moreno</c:v>
                </c:pt>
                <c:pt idx="17139">
                  <c:v>E. Selen</c:v>
                </c:pt>
                <c:pt idx="17140">
                  <c:v>M. Hernández</c:v>
                </c:pt>
                <c:pt idx="17141">
                  <c:v>A. Sevestre</c:v>
                </c:pt>
                <c:pt idx="17142">
                  <c:v>L. Dunne</c:v>
                </c:pt>
                <c:pt idx="17143">
                  <c:v>L. Cass</c:v>
                </c:pt>
                <c:pt idx="17144">
                  <c:v>S. Jurado</c:v>
                </c:pt>
                <c:pt idx="17145">
                  <c:v>G. Kawanami</c:v>
                </c:pt>
                <c:pt idx="17146">
                  <c:v>D. Araki</c:v>
                </c:pt>
                <c:pt idx="17147">
                  <c:v>R. Uehara</c:v>
                </c:pt>
                <c:pt idx="17148">
                  <c:v>J. Grayson</c:v>
                </c:pt>
                <c:pt idx="17149">
                  <c:v>N. Gartside</c:v>
                </c:pt>
                <c:pt idx="17150">
                  <c:v>R. Piscitelli</c:v>
                </c:pt>
                <c:pt idx="17151">
                  <c:v>H. Guenouche</c:v>
                </c:pt>
                <c:pt idx="17152">
                  <c:v>N. Hahn</c:v>
                </c:pt>
                <c:pt idx="17153">
                  <c:v>E. Küc</c:v>
                </c:pt>
                <c:pt idx="17154">
                  <c:v>J. Galić</c:v>
                </c:pt>
                <c:pt idx="17155">
                  <c:v>E. Iandolo</c:v>
                </c:pt>
                <c:pt idx="17156">
                  <c:v>B. Doherty</c:v>
                </c:pt>
                <c:pt idx="17157">
                  <c:v>K. Yamaguchi</c:v>
                </c:pt>
                <c:pt idx="17158">
                  <c:v>H. Ishihara</c:v>
                </c:pt>
                <c:pt idx="17159">
                  <c:v>W. Scott</c:v>
                </c:pt>
                <c:pt idx="17160">
                  <c:v>H. Offia</c:v>
                </c:pt>
                <c:pt idx="17161">
                  <c:v>R. Yañez</c:v>
                </c:pt>
                <c:pt idx="17162">
                  <c:v>K. Ward</c:v>
                </c:pt>
                <c:pt idx="17163">
                  <c:v>G. Rogers</c:v>
                </c:pt>
                <c:pt idx="17164">
                  <c:v>K. McIntosh</c:v>
                </c:pt>
                <c:pt idx="17165">
                  <c:v>W. Graham</c:v>
                </c:pt>
                <c:pt idx="17166">
                  <c:v>M. Henvey</c:v>
                </c:pt>
                <c:pt idx="17167">
                  <c:v>L. Gray</c:v>
                </c:pt>
                <c:pt idx="17168">
                  <c:v>E. Suliman</c:v>
                </c:pt>
                <c:pt idx="17169">
                  <c:v>K. Mellado</c:v>
                </c:pt>
                <c:pt idx="17170">
                  <c:v>F. Tägtström</c:v>
                </c:pt>
                <c:pt idx="17171">
                  <c:v>J. Kronig</c:v>
                </c:pt>
                <c:pt idx="17172">
                  <c:v>M. Edjouma</c:v>
                </c:pt>
                <c:pt idx="17173">
                  <c:v>L. Wackerle</c:v>
                </c:pt>
                <c:pt idx="17174">
                  <c:v>T. Shibuya</c:v>
                </c:pt>
                <c:pt idx="17175">
                  <c:v>B. Mumba</c:v>
                </c:pt>
                <c:pt idx="17176">
                  <c:v>A. Addai</c:v>
                </c:pt>
                <c:pt idx="17177">
                  <c:v>R. Gómez</c:v>
                </c:pt>
                <c:pt idx="17178">
                  <c:v>A. Gilchrist</c:v>
                </c:pt>
                <c:pt idx="17179">
                  <c:v>V. Reitstetter</c:v>
                </c:pt>
                <c:pt idx="17180">
                  <c:v>B. Ozegovic</c:v>
                </c:pt>
                <c:pt idx="17181">
                  <c:v>M. Orozco</c:v>
                </c:pt>
                <c:pt idx="17182">
                  <c:v>S. Bakan</c:v>
                </c:pt>
                <c:pt idx="17183">
                  <c:v>M. Leverbe</c:v>
                </c:pt>
                <c:pt idx="17184">
                  <c:v>P. Almqvist</c:v>
                </c:pt>
                <c:pt idx="17185">
                  <c:v>Wang Chu</c:v>
                </c:pt>
                <c:pt idx="17186">
                  <c:v>M. Prinz</c:v>
                </c:pt>
                <c:pt idx="17187">
                  <c:v>M. García</c:v>
                </c:pt>
                <c:pt idx="17188">
                  <c:v>P. Pellegrino</c:v>
                </c:pt>
                <c:pt idx="17189">
                  <c:v>R. Al Otaibi</c:v>
                </c:pt>
                <c:pt idx="17190">
                  <c:v>N. Hämäläinen</c:v>
                </c:pt>
                <c:pt idx="17191">
                  <c:v>A. Kapp</c:v>
                </c:pt>
                <c:pt idx="17192">
                  <c:v>L. Shabani</c:v>
                </c:pt>
                <c:pt idx="17193">
                  <c:v>B. Castrejón</c:v>
                </c:pt>
                <c:pt idx="17194">
                  <c:v>A. Kawai</c:v>
                </c:pt>
                <c:pt idx="17195">
                  <c:v>A. Nadesan</c:v>
                </c:pt>
                <c:pt idx="17196">
                  <c:v>A. Rodriguez</c:v>
                </c:pt>
                <c:pt idx="17197">
                  <c:v>V. Kaith</c:v>
                </c:pt>
                <c:pt idx="17198">
                  <c:v>S. Daly-Bütz</c:v>
                </c:pt>
                <c:pt idx="17199">
                  <c:v>A. Gudjónsson</c:v>
                </c:pt>
                <c:pt idx="17200">
                  <c:v>H. Andersson</c:v>
                </c:pt>
                <c:pt idx="17201">
                  <c:v>C. Elliot</c:v>
                </c:pt>
                <c:pt idx="17202">
                  <c:v>V. Triboulet</c:v>
                </c:pt>
                <c:pt idx="17203">
                  <c:v>A. Zaizen</c:v>
                </c:pt>
                <c:pt idx="17204">
                  <c:v>C. López</c:v>
                </c:pt>
                <c:pt idx="17205">
                  <c:v>A. Kigbu</c:v>
                </c:pt>
                <c:pt idx="17206">
                  <c:v>S. Tracy</c:v>
                </c:pt>
                <c:pt idx="17207">
                  <c:v>C. Sepúlveda</c:v>
                </c:pt>
                <c:pt idx="17208">
                  <c:v>S. Martin</c:v>
                </c:pt>
                <c:pt idx="17209">
                  <c:v>Y. Nishibe</c:v>
                </c:pt>
                <c:pt idx="17210">
                  <c:v>Liu Le</c:v>
                </c:pt>
                <c:pt idx="17211">
                  <c:v>R. Clampin</c:v>
                </c:pt>
                <c:pt idx="17212">
                  <c:v>L. Hlabi</c:v>
                </c:pt>
                <c:pt idx="17213">
                  <c:v>L. O'Reilly</c:v>
                </c:pt>
                <c:pt idx="17214">
                  <c:v>H. Noda</c:v>
                </c:pt>
                <c:pt idx="17215">
                  <c:v>K. Taimi</c:v>
                </c:pt>
                <c:pt idx="17216">
                  <c:v>R. Al Najjar</c:v>
                </c:pt>
                <c:pt idx="17217">
                  <c:v>Liu Yue</c:v>
                </c:pt>
                <c:pt idx="17218">
                  <c:v>A. Takagi</c:v>
                </c:pt>
                <c:pt idx="17219">
                  <c:v>P. Bahanack</c:v>
                </c:pt>
                <c:pt idx="17220">
                  <c:v>M. Leiva</c:v>
                </c:pt>
                <c:pt idx="17221">
                  <c:v>A. Hodžić</c:v>
                </c:pt>
                <c:pt idx="17222">
                  <c:v>R. Mantel</c:v>
                </c:pt>
                <c:pt idx="17223">
                  <c:v>I. Mahnashi</c:v>
                </c:pt>
                <c:pt idx="17224">
                  <c:v>J. Hamon</c:v>
                </c:pt>
                <c:pt idx="17225">
                  <c:v>J. Earing</c:v>
                </c:pt>
                <c:pt idx="17226">
                  <c:v>M. Kamissoko</c:v>
                </c:pt>
                <c:pt idx="17227">
                  <c:v>O. Nowak</c:v>
                </c:pt>
                <c:pt idx="17228">
                  <c:v>J. Alvarado</c:v>
                </c:pt>
                <c:pt idx="17229">
                  <c:v>B. Wade</c:v>
                </c:pt>
                <c:pt idx="17230">
                  <c:v>Mai Jiajian</c:v>
                </c:pt>
                <c:pt idx="17231">
                  <c:v>H. Hawsawi</c:v>
                </c:pt>
                <c:pt idx="17232">
                  <c:v>J. Montoya</c:v>
                </c:pt>
                <c:pt idx="17233">
                  <c:v>Dong YanFeng</c:v>
                </c:pt>
                <c:pt idx="17234">
                  <c:v>M. Said</c:v>
                </c:pt>
                <c:pt idx="17235">
                  <c:v>G. Arib</c:v>
                </c:pt>
                <c:pt idx="17236">
                  <c:v>T. Mohr</c:v>
                </c:pt>
                <c:pt idx="17237">
                  <c:v>Sun Ya</c:v>
                </c:pt>
                <c:pt idx="17238">
                  <c:v>J. Łabojko</c:v>
                </c:pt>
                <c:pt idx="17239">
                  <c:v>D. Camara Bos</c:v>
                </c:pt>
                <c:pt idx="17240">
                  <c:v>J. Saki</c:v>
                </c:pt>
                <c:pt idx="17241">
                  <c:v>A. Benedyczak</c:v>
                </c:pt>
                <c:pt idx="17242">
                  <c:v>Li Chen</c:v>
                </c:pt>
                <c:pt idx="17243">
                  <c:v>A. Kajpust</c:v>
                </c:pt>
                <c:pt idx="17244">
                  <c:v>J. Cano</c:v>
                </c:pt>
                <c:pt idx="17245">
                  <c:v>M. Minder</c:v>
                </c:pt>
                <c:pt idx="17246">
                  <c:v>A. Marie-Sainte</c:v>
                </c:pt>
                <c:pt idx="17247">
                  <c:v>L. Sutton</c:v>
                </c:pt>
                <c:pt idx="17248">
                  <c:v>D. Amos</c:v>
                </c:pt>
                <c:pt idx="17249">
                  <c:v>M. Goto</c:v>
                </c:pt>
                <c:pt idx="17250">
                  <c:v>A. Splaine</c:v>
                </c:pt>
                <c:pt idx="17251">
                  <c:v>C. Peters</c:v>
                </c:pt>
                <c:pt idx="17252">
                  <c:v>R. Sulewski</c:v>
                </c:pt>
                <c:pt idx="17253">
                  <c:v>Luo Hao</c:v>
                </c:pt>
                <c:pt idx="17254">
                  <c:v>R. Deiman</c:v>
                </c:pt>
                <c:pt idx="17255">
                  <c:v>T. Okuda</c:v>
                </c:pt>
                <c:pt idx="17256">
                  <c:v>T. Jäntti</c:v>
                </c:pt>
                <c:pt idx="17257">
                  <c:v>C. Haas</c:v>
                </c:pt>
                <c:pt idx="17258">
                  <c:v>Jin Qiang</c:v>
                </c:pt>
                <c:pt idx="17259">
                  <c:v>Z. Hakeem</c:v>
                </c:pt>
                <c:pt idx="17260">
                  <c:v>Zhao Yingjie</c:v>
                </c:pt>
                <c:pt idx="17261">
                  <c:v>R. Ayagwa</c:v>
                </c:pt>
                <c:pt idx="17262">
                  <c:v>C. Ortiz</c:v>
                </c:pt>
                <c:pt idx="17263">
                  <c:v>P. Samiec-Talar</c:v>
                </c:pt>
                <c:pt idx="17264">
                  <c:v>D. Butterworth</c:v>
                </c:pt>
                <c:pt idx="17265">
                  <c:v>Y. Nuxoll</c:v>
                </c:pt>
                <c:pt idx="17266">
                  <c:v>A. Sow</c:v>
                </c:pt>
                <c:pt idx="17267">
                  <c:v>S. Svenlén</c:v>
                </c:pt>
                <c:pt idx="17268">
                  <c:v>F. Botiseriu</c:v>
                </c:pt>
                <c:pt idx="17269">
                  <c:v>L. Ward</c:v>
                </c:pt>
                <c:pt idx="17270">
                  <c:v>H. Palacios</c:v>
                </c:pt>
                <c:pt idx="17271">
                  <c:v>N. Bai</c:v>
                </c:pt>
                <c:pt idx="17272">
                  <c:v>H. Pickering</c:v>
                </c:pt>
                <c:pt idx="17273">
                  <c:v>J. Dakir</c:v>
                </c:pt>
                <c:pt idx="17274">
                  <c:v>Hugo Díaz</c:v>
                </c:pt>
                <c:pt idx="17275">
                  <c:v>T. Lowery</c:v>
                </c:pt>
                <c:pt idx="17276">
                  <c:v>J. Jaimes</c:v>
                </c:pt>
                <c:pt idx="17277">
                  <c:v>J. Tromsdal</c:v>
                </c:pt>
                <c:pt idx="17278">
                  <c:v>O. Aga</c:v>
                </c:pt>
                <c:pt idx="17279">
                  <c:v>J. Brannefalk</c:v>
                </c:pt>
                <c:pt idx="17280">
                  <c:v>E. Adebayo</c:v>
                </c:pt>
                <c:pt idx="17281">
                  <c:v>J. Simpson</c:v>
                </c:pt>
                <c:pt idx="17282">
                  <c:v>E. Durmaz</c:v>
                </c:pt>
                <c:pt idx="17283">
                  <c:v>A. Groundstroem</c:v>
                </c:pt>
                <c:pt idx="17284">
                  <c:v>Y. Fofana</c:v>
                </c:pt>
                <c:pt idx="17285">
                  <c:v>A. Harper</c:v>
                </c:pt>
                <c:pt idx="17286">
                  <c:v>H. Darling</c:v>
                </c:pt>
                <c:pt idx="17287">
                  <c:v>E. Ross</c:v>
                </c:pt>
                <c:pt idx="17288">
                  <c:v>D. Wenzel-Halls</c:v>
                </c:pt>
                <c:pt idx="17289">
                  <c:v>J. Quiñones Saya</c:v>
                </c:pt>
                <c:pt idx="17290">
                  <c:v>K. Brouder</c:v>
                </c:pt>
                <c:pt idx="17291">
                  <c:v>J. Berger</c:v>
                </c:pt>
                <c:pt idx="17292">
                  <c:v>T. Holland</c:v>
                </c:pt>
                <c:pt idx="17293">
                  <c:v>R. Lovett</c:v>
                </c:pt>
                <c:pt idx="17294">
                  <c:v>C. Magerusan</c:v>
                </c:pt>
                <c:pt idx="17295">
                  <c:v>V. Adebayor</c:v>
                </c:pt>
                <c:pt idx="17296">
                  <c:v>T. Queen</c:v>
                </c:pt>
                <c:pt idx="17297">
                  <c:v>C. Ruiz</c:v>
                </c:pt>
                <c:pt idx="17298">
                  <c:v>M. Malec</c:v>
                </c:pt>
                <c:pt idx="17299">
                  <c:v>F. Macias</c:v>
                </c:pt>
                <c:pt idx="17300">
                  <c:v>F. Acosta</c:v>
                </c:pt>
                <c:pt idx="17301">
                  <c:v>M. Ndione</c:v>
                </c:pt>
                <c:pt idx="17302">
                  <c:v>E. Fadda</c:v>
                </c:pt>
                <c:pt idx="17303">
                  <c:v>M. Siby</c:v>
                </c:pt>
                <c:pt idx="17304">
                  <c:v>H. McKirdy</c:v>
                </c:pt>
                <c:pt idx="17305">
                  <c:v>E. Otim</c:v>
                </c:pt>
                <c:pt idx="17306">
                  <c:v>D. Bochicchio</c:v>
                </c:pt>
                <c:pt idx="17307">
                  <c:v>O. Sverrisson</c:v>
                </c:pt>
                <c:pt idx="17308">
                  <c:v>A. Smith</c:v>
                </c:pt>
                <c:pt idx="17309">
                  <c:v>S. Avanzini</c:v>
                </c:pt>
                <c:pt idx="17310">
                  <c:v>E. Pastrana</c:v>
                </c:pt>
                <c:pt idx="17311">
                  <c:v>B. Lund</c:v>
                </c:pt>
                <c:pt idx="17312">
                  <c:v>M. Ibacache</c:v>
                </c:pt>
                <c:pt idx="17313">
                  <c:v>M. Howard</c:v>
                </c:pt>
                <c:pt idx="17314">
                  <c:v>H. Odoffin</c:v>
                </c:pt>
                <c:pt idx="17315">
                  <c:v>J. McAtee</c:v>
                </c:pt>
                <c:pt idx="17316">
                  <c:v>R. Akbari</c:v>
                </c:pt>
                <c:pt idx="17317">
                  <c:v>A. Reyes Ambuila</c:v>
                </c:pt>
                <c:pt idx="17318">
                  <c:v>I. Sadiq</c:v>
                </c:pt>
                <c:pt idx="17319">
                  <c:v>C. Merrie</c:v>
                </c:pt>
                <c:pt idx="17320">
                  <c:v>L. Morrison</c:v>
                </c:pt>
                <c:pt idx="17321">
                  <c:v>R. Strechie</c:v>
                </c:pt>
                <c:pt idx="17322">
                  <c:v>D. Castro</c:v>
                </c:pt>
                <c:pt idx="17323">
                  <c:v>A. Al Shammari</c:v>
                </c:pt>
                <c:pt idx="17324">
                  <c:v>A. Long</c:v>
                </c:pt>
                <c:pt idx="17325">
                  <c:v>O. Sims</c:v>
                </c:pt>
                <c:pt idx="17326">
                  <c:v>S. Wilson</c:v>
                </c:pt>
                <c:pt idx="17327">
                  <c:v>L. Colville</c:v>
                </c:pt>
                <c:pt idx="17328">
                  <c:v>S. Barone</c:v>
                </c:pt>
                <c:pt idx="17329">
                  <c:v>C. Scott</c:v>
                </c:pt>
                <c:pt idx="17330">
                  <c:v>M. Şatin</c:v>
                </c:pt>
                <c:pt idx="17331">
                  <c:v>Y. Kurihara</c:v>
                </c:pt>
                <c:pt idx="17332">
                  <c:v>J. Hackett</c:v>
                </c:pt>
                <c:pt idx="17333">
                  <c:v>C. Giuliani</c:v>
                </c:pt>
                <c:pt idx="17334">
                  <c:v>S. Brady</c:v>
                </c:pt>
                <c:pt idx="17335">
                  <c:v>E. Breivik</c:v>
                </c:pt>
                <c:pt idx="17336">
                  <c:v>R. Huser</c:v>
                </c:pt>
                <c:pt idx="17337">
                  <c:v>J. Suárez</c:v>
                </c:pt>
                <c:pt idx="17338">
                  <c:v>D. Gąska</c:v>
                </c:pt>
                <c:pt idx="17339">
                  <c:v>S. Passi</c:v>
                </c:pt>
                <c:pt idx="17340">
                  <c:v>D. Maekawa</c:v>
                </c:pt>
                <c:pt idx="17341">
                  <c:v>G. Maley</c:v>
                </c:pt>
                <c:pt idx="17342">
                  <c:v>K. Yoshimaru</c:v>
                </c:pt>
                <c:pt idx="17343">
                  <c:v>B. Ekincier</c:v>
                </c:pt>
                <c:pt idx="17344">
                  <c:v>N. van den Dam</c:v>
                </c:pt>
                <c:pt idx="17345">
                  <c:v>S. Heaney</c:v>
                </c:pt>
                <c:pt idx="17346">
                  <c:v>C. MacDonald</c:v>
                </c:pt>
                <c:pt idx="17347">
                  <c:v>M. Napa</c:v>
                </c:pt>
                <c:pt idx="17348">
                  <c:v>M. Venturi</c:v>
                </c:pt>
                <c:pt idx="17349">
                  <c:v>T. Durso</c:v>
                </c:pt>
                <c:pt idx="17350">
                  <c:v>L. Gamíz</c:v>
                </c:pt>
                <c:pt idx="17351">
                  <c:v>M. Molenda</c:v>
                </c:pt>
                <c:pt idx="17352">
                  <c:v>E. Watt</c:v>
                </c:pt>
                <c:pt idx="17353">
                  <c:v>Xu Tianyuan</c:v>
                </c:pt>
                <c:pt idx="17354">
                  <c:v>L. D'Arrigo</c:v>
                </c:pt>
                <c:pt idx="17355">
                  <c:v>V. Barbero</c:v>
                </c:pt>
                <c:pt idx="17356">
                  <c:v>J. Pereira</c:v>
                </c:pt>
                <c:pt idx="17357">
                  <c:v>A. Al Dakheel</c:v>
                </c:pt>
                <c:pt idx="17358">
                  <c:v>I. Acero</c:v>
                </c:pt>
                <c:pt idx="17359">
                  <c:v>V. Adeboyejo</c:v>
                </c:pt>
                <c:pt idx="17360">
                  <c:v>D. Dalling</c:v>
                </c:pt>
                <c:pt idx="17361">
                  <c:v>E. McKeown</c:v>
                </c:pt>
                <c:pt idx="17362">
                  <c:v>J. Adams</c:v>
                </c:pt>
                <c:pt idx="17363">
                  <c:v>B. Al Bahrani</c:v>
                </c:pt>
                <c:pt idx="17364">
                  <c:v>N. Celic</c:v>
                </c:pt>
                <c:pt idx="17365">
                  <c:v>M. Al Majhad</c:v>
                </c:pt>
                <c:pt idx="17366">
                  <c:v>J. Ferreira</c:v>
                </c:pt>
                <c:pt idx="17367">
                  <c:v>T. Lauritsen</c:v>
                </c:pt>
                <c:pt idx="17368">
                  <c:v>Kang Yun Koo</c:v>
                </c:pt>
                <c:pt idx="17369">
                  <c:v>M. Jenz</c:v>
                </c:pt>
                <c:pt idx="17370">
                  <c:v>C. Salomón</c:v>
                </c:pt>
                <c:pt idx="17371">
                  <c:v>I. Núñez</c:v>
                </c:pt>
                <c:pt idx="17372">
                  <c:v>B. Syla</c:v>
                </c:pt>
                <c:pt idx="17373">
                  <c:v>R. Gutiérrez</c:v>
                </c:pt>
                <c:pt idx="17374">
                  <c:v>W. Popp</c:v>
                </c:pt>
                <c:pt idx="17375">
                  <c:v>T. Kircher</c:v>
                </c:pt>
                <c:pt idx="17376">
                  <c:v>E. McGinty</c:v>
                </c:pt>
                <c:pt idx="17377">
                  <c:v>T. Garratt</c:v>
                </c:pt>
                <c:pt idx="17378">
                  <c:v>S. Gucciardo</c:v>
                </c:pt>
                <c:pt idx="17379">
                  <c:v>L. Russe</c:v>
                </c:pt>
                <c:pt idx="17380">
                  <c:v>J. Kerr</c:v>
                </c:pt>
                <c:pt idx="17381">
                  <c:v>R. McCourt</c:v>
                </c:pt>
                <c:pt idx="17382">
                  <c:v>H. Strömgren</c:v>
                </c:pt>
                <c:pt idx="17383">
                  <c:v>Li Lei</c:v>
                </c:pt>
                <c:pt idx="17384">
                  <c:v>A. Fantini</c:v>
                </c:pt>
                <c:pt idx="17385">
                  <c:v>V. Piechocki</c:v>
                </c:pt>
                <c:pt idx="17386">
                  <c:v>M. Giraldo</c:v>
                </c:pt>
                <c:pt idx="17387">
                  <c:v>A. Damlu</c:v>
                </c:pt>
                <c:pt idx="17388">
                  <c:v>K. Hori</c:v>
                </c:pt>
                <c:pt idx="17389">
                  <c:v>S. Machino</c:v>
                </c:pt>
                <c:pt idx="17390">
                  <c:v>A. Nelson</c:v>
                </c:pt>
                <c:pt idx="17391">
                  <c:v>O. Skarsem</c:v>
                </c:pt>
                <c:pt idx="17392">
                  <c:v>C. Zamorano</c:v>
                </c:pt>
                <c:pt idx="17393">
                  <c:v>A. Søndergaard</c:v>
                </c:pt>
                <c:pt idx="17394">
                  <c:v>G. Harada</c:v>
                </c:pt>
                <c:pt idx="17395">
                  <c:v>E. Vertainen</c:v>
                </c:pt>
                <c:pt idx="17396">
                  <c:v>J. Breitfeld</c:v>
                </c:pt>
                <c:pt idx="17397">
                  <c:v>J. Beaulieu</c:v>
                </c:pt>
                <c:pt idx="17398">
                  <c:v>J. Weaver</c:v>
                </c:pt>
                <c:pt idx="17399">
                  <c:v>Mao Haoyu</c:v>
                </c:pt>
                <c:pt idx="17400">
                  <c:v>M. Lopez</c:v>
                </c:pt>
                <c:pt idx="17401">
                  <c:v>F. Fridriksson</c:v>
                </c:pt>
                <c:pt idx="17402">
                  <c:v>C. Camwell</c:v>
                </c:pt>
                <c:pt idx="17403">
                  <c:v>J. Macdonald</c:v>
                </c:pt>
                <c:pt idx="17404">
                  <c:v>M. Schmeling</c:v>
                </c:pt>
                <c:pt idx="17405">
                  <c:v>H. Sharahili</c:v>
                </c:pt>
                <c:pt idx="17406">
                  <c:v>P. Plewka</c:v>
                </c:pt>
                <c:pt idx="17407">
                  <c:v>D. Marzino</c:v>
                </c:pt>
                <c:pt idx="17408">
                  <c:v>J. Echave</c:v>
                </c:pt>
                <c:pt idx="17409">
                  <c:v>M. Welch-Hayes</c:v>
                </c:pt>
                <c:pt idx="17410">
                  <c:v>A. Lyons</c:v>
                </c:pt>
                <c:pt idx="17411">
                  <c:v>N. Feil</c:v>
                </c:pt>
                <c:pt idx="17412">
                  <c:v>G. Gibson</c:v>
                </c:pt>
                <c:pt idx="17413">
                  <c:v>M. Saunders-Henry</c:v>
                </c:pt>
                <c:pt idx="17414">
                  <c:v>J. Hanson</c:v>
                </c:pt>
                <c:pt idx="17415">
                  <c:v>F. Preston</c:v>
                </c:pt>
                <c:pt idx="17416">
                  <c:v>M. Contreras</c:v>
                </c:pt>
                <c:pt idx="17417">
                  <c:v>R. Tanaka</c:v>
                </c:pt>
                <c:pt idx="17418">
                  <c:v>G. Botos</c:v>
                </c:pt>
                <c:pt idx="17419">
                  <c:v>S. Blaney</c:v>
                </c:pt>
                <c:pt idx="17420">
                  <c:v>T. Clavijo</c:v>
                </c:pt>
                <c:pt idx="17421">
                  <c:v>A. Comrie</c:v>
                </c:pt>
                <c:pt idx="17422">
                  <c:v>Y. Ogaki</c:v>
                </c:pt>
                <c:pt idx="17423">
                  <c:v>B. Cotter</c:v>
                </c:pt>
                <c:pt idx="17424">
                  <c:v>R. Masterson</c:v>
                </c:pt>
                <c:pt idx="17425">
                  <c:v>Ma Junliang</c:v>
                </c:pt>
                <c:pt idx="17426">
                  <c:v>A. Vucenovic</c:v>
                </c:pt>
                <c:pt idx="17427">
                  <c:v>F. Gómez</c:v>
                </c:pt>
                <c:pt idx="17428">
                  <c:v>J. Lártiga</c:v>
                </c:pt>
                <c:pt idx="17429">
                  <c:v>J. Meiser</c:v>
                </c:pt>
                <c:pt idx="17430">
                  <c:v>M. Olsen</c:v>
                </c:pt>
                <c:pt idx="17431">
                  <c:v>A. Reid</c:v>
                </c:pt>
                <c:pt idx="17432">
                  <c:v>J. Isaksen</c:v>
                </c:pt>
                <c:pt idx="17433">
                  <c:v>Yu Zhen</c:v>
                </c:pt>
                <c:pt idx="17434">
                  <c:v>B. Morgado</c:v>
                </c:pt>
                <c:pt idx="17435">
                  <c:v>Shen Shuaishuai</c:v>
                </c:pt>
                <c:pt idx="17436">
                  <c:v>D. Lalhlimpuia</c:v>
                </c:pt>
                <c:pt idx="17437">
                  <c:v>A. Zabani</c:v>
                </c:pt>
                <c:pt idx="17438">
                  <c:v>L. Butroid</c:v>
                </c:pt>
                <c:pt idx="17439">
                  <c:v>S. Walker</c:v>
                </c:pt>
                <c:pt idx="17440">
                  <c:v>N. Baumann</c:v>
                </c:pt>
                <c:pt idx="17441">
                  <c:v>P. Kalambayi</c:v>
                </c:pt>
                <c:pt idx="17442">
                  <c:v>S. Awaka</c:v>
                </c:pt>
                <c:pt idx="17443">
                  <c:v>R. Källman</c:v>
                </c:pt>
                <c:pt idx="17444">
                  <c:v>T. Wood</c:v>
                </c:pt>
                <c:pt idx="17445">
                  <c:v>I. Angking</c:v>
                </c:pt>
                <c:pt idx="17446">
                  <c:v>Strefezza</c:v>
                </c:pt>
                <c:pt idx="17447">
                  <c:v>Xie Weijun</c:v>
                </c:pt>
                <c:pt idx="17448">
                  <c:v>D. Pik</c:v>
                </c:pt>
                <c:pt idx="17449">
                  <c:v>R. Campbell</c:v>
                </c:pt>
                <c:pt idx="17450">
                  <c:v>N. James</c:v>
                </c:pt>
                <c:pt idx="17451">
                  <c:v>D. Grimshaw</c:v>
                </c:pt>
                <c:pt idx="17452">
                  <c:v>A. Aktas</c:v>
                </c:pt>
                <c:pt idx="17453">
                  <c:v>E. Toal</c:v>
                </c:pt>
                <c:pt idx="17454">
                  <c:v>T. Fantacci</c:v>
                </c:pt>
                <c:pt idx="17455">
                  <c:v>R. Hutchinson</c:v>
                </c:pt>
                <c:pt idx="17456">
                  <c:v>J. Veale</c:v>
                </c:pt>
                <c:pt idx="17457">
                  <c:v>E. Kalsaas</c:v>
                </c:pt>
                <c:pt idx="17458">
                  <c:v>M. Frese</c:v>
                </c:pt>
                <c:pt idx="17459">
                  <c:v>S. Yoneda</c:v>
                </c:pt>
                <c:pt idx="17460">
                  <c:v>S. Boyd</c:v>
                </c:pt>
                <c:pt idx="17461">
                  <c:v>M. Al Sharimi</c:v>
                </c:pt>
                <c:pt idx="17462">
                  <c:v>A. Baldwin</c:v>
                </c:pt>
                <c:pt idx="17463">
                  <c:v>K. Grozos</c:v>
                </c:pt>
                <c:pt idx="17464">
                  <c:v>H. Brkic</c:v>
                </c:pt>
                <c:pt idx="17465">
                  <c:v>M. Pfeifer</c:v>
                </c:pt>
                <c:pt idx="17466">
                  <c:v>S. Ono</c:v>
                </c:pt>
                <c:pt idx="17467">
                  <c:v>M. Attiyah</c:v>
                </c:pt>
                <c:pt idx="17468">
                  <c:v>B. Crellin</c:v>
                </c:pt>
                <c:pt idx="17469">
                  <c:v>J. Gallagher</c:v>
                </c:pt>
                <c:pt idx="17470">
                  <c:v>J. King</c:v>
                </c:pt>
                <c:pt idx="17471">
                  <c:v>C. Barrios</c:v>
                </c:pt>
                <c:pt idx="17472">
                  <c:v>H. Brockbank</c:v>
                </c:pt>
                <c:pt idx="17473">
                  <c:v>B. Scott</c:v>
                </c:pt>
                <c:pt idx="17474">
                  <c:v>M. Sheaf</c:v>
                </c:pt>
                <c:pt idx="17475">
                  <c:v>Zhang Yan</c:v>
                </c:pt>
                <c:pt idx="17476">
                  <c:v>N. Mantl</c:v>
                </c:pt>
                <c:pt idx="17477">
                  <c:v>K. Kumor</c:v>
                </c:pt>
                <c:pt idx="17478">
                  <c:v>S. McNamee</c:v>
                </c:pt>
                <c:pt idx="17479">
                  <c:v>L. Zottele</c:v>
                </c:pt>
                <c:pt idx="17480">
                  <c:v>C. Tanor</c:v>
                </c:pt>
                <c:pt idx="17481">
                  <c:v>K. Katz</c:v>
                </c:pt>
                <c:pt idx="17482">
                  <c:v>F. Al Birekan</c:v>
                </c:pt>
                <c:pt idx="17483">
                  <c:v>P. Teixeira</c:v>
                </c:pt>
                <c:pt idx="17484">
                  <c:v>J. Lankester</c:v>
                </c:pt>
                <c:pt idx="17485">
                  <c:v>Qian Yumiao</c:v>
                </c:pt>
                <c:pt idx="17486">
                  <c:v>S. Łapiński</c:v>
                </c:pt>
                <c:pt idx="17487">
                  <c:v>T. Ryan</c:v>
                </c:pt>
                <c:pt idx="17488">
                  <c:v>J. Lindgren</c:v>
                </c:pt>
                <c:pt idx="17489">
                  <c:v>S. George</c:v>
                </c:pt>
                <c:pt idx="17490">
                  <c:v>J. McGarry</c:v>
                </c:pt>
                <c:pt idx="17491">
                  <c:v>M. Loaiza</c:v>
                </c:pt>
                <c:pt idx="17492">
                  <c:v>D. Łuczak</c:v>
                </c:pt>
                <c:pt idx="17493">
                  <c:v>A. Tymiński</c:v>
                </c:pt>
                <c:pt idx="17494">
                  <c:v>Liu Boyang</c:v>
                </c:pt>
                <c:pt idx="17495">
                  <c:v>J. Storevik</c:v>
                </c:pt>
                <c:pt idx="17496">
                  <c:v>K. Velde</c:v>
                </c:pt>
                <c:pt idx="17497">
                  <c:v>T. Isherwood</c:v>
                </c:pt>
                <c:pt idx="17498">
                  <c:v>V. Fazliu</c:v>
                </c:pt>
                <c:pt idx="17499">
                  <c:v>D. Pakulski</c:v>
                </c:pt>
                <c:pt idx="17500">
                  <c:v>A. Al Dhafeeri</c:v>
                </c:pt>
                <c:pt idx="17501">
                  <c:v>M. Saavedra</c:v>
                </c:pt>
                <c:pt idx="17502">
                  <c:v>S. Wolf</c:v>
                </c:pt>
                <c:pt idx="17503">
                  <c:v>C. John</c:v>
                </c:pt>
                <c:pt idx="17504">
                  <c:v>Jin Hui</c:v>
                </c:pt>
                <c:pt idx="17505">
                  <c:v>T. Renaud</c:v>
                </c:pt>
                <c:pt idx="17506">
                  <c:v>J. Finnerty</c:v>
                </c:pt>
                <c:pt idx="17507">
                  <c:v>K. Ackermann</c:v>
                </c:pt>
                <c:pt idx="17508">
                  <c:v>J. Romanski</c:v>
                </c:pt>
                <c:pt idx="17509">
                  <c:v>D. Gutiérrez</c:v>
                </c:pt>
                <c:pt idx="17510">
                  <c:v>P. Wiśniewski</c:v>
                </c:pt>
                <c:pt idx="17511">
                  <c:v>J. Hamilton</c:v>
                </c:pt>
                <c:pt idx="17512">
                  <c:v>Zhao Xuebin</c:v>
                </c:pt>
                <c:pt idx="17513">
                  <c:v>Li Hailong</c:v>
                </c:pt>
                <c:pt idx="17514">
                  <c:v>F. Ibsen</c:v>
                </c:pt>
                <c:pt idx="17515">
                  <c:v>B. Rivera</c:v>
                </c:pt>
                <c:pt idx="17516">
                  <c:v>R. McCrorie</c:v>
                </c:pt>
                <c:pt idx="17517">
                  <c:v>D. Ojo</c:v>
                </c:pt>
                <c:pt idx="17518">
                  <c:v>A. Parsons</c:v>
                </c:pt>
                <c:pt idx="17519">
                  <c:v>J. Doherty</c:v>
                </c:pt>
                <c:pt idx="17520">
                  <c:v>N. Geisler</c:v>
                </c:pt>
                <c:pt idx="17521">
                  <c:v>C. Devlin</c:v>
                </c:pt>
                <c:pt idx="17522">
                  <c:v>M. Kulke</c:v>
                </c:pt>
                <c:pt idx="17523">
                  <c:v>L. Pellegrini</c:v>
                </c:pt>
                <c:pt idx="17524">
                  <c:v>J. Scholz</c:v>
                </c:pt>
                <c:pt idx="17525">
                  <c:v>S. Moloney</c:v>
                </c:pt>
                <c:pt idx="17526">
                  <c:v>Y. Omoto</c:v>
                </c:pt>
                <c:pt idx="17527">
                  <c:v>C. Lemonheigh-Evans</c:v>
                </c:pt>
                <c:pt idx="17528">
                  <c:v>K. O'Sullivan</c:v>
                </c:pt>
                <c:pt idx="17529">
                  <c:v>D. Higgins</c:v>
                </c:pt>
                <c:pt idx="17530">
                  <c:v>K. Krzepisz</c:v>
                </c:pt>
                <c:pt idx="17531">
                  <c:v>O. Edlund</c:v>
                </c:pt>
                <c:pt idx="17532">
                  <c:v>Y. Al Qarni</c:v>
                </c:pt>
                <c:pt idx="17533">
                  <c:v>Y. Maouche</c:v>
                </c:pt>
                <c:pt idx="17534">
                  <c:v>L. Hedlund</c:v>
                </c:pt>
                <c:pt idx="17535">
                  <c:v>J. Wicks</c:v>
                </c:pt>
                <c:pt idx="17536">
                  <c:v>S. Haubrock</c:v>
                </c:pt>
                <c:pt idx="17537">
                  <c:v>A. Estacio</c:v>
                </c:pt>
                <c:pt idx="17538">
                  <c:v>J. Brändle</c:v>
                </c:pt>
                <c:pt idx="17539">
                  <c:v>C. Singh</c:v>
                </c:pt>
                <c:pt idx="17540">
                  <c:v>J. Walton</c:v>
                </c:pt>
                <c:pt idx="17541">
                  <c:v>N. Sette</c:v>
                </c:pt>
                <c:pt idx="17542">
                  <c:v>K. Sparta</c:v>
                </c:pt>
                <c:pt idx="17543">
                  <c:v>T. Crawford</c:v>
                </c:pt>
                <c:pt idx="17544">
                  <c:v>C. Coxe</c:v>
                </c:pt>
                <c:pt idx="17545">
                  <c:v>A. Crookes</c:v>
                </c:pt>
                <c:pt idx="17546">
                  <c:v>J. Waite</c:v>
                </c:pt>
                <c:pt idx="17547">
                  <c:v>L. Pierre</c:v>
                </c:pt>
                <c:pt idx="17548">
                  <c:v>K. Mooney</c:v>
                </c:pt>
                <c:pt idx="17549">
                  <c:v>J. Piggott</c:v>
                </c:pt>
                <c:pt idx="17550">
                  <c:v>F. Figueroa</c:v>
                </c:pt>
                <c:pt idx="17551">
                  <c:v>R. Harrington</c:v>
                </c:pt>
                <c:pt idx="17552">
                  <c:v>F. Sasmay</c:v>
                </c:pt>
                <c:pt idx="17553">
                  <c:v>L. Rivas</c:v>
                </c:pt>
                <c:pt idx="17554">
                  <c:v>R. Gorman</c:v>
                </c:pt>
                <c:pt idx="17555">
                  <c:v>D. Smith</c:v>
                </c:pt>
                <c:pt idx="17556">
                  <c:v>A. Long</c:v>
                </c:pt>
                <c:pt idx="17557">
                  <c:v>M. Tomizawa</c:v>
                </c:pt>
                <c:pt idx="17558">
                  <c:v>Xu Jiamin</c:v>
                </c:pt>
                <c:pt idx="17559">
                  <c:v>E. Löder</c:v>
                </c:pt>
                <c:pt idx="17560">
                  <c:v>O. Breistøl</c:v>
                </c:pt>
                <c:pt idx="17561">
                  <c:v>M. Schlosser</c:v>
                </c:pt>
                <c:pt idx="17562">
                  <c:v>L. Talbro</c:v>
                </c:pt>
                <c:pt idx="17563">
                  <c:v>E. Banza</c:v>
                </c:pt>
                <c:pt idx="17564">
                  <c:v>Zhu Chenjie</c:v>
                </c:pt>
                <c:pt idx="17565">
                  <c:v>T. Hamer</c:v>
                </c:pt>
                <c:pt idx="17566">
                  <c:v>K. Agudelo</c:v>
                </c:pt>
                <c:pt idx="17567">
                  <c:v>D. Szczerbal</c:v>
                </c:pt>
                <c:pt idx="17568">
                  <c:v>F. Niang</c:v>
                </c:pt>
                <c:pt idx="17569">
                  <c:v>N. Tzanev</c:v>
                </c:pt>
                <c:pt idx="17570">
                  <c:v>Y. Suzuki</c:v>
                </c:pt>
                <c:pt idx="17571">
                  <c:v>J. Keaney</c:v>
                </c:pt>
                <c:pt idx="17572">
                  <c:v>E. Williamson</c:v>
                </c:pt>
                <c:pt idx="17573">
                  <c:v>F. Majchrowicz</c:v>
                </c:pt>
                <c:pt idx="17574">
                  <c:v>A. Estrada</c:v>
                </c:pt>
                <c:pt idx="17575">
                  <c:v>D. Feka</c:v>
                </c:pt>
                <c:pt idx="17576">
                  <c:v>J. Dodd</c:v>
                </c:pt>
                <c:pt idx="17577">
                  <c:v>G. Hurst</c:v>
                </c:pt>
                <c:pt idx="17578">
                  <c:v>Lei Wenjie</c:v>
                </c:pt>
                <c:pt idx="17579">
                  <c:v>D. Bumberger</c:v>
                </c:pt>
                <c:pt idx="17580">
                  <c:v>D. Diaz</c:v>
                </c:pt>
                <c:pt idx="17581">
                  <c:v>S. Sarıkaya</c:v>
                </c:pt>
                <c:pt idx="17582">
                  <c:v>M. Zapytowski</c:v>
                </c:pt>
                <c:pt idx="17583">
                  <c:v>A. Piróg</c:v>
                </c:pt>
                <c:pt idx="17584">
                  <c:v>L. Allan</c:v>
                </c:pt>
                <c:pt idx="17585">
                  <c:v>D. Valdelamar</c:v>
                </c:pt>
                <c:pt idx="17586">
                  <c:v>E. Erhahon</c:v>
                </c:pt>
                <c:pt idx="17587">
                  <c:v>K. Jaksik</c:v>
                </c:pt>
                <c:pt idx="17588">
                  <c:v>Lucas Ribeiro</c:v>
                </c:pt>
                <c:pt idx="17589">
                  <c:v>G. Comerford</c:v>
                </c:pt>
                <c:pt idx="17590">
                  <c:v>B. Yáñez</c:v>
                </c:pt>
                <c:pt idx="17591">
                  <c:v>H. Stenevik</c:v>
                </c:pt>
                <c:pt idx="17592">
                  <c:v>M. Kennedy</c:v>
                </c:pt>
                <c:pt idx="17593">
                  <c:v>S. Sinyan</c:v>
                </c:pt>
                <c:pt idx="17594">
                  <c:v>K. Yoshio</c:v>
                </c:pt>
                <c:pt idx="17595">
                  <c:v>R. Rode</c:v>
                </c:pt>
                <c:pt idx="17596">
                  <c:v>A. Bahtijar</c:v>
                </c:pt>
                <c:pt idx="17597">
                  <c:v>N. Kastenhofer</c:v>
                </c:pt>
                <c:pt idx="17598">
                  <c:v>S. Heil</c:v>
                </c:pt>
                <c:pt idx="17599">
                  <c:v>M. Schragl</c:v>
                </c:pt>
                <c:pt idx="17600">
                  <c:v>P. Selkos</c:v>
                </c:pt>
                <c:pt idx="17601">
                  <c:v>J. Hanek</c:v>
                </c:pt>
                <c:pt idx="17602">
                  <c:v>B. Manosalva</c:v>
                </c:pt>
                <c:pt idx="17603">
                  <c:v>M. Christiansen</c:v>
                </c:pt>
                <c:pt idx="17604">
                  <c:v>S. Hausner</c:v>
                </c:pt>
                <c:pt idx="17605">
                  <c:v>L. Pelletier</c:v>
                </c:pt>
                <c:pt idx="17606">
                  <c:v>T. Herbots</c:v>
                </c:pt>
                <c:pt idx="17607">
                  <c:v>R. Miura</c:v>
                </c:pt>
                <c:pt idx="17608">
                  <c:v>M. Matsumoto</c:v>
                </c:pt>
                <c:pt idx="17609">
                  <c:v>S. Jamieson</c:v>
                </c:pt>
                <c:pt idx="17610">
                  <c:v>T. Nishiyama</c:v>
                </c:pt>
                <c:pt idx="17611">
                  <c:v>Felipe Ferreyra</c:v>
                </c:pt>
                <c:pt idx="17612">
                  <c:v>Y. Kaiser</c:v>
                </c:pt>
                <c:pt idx="17613">
                  <c:v>T. Hara</c:v>
                </c:pt>
                <c:pt idx="17614">
                  <c:v>A. Ocejo</c:v>
                </c:pt>
                <c:pt idx="17615">
                  <c:v>N. Ochojski</c:v>
                </c:pt>
                <c:pt idx="17616">
                  <c:v>K. Krygård</c:v>
                </c:pt>
                <c:pt idx="17617">
                  <c:v>Cui Jingming</c:v>
                </c:pt>
                <c:pt idx="17618">
                  <c:v>B. Servania</c:v>
                </c:pt>
                <c:pt idx="17619">
                  <c:v>L. Langhans</c:v>
                </c:pt>
                <c:pt idx="17620">
                  <c:v>C. Farren</c:v>
                </c:pt>
                <c:pt idx="17621">
                  <c:v>K. Yao</c:v>
                </c:pt>
                <c:pt idx="17622">
                  <c:v>D. Karimani</c:v>
                </c:pt>
                <c:pt idx="17623">
                  <c:v>T. Mannek</c:v>
                </c:pt>
                <c:pt idx="17624">
                  <c:v>M. Twarowski</c:v>
                </c:pt>
                <c:pt idx="17625">
                  <c:v>H. Fossdal</c:v>
                </c:pt>
                <c:pt idx="17626">
                  <c:v>M. Muheim</c:v>
                </c:pt>
                <c:pt idx="17627">
                  <c:v>K. Al Mozaibri</c:v>
                </c:pt>
                <c:pt idx="17628">
                  <c:v>A. Papadopoulos</c:v>
                </c:pt>
                <c:pt idx="17629">
                  <c:v>P. Buch Christiansen</c:v>
                </c:pt>
                <c:pt idx="17630">
                  <c:v>Sun Kai</c:v>
                </c:pt>
                <c:pt idx="17631">
                  <c:v>K. Shibato</c:v>
                </c:pt>
                <c:pt idx="17632">
                  <c:v>L. McCarron</c:v>
                </c:pt>
                <c:pt idx="17633">
                  <c:v>H. Hernández</c:v>
                </c:pt>
                <c:pt idx="17634">
                  <c:v>L. Jacot</c:v>
                </c:pt>
                <c:pt idx="17635">
                  <c:v>M. Bildøy</c:v>
                </c:pt>
                <c:pt idx="17636">
                  <c:v>Wang Min</c:v>
                </c:pt>
                <c:pt idx="17637">
                  <c:v>Li Fang</c:v>
                </c:pt>
                <c:pt idx="17638">
                  <c:v>E. Alarcón</c:v>
                </c:pt>
                <c:pt idx="17639">
                  <c:v>P. Ouaneh</c:v>
                </c:pt>
                <c:pt idx="17640">
                  <c:v>Zhong Yihao</c:v>
                </c:pt>
                <c:pt idx="17641">
                  <c:v>S. Arango</c:v>
                </c:pt>
                <c:pt idx="17642">
                  <c:v>L. Ranger</c:v>
                </c:pt>
                <c:pt idx="17643">
                  <c:v>L. Moser</c:v>
                </c:pt>
                <c:pt idx="17644">
                  <c:v>J. Campaz</c:v>
                </c:pt>
                <c:pt idx="17645">
                  <c:v>M. Ramkilde</c:v>
                </c:pt>
                <c:pt idx="17646">
                  <c:v>Chen Weiming</c:v>
                </c:pt>
                <c:pt idx="17647">
                  <c:v>H. Al Ruwaili</c:v>
                </c:pt>
                <c:pt idx="17648">
                  <c:v>K. Laskoś</c:v>
                </c:pt>
                <c:pt idx="17649">
                  <c:v>J. Nahr</c:v>
                </c:pt>
                <c:pt idx="17650">
                  <c:v>R. Ogle</c:v>
                </c:pt>
                <c:pt idx="17651">
                  <c:v>S. Fukahori</c:v>
                </c:pt>
                <c:pt idx="17652">
                  <c:v>A. Yusuf</c:v>
                </c:pt>
                <c:pt idx="17653">
                  <c:v>M. Bazi</c:v>
                </c:pt>
                <c:pt idx="17654">
                  <c:v>L. Sedlak</c:v>
                </c:pt>
                <c:pt idx="17655">
                  <c:v>A. Bates</c:v>
                </c:pt>
                <c:pt idx="17656">
                  <c:v>Wen Junjie</c:v>
                </c:pt>
                <c:pt idx="17657">
                  <c:v>J. McCombe</c:v>
                </c:pt>
                <c:pt idx="17658">
                  <c:v>S. Warde</c:v>
                </c:pt>
                <c:pt idx="17659">
                  <c:v>R. Stewart</c:v>
                </c:pt>
                <c:pt idx="17660">
                  <c:v>Y. Mustafa</c:v>
                </c:pt>
                <c:pt idx="17661">
                  <c:v>Wen Zhixiang</c:v>
                </c:pt>
                <c:pt idx="17662">
                  <c:v>Choi Beom Kyung</c:v>
                </c:pt>
                <c:pt idx="17663">
                  <c:v>E. Hodge</c:v>
                </c:pt>
                <c:pt idx="17664">
                  <c:v>G. Vannucchi</c:v>
                </c:pt>
                <c:pt idx="17665">
                  <c:v>J. Smylie</c:v>
                </c:pt>
                <c:pt idx="17666">
                  <c:v>J. Gibson</c:v>
                </c:pt>
                <c:pt idx="17667">
                  <c:v>Shi Xiaodong</c:v>
                </c:pt>
                <c:pt idx="17668">
                  <c:v>S. Strózik</c:v>
                </c:pt>
                <c:pt idx="17669">
                  <c:v>Chen Wei</c:v>
                </c:pt>
                <c:pt idx="17670">
                  <c:v>A. Al Hassan</c:v>
                </c:pt>
                <c:pt idx="17671">
                  <c:v>I. Al Otaibi</c:v>
                </c:pt>
                <c:pt idx="17672">
                  <c:v>R. Kawai</c:v>
                </c:pt>
                <c:pt idx="17673">
                  <c:v>Yu Hao</c:v>
                </c:pt>
                <c:pt idx="17674">
                  <c:v>Jeong Chung Yeob</c:v>
                </c:pt>
                <c:pt idx="17675">
                  <c:v>M. Al Nakhli</c:v>
                </c:pt>
                <c:pt idx="17676">
                  <c:v>Liu Yu</c:v>
                </c:pt>
                <c:pt idx="17677">
                  <c:v>D. Revan</c:v>
                </c:pt>
                <c:pt idx="17678">
                  <c:v>W. Longbottom</c:v>
                </c:pt>
                <c:pt idx="17679">
                  <c:v>R. Treacy</c:v>
                </c:pt>
                <c:pt idx="17680">
                  <c:v>J. Bartels</c:v>
                </c:pt>
                <c:pt idx="17681">
                  <c:v>M. Hayashi</c:v>
                </c:pt>
                <c:pt idx="17682">
                  <c:v>A. Rose</c:v>
                </c:pt>
                <c:pt idx="17683">
                  <c:v>D. Valencia</c:v>
                </c:pt>
                <c:pt idx="17684">
                  <c:v>D. Dumont</c:v>
                </c:pt>
                <c:pt idx="17685">
                  <c:v>Lee Yunoh</c:v>
                </c:pt>
                <c:pt idx="17686">
                  <c:v>J. Borquez</c:v>
                </c:pt>
                <c:pt idx="17687">
                  <c:v>S. Byrne</c:v>
                </c:pt>
                <c:pt idx="17688">
                  <c:v>J. Anziani</c:v>
                </c:pt>
                <c:pt idx="17689">
                  <c:v>M. Urwin</c:v>
                </c:pt>
                <c:pt idx="17690">
                  <c:v>A. Ben Lamin</c:v>
                </c:pt>
                <c:pt idx="17691">
                  <c:v>J. Hoormann</c:v>
                </c:pt>
                <c:pt idx="17692">
                  <c:v>B. Williams</c:v>
                </c:pt>
                <c:pt idx="17693">
                  <c:v>A. Jarvis</c:v>
                </c:pt>
                <c:pt idx="17694">
                  <c:v>M. Casey</c:v>
                </c:pt>
                <c:pt idx="17695">
                  <c:v>Sun Weizhe</c:v>
                </c:pt>
                <c:pt idx="17696">
                  <c:v>W. Al Enezi</c:v>
                </c:pt>
                <c:pt idx="17697">
                  <c:v>F. Langsdorf</c:v>
                </c:pt>
                <c:pt idx="17698">
                  <c:v>K. McClean</c:v>
                </c:pt>
                <c:pt idx="17699">
                  <c:v>Zhao Mingyu</c:v>
                </c:pt>
                <c:pt idx="17700">
                  <c:v>L. Coddington</c:v>
                </c:pt>
                <c:pt idx="17701">
                  <c:v>J. McGuire</c:v>
                </c:pt>
                <c:pt idx="17702">
                  <c:v>Yan Hao</c:v>
                </c:pt>
                <c:pt idx="17703">
                  <c:v>M. Ozga</c:v>
                </c:pt>
                <c:pt idx="17704">
                  <c:v>F. Nicastro</c:v>
                </c:pt>
                <c:pt idx="17705">
                  <c:v>P. Kekeris</c:v>
                </c:pt>
                <c:pt idx="17706">
                  <c:v>M. O'Connor</c:v>
                </c:pt>
                <c:pt idx="17707">
                  <c:v>G. Henriksson</c:v>
                </c:pt>
                <c:pt idx="17708">
                  <c:v>J. Doyle-Hayes</c:v>
                </c:pt>
                <c:pt idx="17709">
                  <c:v>S. Gustafsson</c:v>
                </c:pt>
                <c:pt idx="17710">
                  <c:v>J. Brady</c:v>
                </c:pt>
                <c:pt idx="17711">
                  <c:v>E. Dubickas</c:v>
                </c:pt>
                <c:pt idx="17712">
                  <c:v>K. Broda</c:v>
                </c:pt>
                <c:pt idx="17713">
                  <c:v>L. Brook</c:v>
                </c:pt>
                <c:pt idx="17714">
                  <c:v>D. Gibbons</c:v>
                </c:pt>
                <c:pt idx="17715">
                  <c:v>D. Palacios</c:v>
                </c:pt>
                <c:pt idx="17716">
                  <c:v>M. Knox</c:v>
                </c:pt>
                <c:pt idx="17717">
                  <c:v>D. Makoma</c:v>
                </c:pt>
                <c:pt idx="17718">
                  <c:v>W. Długosz</c:v>
                </c:pt>
                <c:pt idx="17719">
                  <c:v>J. Giraldo</c:v>
                </c:pt>
                <c:pt idx="17720">
                  <c:v>L. Demaj</c:v>
                </c:pt>
                <c:pt idx="17721">
                  <c:v>J. King</c:v>
                </c:pt>
                <c:pt idx="17722">
                  <c:v>A. Al Meqran</c:v>
                </c:pt>
                <c:pt idx="17723">
                  <c:v>L. Soldini</c:v>
                </c:pt>
                <c:pt idx="17724">
                  <c:v>M. Al Shudukhi</c:v>
                </c:pt>
                <c:pt idx="17725">
                  <c:v>J. Skotadis</c:v>
                </c:pt>
                <c:pt idx="17726">
                  <c:v>T. Warner</c:v>
                </c:pt>
                <c:pt idx="17727">
                  <c:v>M. Bustgaard Larsen</c:v>
                </c:pt>
                <c:pt idx="17728">
                  <c:v>D. Walters</c:v>
                </c:pt>
                <c:pt idx="17729">
                  <c:v>C. McLennan</c:v>
                </c:pt>
                <c:pt idx="17730">
                  <c:v>A. Klimczak</c:v>
                </c:pt>
                <c:pt idx="17731">
                  <c:v>A. Al Sabahi</c:v>
                </c:pt>
                <c:pt idx="17732">
                  <c:v>G. Nyberg</c:v>
                </c:pt>
                <c:pt idx="17733">
                  <c:v>K. Høgh</c:v>
                </c:pt>
                <c:pt idx="17734">
                  <c:v>B. Grøtterud</c:v>
                </c:pt>
                <c:pt idx="17735">
                  <c:v>R. Campbell</c:v>
                </c:pt>
                <c:pt idx="17736">
                  <c:v>O. Kåhed</c:v>
                </c:pt>
                <c:pt idx="17737">
                  <c:v>Feng Boxuan</c:v>
                </c:pt>
                <c:pt idx="17738">
                  <c:v>R. Yamamoto</c:v>
                </c:pt>
                <c:pt idx="17739">
                  <c:v>P. Sokół</c:v>
                </c:pt>
                <c:pt idx="17740">
                  <c:v>R. Najjarine</c:v>
                </c:pt>
                <c:pt idx="17741">
                  <c:v>P. Durin</c:v>
                </c:pt>
                <c:pt idx="17742">
                  <c:v>Xue Yanan</c:v>
                </c:pt>
                <c:pt idx="17743">
                  <c:v>J. Olstad</c:v>
                </c:pt>
                <c:pt idx="17744">
                  <c:v>M. Kaufmann</c:v>
                </c:pt>
                <c:pt idx="17745">
                  <c:v>E. Bojang</c:v>
                </c:pt>
                <c:pt idx="17746">
                  <c:v>O. Sahraoui</c:v>
                </c:pt>
                <c:pt idx="17747">
                  <c:v>O. Jonsson</c:v>
                </c:pt>
                <c:pt idx="17748">
                  <c:v>B. Slisz</c:v>
                </c:pt>
                <c:pt idx="17749">
                  <c:v>P. Kirk</c:v>
                </c:pt>
                <c:pt idx="17750">
                  <c:v>J. Skov Hansen</c:v>
                </c:pt>
                <c:pt idx="17751">
                  <c:v>E. Ceide</c:v>
                </c:pt>
                <c:pt idx="17752">
                  <c:v>S. Phillips</c:v>
                </c:pt>
                <c:pt idx="17753">
                  <c:v>B. Waine</c:v>
                </c:pt>
                <c:pt idx="17754">
                  <c:v>J. Lambert</c:v>
                </c:pt>
                <c:pt idx="17755">
                  <c:v>T. Noda</c:v>
                </c:pt>
                <c:pt idx="17756">
                  <c:v>S. Noreña</c:v>
                </c:pt>
                <c:pt idx="17757">
                  <c:v>L. Smyth</c:v>
                </c:pt>
                <c:pt idx="17758">
                  <c:v>G. Newell</c:v>
                </c:pt>
                <c:pt idx="17759">
                  <c:v>M. Yıldız</c:v>
                </c:pt>
                <c:pt idx="17760">
                  <c:v>A. Scott</c:v>
                </c:pt>
                <c:pt idx="17761">
                  <c:v>B. Żynel</c:v>
                </c:pt>
                <c:pt idx="17762">
                  <c:v>T. Koch</c:v>
                </c:pt>
                <c:pt idx="17763">
                  <c:v>A. Romairone</c:v>
                </c:pt>
                <c:pt idx="17764">
                  <c:v>T. Hama</c:v>
                </c:pt>
                <c:pt idx="17765">
                  <c:v>A. Georgiou</c:v>
                </c:pt>
                <c:pt idx="17766">
                  <c:v>T. Yasui</c:v>
                </c:pt>
                <c:pt idx="17767">
                  <c:v>H. Abdulmajeed</c:v>
                </c:pt>
                <c:pt idx="17768">
                  <c:v>H. Hauso</c:v>
                </c:pt>
                <c:pt idx="17769">
                  <c:v>J. Stevens</c:v>
                </c:pt>
                <c:pt idx="17770">
                  <c:v>Ning Weichen</c:v>
                </c:pt>
                <c:pt idx="17771">
                  <c:v>G. Tolino</c:v>
                </c:pt>
                <c:pt idx="17772">
                  <c:v>A. McCann</c:v>
                </c:pt>
                <c:pt idx="17773">
                  <c:v>S. Boyd</c:v>
                </c:pt>
                <c:pt idx="17774">
                  <c:v>H. Saruta</c:v>
                </c:pt>
                <c:pt idx="17775">
                  <c:v>D. Bedoya</c:v>
                </c:pt>
                <c:pt idx="17776">
                  <c:v>M. Köstenbauer</c:v>
                </c:pt>
                <c:pt idx="17777">
                  <c:v>J. Diaz</c:v>
                </c:pt>
                <c:pt idx="17778">
                  <c:v>Dong Honglin</c:v>
                </c:pt>
                <c:pt idx="17779">
                  <c:v>C. Moore</c:v>
                </c:pt>
                <c:pt idx="17780">
                  <c:v>D. Mandroiu</c:v>
                </c:pt>
                <c:pt idx="17781">
                  <c:v>H. Biggins</c:v>
                </c:pt>
                <c:pt idx="17782">
                  <c:v>K. Yakob</c:v>
                </c:pt>
                <c:pt idx="17783">
                  <c:v>S. Opsahl</c:v>
                </c:pt>
                <c:pt idx="17784">
                  <c:v>K. Askildsen</c:v>
                </c:pt>
                <c:pt idx="17785">
                  <c:v>R. Cunningham</c:v>
                </c:pt>
                <c:pt idx="17786">
                  <c:v>A. Weidinger</c:v>
                </c:pt>
                <c:pt idx="17787">
                  <c:v>T. Möller</c:v>
                </c:pt>
                <c:pt idx="17788">
                  <c:v>A. Al Suhaimi</c:v>
                </c:pt>
                <c:pt idx="17789">
                  <c:v>A. Stamatelopoulos</c:v>
                </c:pt>
                <c:pt idx="17790">
                  <c:v>A. Lesiotis</c:v>
                </c:pt>
                <c:pt idx="17791">
                  <c:v>L. Beckemeyer</c:v>
                </c:pt>
                <c:pt idx="17792">
                  <c:v>M. Nelson</c:v>
                </c:pt>
                <c:pt idx="17793">
                  <c:v>M. Boe Mikkelsen</c:v>
                </c:pt>
                <c:pt idx="17794">
                  <c:v>M. Ormazábal</c:v>
                </c:pt>
                <c:pt idx="17795">
                  <c:v>D. Parkhouse</c:v>
                </c:pt>
                <c:pt idx="17796">
                  <c:v>C. Brown</c:v>
                </c:pt>
                <c:pt idx="17797">
                  <c:v>C. Hauervig</c:v>
                </c:pt>
                <c:pt idx="17798">
                  <c:v>W. Jääskeläinen</c:v>
                </c:pt>
                <c:pt idx="17799">
                  <c:v>C. Cañizales</c:v>
                </c:pt>
                <c:pt idx="17800">
                  <c:v>V. Vesiaho</c:v>
                </c:pt>
                <c:pt idx="17801">
                  <c:v>R. Fujimura</c:v>
                </c:pt>
                <c:pt idx="17802">
                  <c:v>S. Pryce</c:v>
                </c:pt>
                <c:pt idx="17803">
                  <c:v>G. Zuñiga</c:v>
                </c:pt>
                <c:pt idx="17804">
                  <c:v>T. Romboli</c:v>
                </c:pt>
                <c:pt idx="17805">
                  <c:v>S. Bohan</c:v>
                </c:pt>
                <c:pt idx="17806">
                  <c:v>F. Gemmi</c:v>
                </c:pt>
                <c:pt idx="17807">
                  <c:v>J. Brendieck</c:v>
                </c:pt>
                <c:pt idx="17808">
                  <c:v>A. Mahlonoko</c:v>
                </c:pt>
                <c:pt idx="17809">
                  <c:v>L. Simpson</c:v>
                </c:pt>
                <c:pt idx="17810">
                  <c:v>A. Ahl Holmström</c:v>
                </c:pt>
                <c:pt idx="17811">
                  <c:v>E. Gumbs</c:v>
                </c:pt>
                <c:pt idx="17812">
                  <c:v>G. Tsitaishvili</c:v>
                </c:pt>
                <c:pt idx="17813">
                  <c:v>N. Corbet</c:v>
                </c:pt>
                <c:pt idx="17814">
                  <c:v>B. Bytyqi</c:v>
                </c:pt>
                <c:pt idx="17815">
                  <c:v>Nan Xiaoheng</c:v>
                </c:pt>
                <c:pt idx="17816">
                  <c:v>M. Al Baqawi</c:v>
                </c:pt>
                <c:pt idx="17817">
                  <c:v>A. Kappenberger</c:v>
                </c:pt>
                <c:pt idx="17818">
                  <c:v>C. Gutiérrez</c:v>
                </c:pt>
                <c:pt idx="17819">
                  <c:v>Liang Jinhu</c:v>
                </c:pt>
                <c:pt idx="17820">
                  <c:v>Jin Qi</c:v>
                </c:pt>
                <c:pt idx="17821">
                  <c:v>N. Ziswiler</c:v>
                </c:pt>
                <c:pt idx="17822">
                  <c:v>Zheng Zhiming</c:v>
                </c:pt>
                <c:pt idx="17823">
                  <c:v>J. Larsen</c:v>
                </c:pt>
                <c:pt idx="17824">
                  <c:v>L. Baines</c:v>
                </c:pt>
                <c:pt idx="17825">
                  <c:v>O. Klitten</c:v>
                </c:pt>
                <c:pt idx="17826">
                  <c:v>K. Yamada</c:v>
                </c:pt>
                <c:pt idx="17827">
                  <c:v>C. Walsh-O'Loghlen</c:v>
                </c:pt>
                <c:pt idx="17828">
                  <c:v>J. Delianov</c:v>
                </c:pt>
                <c:pt idx="17829">
                  <c:v>J. Riquelme</c:v>
                </c:pt>
                <c:pt idx="17830">
                  <c:v>A. Al Moghir</c:v>
                </c:pt>
                <c:pt idx="17831">
                  <c:v>K. Kubota</c:v>
                </c:pt>
                <c:pt idx="17832">
                  <c:v>N. Senoo</c:v>
                </c:pt>
                <c:pt idx="17833">
                  <c:v>G. Meli</c:v>
                </c:pt>
                <c:pt idx="17834">
                  <c:v>G. Severinsen</c:v>
                </c:pt>
                <c:pt idx="17835">
                  <c:v>Chen Zhechao</c:v>
                </c:pt>
                <c:pt idx="17836">
                  <c:v>E. Damgaard</c:v>
                </c:pt>
                <c:pt idx="17837">
                  <c:v>Zhang Lingfeng</c:v>
                </c:pt>
                <c:pt idx="17838">
                  <c:v>M. Boney</c:v>
                </c:pt>
                <c:pt idx="17839">
                  <c:v>S. Kayembe</c:v>
                </c:pt>
                <c:pt idx="17840">
                  <c:v>R. Niizato</c:v>
                </c:pt>
                <c:pt idx="17841">
                  <c:v>F. Tauchhammer</c:v>
                </c:pt>
                <c:pt idx="17842">
                  <c:v>Zhou Ting</c:v>
                </c:pt>
                <c:pt idx="17843">
                  <c:v>O. Björtuft</c:v>
                </c:pt>
                <c:pt idx="17844">
                  <c:v>B. Chevreuil</c:v>
                </c:pt>
                <c:pt idx="17845">
                  <c:v>Anwar Memet Ali</c:v>
                </c:pt>
                <c:pt idx="17846">
                  <c:v>J. Iaciofano</c:v>
                </c:pt>
                <c:pt idx="17847">
                  <c:v>G. Pintidis</c:v>
                </c:pt>
                <c:pt idx="17848">
                  <c:v>M. Frendrup</c:v>
                </c:pt>
                <c:pt idx="17849">
                  <c:v>N. Al Farshan</c:v>
                </c:pt>
                <c:pt idx="17850">
                  <c:v>Liu Shibo</c:v>
                </c:pt>
                <c:pt idx="17851">
                  <c:v>N. Baba</c:v>
                </c:pt>
                <c:pt idx="17852">
                  <c:v>N. Marthinussen</c:v>
                </c:pt>
                <c:pt idx="17853">
                  <c:v>D. Murphy</c:v>
                </c:pt>
                <c:pt idx="17854">
                  <c:v>T. Ko</c:v>
                </c:pt>
                <c:pt idx="17855">
                  <c:v>A. Ekblad</c:v>
                </c:pt>
                <c:pt idx="17856">
                  <c:v>Wu Wei</c:v>
                </c:pt>
                <c:pt idx="17857">
                  <c:v>P. Azizi</c:v>
                </c:pt>
                <c:pt idx="17858">
                  <c:v>K. Sanada</c:v>
                </c:pt>
                <c:pt idx="17859">
                  <c:v>A. Collins</c:v>
                </c:pt>
                <c:pt idx="17860">
                  <c:v>J. Sparkes</c:v>
                </c:pt>
                <c:pt idx="17861">
                  <c:v>F. Bustamante</c:v>
                </c:pt>
                <c:pt idx="17862">
                  <c:v>P. Świątko</c:v>
                </c:pt>
                <c:pt idx="17863">
                  <c:v>B. Gradecki</c:v>
                </c:pt>
                <c:pt idx="17864">
                  <c:v>A. Knüver</c:v>
                </c:pt>
                <c:pt idx="17865">
                  <c:v>C. Blues</c:v>
                </c:pt>
                <c:pt idx="17866">
                  <c:v>N. Hatta</c:v>
                </c:pt>
                <c:pt idx="17867">
                  <c:v>K. Kouassivi-Benissan</c:v>
                </c:pt>
                <c:pt idx="17868">
                  <c:v>A. Czaplak</c:v>
                </c:pt>
                <c:pt idx="17869">
                  <c:v>C. Kirby</c:v>
                </c:pt>
                <c:pt idx="17870">
                  <c:v>A. Öhman</c:v>
                </c:pt>
                <c:pt idx="17871">
                  <c:v>R. Millen</c:v>
                </c:pt>
                <c:pt idx="17872">
                  <c:v>A. Vergara</c:v>
                </c:pt>
                <c:pt idx="17873">
                  <c:v>M. Al Saeed</c:v>
                </c:pt>
                <c:pt idx="17874">
                  <c:v>R. Sears</c:v>
                </c:pt>
                <c:pt idx="17875">
                  <c:v>D. Thøgersen</c:v>
                </c:pt>
                <c:pt idx="17876">
                  <c:v>Yao Junsheng</c:v>
                </c:pt>
                <c:pt idx="17877">
                  <c:v>D. Sesay</c:v>
                </c:pt>
                <c:pt idx="17878">
                  <c:v>F. Norman</c:v>
                </c:pt>
                <c:pt idx="17879">
                  <c:v>N. Gribenco</c:v>
                </c:pt>
                <c:pt idx="17880">
                  <c:v>A. André Jr</c:v>
                </c:pt>
                <c:pt idx="17881">
                  <c:v>R. Hauge</c:v>
                </c:pt>
                <c:pt idx="17882">
                  <c:v>T. Nagaishi</c:v>
                </c:pt>
                <c:pt idx="17883">
                  <c:v>I. Aliu</c:v>
                </c:pt>
                <c:pt idx="17884">
                  <c:v>H. Smith</c:v>
                </c:pt>
                <c:pt idx="17885">
                  <c:v>K. Thiesson Kristensen</c:v>
                </c:pt>
                <c:pt idx="17886">
                  <c:v>J. Cajuste</c:v>
                </c:pt>
                <c:pt idx="17887">
                  <c:v>M. Tilio</c:v>
                </c:pt>
                <c:pt idx="17888">
                  <c:v>S. Melvin</c:v>
                </c:pt>
                <c:pt idx="17889">
                  <c:v>R. Al Najjar</c:v>
                </c:pt>
                <c:pt idx="17890">
                  <c:v>S. Graves</c:v>
                </c:pt>
                <c:pt idx="17891">
                  <c:v>Deng Yubiao</c:v>
                </c:pt>
                <c:pt idx="17892">
                  <c:v>S. Bareiro</c:v>
                </c:pt>
                <c:pt idx="17893">
                  <c:v>C. Romaña</c:v>
                </c:pt>
                <c:pt idx="17894">
                  <c:v>H. Ræstad</c:v>
                </c:pt>
                <c:pt idx="17895">
                  <c:v>K. Ramè</c:v>
                </c:pt>
                <c:pt idx="17896">
                  <c:v>D. Mamaliga</c:v>
                </c:pt>
                <c:pt idx="17897">
                  <c:v>E. Harloff</c:v>
                </c:pt>
                <c:pt idx="17898">
                  <c:v>L. Kerrigan</c:v>
                </c:pt>
                <c:pt idx="17899">
                  <c:v>F. Delaveris</c:v>
                </c:pt>
                <c:pt idx="17900">
                  <c:v>A. Daniels</c:v>
                </c:pt>
                <c:pt idx="17901">
                  <c:v>J. Dunn</c:v>
                </c:pt>
                <c:pt idx="17902">
                  <c:v>A. Read</c:v>
                </c:pt>
                <c:pt idx="17903">
                  <c:v>F. Mortensen</c:v>
                </c:pt>
                <c:pt idx="17904">
                  <c:v>M. Wolfe</c:v>
                </c:pt>
                <c:pt idx="17905">
                  <c:v>J. Caldwell</c:v>
                </c:pt>
                <c:pt idx="17906">
                  <c:v>H. Andersson</c:v>
                </c:pt>
                <c:pt idx="17907">
                  <c:v>B. Zamora</c:v>
                </c:pt>
                <c:pt idx="17908">
                  <c:v>B. Taverner</c:v>
                </c:pt>
                <c:pt idx="17909">
                  <c:v>J. Osobiński</c:v>
                </c:pt>
                <c:pt idx="17910">
                  <c:v>M. Skjellerup</c:v>
                </c:pt>
                <c:pt idx="17911">
                  <c:v>L. Wade-Slater</c:v>
                </c:pt>
                <c:pt idx="17912">
                  <c:v>T. Stevenson</c:v>
                </c:pt>
                <c:pt idx="17913">
                  <c:v>S. Twine</c:v>
                </c:pt>
                <c:pt idx="17914">
                  <c:v>C. McWilliams</c:v>
                </c:pt>
                <c:pt idx="17915">
                  <c:v>J. Valbuena</c:v>
                </c:pt>
                <c:pt idx="17916">
                  <c:v>K. Ogudugu</c:v>
                </c:pt>
                <c:pt idx="17917">
                  <c:v>I. Umbdenstock</c:v>
                </c:pt>
                <c:pt idx="17918">
                  <c:v>P. Niyongabire</c:v>
                </c:pt>
                <c:pt idx="17919">
                  <c:v>A. Kräuchi</c:v>
                </c:pt>
                <c:pt idx="17920">
                  <c:v>D. Thiam</c:v>
                </c:pt>
                <c:pt idx="17921">
                  <c:v>J. Rowland</c:v>
                </c:pt>
                <c:pt idx="17922">
                  <c:v>W. Dean</c:v>
                </c:pt>
                <c:pt idx="17923">
                  <c:v>A. Reghba</c:v>
                </c:pt>
                <c:pt idx="17924">
                  <c:v>R. Graydon</c:v>
                </c:pt>
                <c:pt idx="17925">
                  <c:v>J. Conze</c:v>
                </c:pt>
                <c:pt idx="17926">
                  <c:v>Carlos Mendes Gomes</c:v>
                </c:pt>
                <c:pt idx="17927">
                  <c:v>D. Hodzic</c:v>
                </c:pt>
                <c:pt idx="17928">
                  <c:v>T. Nakagawa</c:v>
                </c:pt>
                <c:pt idx="17929">
                  <c:v>C. Øyvann</c:v>
                </c:pt>
                <c:pt idx="17930">
                  <c:v>L. Brown</c:v>
                </c:pt>
                <c:pt idx="17931">
                  <c:v>E. McCue</c:v>
                </c:pt>
                <c:pt idx="17932">
                  <c:v>A. Skindlo</c:v>
                </c:pt>
                <c:pt idx="17933">
                  <c:v>K. Konstandopoulos</c:v>
                </c:pt>
                <c:pt idx="17934">
                  <c:v>K. Salazar</c:v>
                </c:pt>
                <c:pt idx="17935">
                  <c:v>S. Sarri</c:v>
                </c:pt>
                <c:pt idx="17936">
                  <c:v>O. Schindler</c:v>
                </c:pt>
                <c:pt idx="17937">
                  <c:v>M. Arena</c:v>
                </c:pt>
                <c:pt idx="17938">
                  <c:v>L. Cavallini</c:v>
                </c:pt>
                <c:pt idx="17939">
                  <c:v>B. Hvidt</c:v>
                </c:pt>
                <c:pt idx="17940">
                  <c:v>S. Pollock</c:v>
                </c:pt>
                <c:pt idx="17941">
                  <c:v>J. Baxter</c:v>
                </c:pt>
                <c:pt idx="17942">
                  <c:v>T. Stead</c:v>
                </c:pt>
                <c:pt idx="17943">
                  <c:v>A. O'Reilly</c:v>
                </c:pt>
                <c:pt idx="17944">
                  <c:v>R. Meshino</c:v>
                </c:pt>
                <c:pt idx="17945">
                  <c:v>Zhang Hengyuan</c:v>
                </c:pt>
                <c:pt idx="17946">
                  <c:v>C. Royo</c:v>
                </c:pt>
                <c:pt idx="17947">
                  <c:v>Ding Bowei</c:v>
                </c:pt>
                <c:pt idx="17948">
                  <c:v>M. Grabowski</c:v>
                </c:pt>
                <c:pt idx="17949">
                  <c:v>L. Catherall</c:v>
                </c:pt>
                <c:pt idx="17950">
                  <c:v>A. Bark</c:v>
                </c:pt>
                <c:pt idx="17951">
                  <c:v>L. Hunn</c:v>
                </c:pt>
                <c:pt idx="17952">
                  <c:v>C. Pavéz</c:v>
                </c:pt>
                <c:pt idx="17953">
                  <c:v>Ali Shirmemet</c:v>
                </c:pt>
                <c:pt idx="17954">
                  <c:v>T. Harigaya</c:v>
                </c:pt>
                <c:pt idx="17955">
                  <c:v>Min Gyeong Min</c:v>
                </c:pt>
                <c:pt idx="17956">
                  <c:v>C. Murphy</c:v>
                </c:pt>
                <c:pt idx="17957">
                  <c:v>A. Bærtelsen</c:v>
                </c:pt>
                <c:pt idx="17958">
                  <c:v>Abdugheni Abduhamit</c:v>
                </c:pt>
                <c:pt idx="17959">
                  <c:v>Lee Dong Hee</c:v>
                </c:pt>
                <c:pt idx="17960">
                  <c:v>J. Svenningsen</c:v>
                </c:pt>
                <c:pt idx="17961">
                  <c:v>L. Mwandwe</c:v>
                </c:pt>
                <c:pt idx="17962">
                  <c:v>D. Mehmedovic</c:v>
                </c:pt>
                <c:pt idx="17963">
                  <c:v>G. Smith</c:v>
                </c:pt>
                <c:pt idx="17964">
                  <c:v>Cai Haojian</c:v>
                </c:pt>
                <c:pt idx="17965">
                  <c:v>Kim Jong Jin</c:v>
                </c:pt>
                <c:pt idx="17966">
                  <c:v>Yang Fangzhi</c:v>
                </c:pt>
                <c:pt idx="17967">
                  <c:v>T. Schneider</c:v>
                </c:pt>
                <c:pt idx="17968">
                  <c:v>L. Reilly</c:v>
                </c:pt>
                <c:pt idx="17969">
                  <c:v>S. Bugge Jepsen</c:v>
                </c:pt>
                <c:pt idx="17970">
                  <c:v>F. Murray</c:v>
                </c:pt>
                <c:pt idx="17971">
                  <c:v>M. Najjar</c:v>
                </c:pt>
                <c:pt idx="17972">
                  <c:v>J. Harboe</c:v>
                </c:pt>
                <c:pt idx="17973">
                  <c:v>J. García</c:v>
                </c:pt>
                <c:pt idx="17974">
                  <c:v>A. McGovern</c:v>
                </c:pt>
                <c:pt idx="17975">
                  <c:v>A. Delap</c:v>
                </c:pt>
                <c:pt idx="17976">
                  <c:v>M. Larsen</c:v>
                </c:pt>
                <c:pt idx="17977">
                  <c:v>E. López</c:v>
                </c:pt>
                <c:pt idx="17978">
                  <c:v>M. Bloomfield</c:v>
                </c:pt>
                <c:pt idx="17979">
                  <c:v>Zhang Yuan</c:v>
                </c:pt>
                <c:pt idx="17980">
                  <c:v>T. Mourdoukoutas</c:v>
                </c:pt>
                <c:pt idx="17981">
                  <c:v>D. Craddock</c:v>
                </c:pt>
                <c:pt idx="17982">
                  <c:v>A. Al Yousif</c:v>
                </c:pt>
                <c:pt idx="17983">
                  <c:v>J. Steiger</c:v>
                </c:pt>
                <c:pt idx="17984">
                  <c:v>L. Schöfl</c:v>
                </c:pt>
                <c:pt idx="17985">
                  <c:v>O. Urhoghide</c:v>
                </c:pt>
                <c:pt idx="17986">
                  <c:v>C. Kennedy</c:v>
                </c:pt>
                <c:pt idx="17987">
                  <c:v>L. Finochietto</c:v>
                </c:pt>
                <c:pt idx="17988">
                  <c:v>Wang Xuanhong</c:v>
                </c:pt>
                <c:pt idx="17989">
                  <c:v>A. Eleftheriou</c:v>
                </c:pt>
                <c:pt idx="17990">
                  <c:v>Yu Bin</c:v>
                </c:pt>
                <c:pt idx="17991">
                  <c:v>M. Woźniak</c:v>
                </c:pt>
                <c:pt idx="17992">
                  <c:v>B. Reynolds</c:v>
                </c:pt>
                <c:pt idx="17993">
                  <c:v>J. Szpaderski</c:v>
                </c:pt>
                <c:pt idx="17994">
                  <c:v>F. Konstandeliasz</c:v>
                </c:pt>
                <c:pt idx="17995">
                  <c:v>B. Seymour</c:v>
                </c:pt>
                <c:pt idx="17996">
                  <c:v>R. Grym</c:v>
                </c:pt>
                <c:pt idx="17997">
                  <c:v>C. Kelly</c:v>
                </c:pt>
                <c:pt idx="17998">
                  <c:v>T. Rohde</c:v>
                </c:pt>
                <c:pt idx="17999">
                  <c:v>J. Pawlik</c:v>
                </c:pt>
                <c:pt idx="18000">
                  <c:v>H. Kisiel</c:v>
                </c:pt>
                <c:pt idx="18001">
                  <c:v>S. Laitinen</c:v>
                </c:pt>
                <c:pt idx="18002">
                  <c:v>L. Jephcott</c:v>
                </c:pt>
                <c:pt idx="18003">
                  <c:v>J. Imbrechts</c:v>
                </c:pt>
                <c:pt idx="18004">
                  <c:v>J. O'Keeffe</c:v>
                </c:pt>
                <c:pt idx="18005">
                  <c:v>J. Heaton</c:v>
                </c:pt>
                <c:pt idx="18006">
                  <c:v>A. Ammitzbøll</c:v>
                </c:pt>
                <c:pt idx="18007">
                  <c:v>D. Schwizer</c:v>
                </c:pt>
                <c:pt idx="18008">
                  <c:v>Cao Sheng</c:v>
                </c:pt>
                <c:pt idx="18009">
                  <c:v>I. Richards</c:v>
                </c:pt>
                <c:pt idx="18010">
                  <c:v>Zhu Zhengyu</c:v>
                </c:pt>
                <c:pt idx="18011">
                  <c:v>J. Ellis</c:v>
                </c:pt>
                <c:pt idx="18012">
                  <c:v>B. Galach</c:v>
                </c:pt>
                <c:pt idx="18013">
                  <c:v>W. Møller</c:v>
                </c:pt>
                <c:pt idx="18014">
                  <c:v>C. Addai</c:v>
                </c:pt>
                <c:pt idx="18015">
                  <c:v>T. Jacobsen</c:v>
                </c:pt>
                <c:pt idx="18016">
                  <c:v>J. Adebayo-Smith</c:v>
                </c:pt>
                <c:pt idx="18017">
                  <c:v>Han Zilong</c:v>
                </c:pt>
                <c:pt idx="18018">
                  <c:v>B. O'Gorman</c:v>
                </c:pt>
                <c:pt idx="18019">
                  <c:v>S. Al Wehimid</c:v>
                </c:pt>
                <c:pt idx="18020">
                  <c:v>L. Cornic</c:v>
                </c:pt>
                <c:pt idx="18021">
                  <c:v>A. Ousou</c:v>
                </c:pt>
                <c:pt idx="18022">
                  <c:v>M. Gudmann</c:v>
                </c:pt>
                <c:pt idx="18023">
                  <c:v>S. Foss</c:v>
                </c:pt>
                <c:pt idx="18024">
                  <c:v>A. Perea</c:v>
                </c:pt>
                <c:pt idx="18025">
                  <c:v>J. Miszczuk</c:v>
                </c:pt>
                <c:pt idx="18026">
                  <c:v>Chen Ji</c:v>
                </c:pt>
                <c:pt idx="18027">
                  <c:v>A. Mills</c:v>
                </c:pt>
                <c:pt idx="18028">
                  <c:v>D. Asonganyi</c:v>
                </c:pt>
                <c:pt idx="18029">
                  <c:v>D. Dillon</c:v>
                </c:pt>
                <c:pt idx="18030">
                  <c:v>C. Cappis</c:v>
                </c:pt>
                <c:pt idx="18031">
                  <c:v>Zhou Xin</c:v>
                </c:pt>
                <c:pt idx="18032">
                  <c:v>Zhang Enge</c:v>
                </c:pt>
                <c:pt idx="18033">
                  <c:v>B. Hedley</c:v>
                </c:pt>
                <c:pt idx="18034">
                  <c:v>M. Alvir</c:v>
                </c:pt>
                <c:pt idx="18035">
                  <c:v>T. Knowles</c:v>
                </c:pt>
                <c:pt idx="18036">
                  <c:v>S. Parada</c:v>
                </c:pt>
                <c:pt idx="18037">
                  <c:v>C. Landa</c:v>
                </c:pt>
                <c:pt idx="18038">
                  <c:v>Zhen'ao Wang</c:v>
                </c:pt>
                <c:pt idx="18039">
                  <c:v>S. Whaler</c:v>
                </c:pt>
                <c:pt idx="18040">
                  <c:v>P. Omochere</c:v>
                </c:pt>
                <c:pt idx="18041">
                  <c:v>G. Arndal-Lauritzen</c:v>
                </c:pt>
                <c:pt idx="18042">
                  <c:v>J. Morris</c:v>
                </c:pt>
                <c:pt idx="18043">
                  <c:v>A. Suzuki</c:v>
                </c:pt>
                <c:pt idx="18044">
                  <c:v>K. Lara</c:v>
                </c:pt>
                <c:pt idx="18045">
                  <c:v>M. Humpenöder</c:v>
                </c:pt>
                <c:pt idx="18046">
                  <c:v>K. Civelek</c:v>
                </c:pt>
                <c:pt idx="18047">
                  <c:v>M. Antkowiak</c:v>
                </c:pt>
                <c:pt idx="18048">
                  <c:v>N. Suman</c:v>
                </c:pt>
                <c:pt idx="18049">
                  <c:v>F. Nørgaard</c:v>
                </c:pt>
                <c:pt idx="18050">
                  <c:v>E. Destanoglu</c:v>
                </c:pt>
                <c:pt idx="18051">
                  <c:v>C. Björk</c:v>
                </c:pt>
                <c:pt idx="18052">
                  <c:v>Teng Shangkun</c:v>
                </c:pt>
                <c:pt idx="18053">
                  <c:v>H. Wulff</c:v>
                </c:pt>
                <c:pt idx="18054">
                  <c:v>C. Mesa</c:v>
                </c:pt>
                <c:pt idx="18055">
                  <c:v>M. Mansour</c:v>
                </c:pt>
                <c:pt idx="18056">
                  <c:v>L. Valeau</c:v>
                </c:pt>
                <c:pt idx="18057">
                  <c:v>P. Phillips</c:v>
                </c:pt>
                <c:pt idx="18058">
                  <c:v>Hong Hyeon Seok</c:v>
                </c:pt>
                <c:pt idx="18059">
                  <c:v>C. Walsh</c:v>
                </c:pt>
                <c:pt idx="18060">
                  <c:v>T. Miyamoto</c:v>
                </c:pt>
                <c:pt idx="18061">
                  <c:v>R. Hurley</c:v>
                </c:pt>
                <c:pt idx="18062">
                  <c:v>Gao Dalun</c:v>
                </c:pt>
                <c:pt idx="18063">
                  <c:v>R. Hackett-Fairchild</c:v>
                </c:pt>
                <c:pt idx="18064">
                  <c:v>L. Klitten</c:v>
                </c:pt>
                <c:pt idx="18065">
                  <c:v>Zhang Jingyi</c:v>
                </c:pt>
                <c:pt idx="18066">
                  <c:v>T. Brownsword</c:v>
                </c:pt>
                <c:pt idx="18067">
                  <c:v>Zhang Gong</c:v>
                </c:pt>
                <c:pt idx="18068">
                  <c:v>J. García</c:v>
                </c:pt>
                <c:pt idx="18069">
                  <c:v>O. Dzonlagic</c:v>
                </c:pt>
                <c:pt idx="18070">
                  <c:v>E. Dahlqvist</c:v>
                </c:pt>
                <c:pt idx="18071">
                  <c:v>Liu Yi</c:v>
                </c:pt>
                <c:pt idx="18072">
                  <c:v>D. Campbell</c:v>
                </c:pt>
                <c:pt idx="18073">
                  <c:v>M. Sutton</c:v>
                </c:pt>
                <c:pt idx="18074">
                  <c:v>Sun Qibin</c:v>
                </c:pt>
                <c:pt idx="18075">
                  <c:v>C. Hughes</c:v>
                </c:pt>
                <c:pt idx="18076">
                  <c:v>T. Kawamura</c:v>
                </c:pt>
                <c:pt idx="18077">
                  <c:v>S. Al Saeed</c:v>
                </c:pt>
                <c:pt idx="18078">
                  <c:v>B. Horton</c:v>
                </c:pt>
                <c:pt idx="18079">
                  <c:v>S. Bækgaard</c:v>
                </c:pt>
                <c:pt idx="18080">
                  <c:v>J. Mortensen</c:v>
                </c:pt>
                <c:pt idx="18081">
                  <c:v>J. Martin</c:v>
                </c:pt>
                <c:pt idx="18082">
                  <c:v>T. Allarakhia</c:v>
                </c:pt>
                <c:pt idx="18083">
                  <c:v>M. Tokich</c:v>
                </c:pt>
                <c:pt idx="18084">
                  <c:v>Kwon Ki Pyo</c:v>
                </c:pt>
                <c:pt idx="18085">
                  <c:v>J. Foulston</c:v>
                </c:pt>
                <c:pt idx="18086">
                  <c:v>J. Sheridan</c:v>
                </c:pt>
                <c:pt idx="18087">
                  <c:v>M. Ichimaru</c:v>
                </c:pt>
                <c:pt idx="18088">
                  <c:v>R. Shibamoto</c:v>
                </c:pt>
                <c:pt idx="18089">
                  <c:v>H. Benns</c:v>
                </c:pt>
                <c:pt idx="18090">
                  <c:v>M. Schantl</c:v>
                </c:pt>
                <c:pt idx="18091">
                  <c:v>P. Paya</c:v>
                </c:pt>
                <c:pt idx="18092">
                  <c:v>G. Barry</c:v>
                </c:pt>
                <c:pt idx="18093">
                  <c:v>E. Bilen</c:v>
                </c:pt>
                <c:pt idx="18094">
                  <c:v>M. Al Dhafeeri</c:v>
                </c:pt>
                <c:pt idx="18095">
                  <c:v>S. Dawood</c:v>
                </c:pt>
                <c:pt idx="18096">
                  <c:v>J. Granlund</c:v>
                </c:pt>
                <c:pt idx="18097">
                  <c:v>M. Connor</c:v>
                </c:pt>
                <c:pt idx="18098">
                  <c:v>Zeng Qingshen</c:v>
                </c:pt>
                <c:pt idx="18099">
                  <c:v>B. Arapovic</c:v>
                </c:pt>
                <c:pt idx="18100">
                  <c:v>P. Żyra</c:v>
                </c:pt>
                <c:pt idx="18101">
                  <c:v>J. Hipper</c:v>
                </c:pt>
                <c:pt idx="18102">
                  <c:v>J. Lynch</c:v>
                </c:pt>
                <c:pt idx="18103">
                  <c:v>H. Bernat</c:v>
                </c:pt>
                <c:pt idx="18104">
                  <c:v>V. Smedsrud</c:v>
                </c:pt>
                <c:pt idx="18105">
                  <c:v>T. Johnson</c:v>
                </c:pt>
                <c:pt idx="18106">
                  <c:v>J. Cleary</c:v>
                </c:pt>
                <c:pt idx="18107">
                  <c:v>A. Osmanoski</c:v>
                </c:pt>
                <c:pt idx="18108">
                  <c:v>J. Kelly</c:v>
                </c:pt>
                <c:pt idx="18109">
                  <c:v>O. Ollikainen</c:v>
                </c:pt>
                <c:pt idx="18110">
                  <c:v>G. Tegue</c:v>
                </c:pt>
                <c:pt idx="18111">
                  <c:v>J. Lindstrøm</c:v>
                </c:pt>
                <c:pt idx="18112">
                  <c:v>Chen Zhao</c:v>
                </c:pt>
                <c:pt idx="18113">
                  <c:v>R. Pasquel</c:v>
                </c:pt>
                <c:pt idx="18114">
                  <c:v>M. Al Qaydhi</c:v>
                </c:pt>
                <c:pt idx="18115">
                  <c:v>O. Olsen</c:v>
                </c:pt>
                <c:pt idx="18116">
                  <c:v>K. Moesgaard</c:v>
                </c:pt>
                <c:pt idx="18117">
                  <c:v>T. Callens</c:v>
                </c:pt>
                <c:pt idx="18118">
                  <c:v>D. Collins</c:v>
                </c:pt>
                <c:pt idx="18119">
                  <c:v>J. Egan</c:v>
                </c:pt>
                <c:pt idx="18120">
                  <c:v>Xie Xiaofan</c:v>
                </c:pt>
                <c:pt idx="18121">
                  <c:v>B. Buckley</c:v>
                </c:pt>
                <c:pt idx="18122">
                  <c:v>G. Figliuzzi</c:v>
                </c:pt>
                <c:pt idx="18123">
                  <c:v>O. Finney</c:v>
                </c:pt>
                <c:pt idx="18124">
                  <c:v>G. Hollywood</c:v>
                </c:pt>
                <c:pt idx="18125">
                  <c:v>Zhu Jiayi</c:v>
                </c:pt>
                <c:pt idx="18126">
                  <c:v>B. Sass-Davies</c:v>
                </c:pt>
                <c:pt idx="18127">
                  <c:v>N. Stephan</c:v>
                </c:pt>
                <c:pt idx="18128">
                  <c:v>J. Greatorex</c:v>
                </c:pt>
                <c:pt idx="18129">
                  <c:v>J. James</c:v>
                </c:pt>
                <c:pt idx="18130">
                  <c:v>F. Sinclair-Smith</c:v>
                </c:pt>
                <c:pt idx="18131">
                  <c:v>T. O'Connor</c:v>
                </c:pt>
                <c:pt idx="18132">
                  <c:v>Liu Yaoxin</c:v>
                </c:pt>
                <c:pt idx="18133">
                  <c:v>M. Finne Wørts</c:v>
                </c:pt>
                <c:pt idx="18134">
                  <c:v>F. Ranocchia</c:v>
                </c:pt>
                <c:pt idx="18135">
                  <c:v>N. Morahan</c:v>
                </c:pt>
                <c:pt idx="18136">
                  <c:v>A. Kelsey</c:v>
                </c:pt>
                <c:pt idx="18137">
                  <c:v>M. Foy</c:v>
                </c:pt>
                <c:pt idx="18138">
                  <c:v>Yin Congyao</c:v>
                </c:pt>
                <c:pt idx="18139">
                  <c:v>Liu Bin</c:v>
                </c:pt>
                <c:pt idx="18140">
                  <c:v>K. Hawley</c:v>
                </c:pt>
                <c:pt idx="18141">
                  <c:v>Chen Yajun</c:v>
                </c:pt>
                <c:pt idx="18142">
                  <c:v>Li Yuyang</c:v>
                </c:pt>
                <c:pt idx="18143">
                  <c:v>W. Henry</c:v>
                </c:pt>
                <c:pt idx="18144">
                  <c:v>J. Garcia Sossa</c:v>
                </c:pt>
                <c:pt idx="18145">
                  <c:v>M. Harsman</c:v>
                </c:pt>
                <c:pt idx="18146">
                  <c:v>R. Griffiths</c:v>
                </c:pt>
                <c:pt idx="18147">
                  <c:v>D. Mackay</c:v>
                </c:pt>
                <c:pt idx="18148">
                  <c:v>A. Iontton</c:v>
                </c:pt>
                <c:pt idx="18149">
                  <c:v>W. Appleyard</c:v>
                </c:pt>
                <c:pt idx="18150">
                  <c:v>C. Levingston</c:v>
                </c:pt>
                <c:pt idx="18151">
                  <c:v>R. Hughes</c:v>
                </c:pt>
                <c:pt idx="18152">
                  <c:v>J. Yabur</c:v>
                </c:pt>
                <c:pt idx="18153">
                  <c:v>M. Dyrmose</c:v>
                </c:pt>
                <c:pt idx="18154">
                  <c:v>M. Roberts</c:v>
                </c:pt>
                <c:pt idx="18155">
                  <c:v>Liu Guobo</c:v>
                </c:pt>
                <c:pt idx="18156">
                  <c:v>J. Devine</c:v>
                </c:pt>
                <c:pt idx="18157">
                  <c:v>K. Taylor</c:v>
                </c:pt>
                <c:pt idx="18158">
                  <c:v>T. Lawal</c:v>
                </c:pt>
                <c:pt idx="18159">
                  <c:v>L. Jagne</c:v>
                </c:pt>
                <c:pt idx="18160">
                  <c:v>D. Szczepaniak</c:v>
                </c:pt>
                <c:pt idx="18161">
                  <c:v>P. Wieliczko</c:v>
                </c:pt>
                <c:pt idx="18162">
                  <c:v>T. Gundelund</c:v>
                </c:pt>
                <c:pt idx="18163">
                  <c:v>Wang Xin</c:v>
                </c:pt>
                <c:pt idx="18164">
                  <c:v>M. Frøkjær-Jensen</c:v>
                </c:pt>
                <c:pt idx="18165">
                  <c:v>H. Norris</c:v>
                </c:pt>
                <c:pt idx="18166">
                  <c:v>N. Ayéva</c:v>
                </c:pt>
                <c:pt idx="18167">
                  <c:v>Wu Lei</c:v>
                </c:pt>
                <c:pt idx="18168">
                  <c:v>J. Manley</c:v>
                </c:pt>
                <c:pt idx="18169">
                  <c:v>T. Pugh</c:v>
                </c:pt>
                <c:pt idx="18170">
                  <c:v>Nicolas Firmino</c:v>
                </c:pt>
                <c:pt idx="18171">
                  <c:v>Y. Uchimura</c:v>
                </c:pt>
                <c:pt idx="18172">
                  <c:v>C. Hawkins</c:v>
                </c:pt>
                <c:pt idx="18173">
                  <c:v>R. Takae</c:v>
                </c:pt>
                <c:pt idx="18174">
                  <c:v>S. Adewusi</c:v>
                </c:pt>
                <c:pt idx="18175">
                  <c:v>E. Clarke</c:v>
                </c:pt>
                <c:pt idx="18176">
                  <c:v>T. Hillman</c:v>
                </c:pt>
                <c:pt idx="18177">
                  <c:v>R. Roache</c:v>
                </c:pt>
                <c:pt idx="18178">
                  <c:v>L. Wahlstedt</c:v>
                </c:pt>
                <c:pt idx="18179">
                  <c:v>J. Williams</c:v>
                </c:pt>
                <c:pt idx="18180">
                  <c:v>M. Hurst</c:v>
                </c:pt>
                <c:pt idx="18181">
                  <c:v>C. Maher</c:v>
                </c:pt>
                <c:pt idx="18182">
                  <c:v>Y. Góez</c:v>
                </c:pt>
                <c:pt idx="18183">
                  <c:v>K. Pilkington</c:v>
                </c:pt>
                <c:pt idx="18184">
                  <c:v>D. Horton</c:v>
                </c:pt>
                <c:pt idx="18185">
                  <c:v>E. Tweed</c:v>
                </c:pt>
                <c:pt idx="18186">
                  <c:v>Zhang Yufeng</c:v>
                </c:pt>
                <c:pt idx="18187">
                  <c:v>C. Ehlich</c:v>
                </c:pt>
                <c:pt idx="18188">
                  <c:v>L. Collins</c:v>
                </c:pt>
                <c:pt idx="18189">
                  <c:v>A. Kaltner</c:v>
                </c:pt>
                <c:pt idx="18190">
                  <c:v>L. Watkins</c:v>
                </c:pt>
                <c:pt idx="18191">
                  <c:v>J. Norville-Williams</c:v>
                </c:pt>
                <c:pt idx="18192">
                  <c:v>S. Squire</c:v>
                </c:pt>
                <c:pt idx="18193">
                  <c:v>N. Fuentes</c:v>
                </c:pt>
                <c:pt idx="18194">
                  <c:v>J. Milli</c:v>
                </c:pt>
                <c:pt idx="18195">
                  <c:v>S. Griffin</c:v>
                </c:pt>
                <c:pt idx="18196">
                  <c:v>K. Fujikawa</c:v>
                </c:pt>
                <c:pt idx="18197">
                  <c:v>D. Holland</c:v>
                </c:pt>
                <c:pt idx="18198">
                  <c:v>J. Livesey</c:v>
                </c:pt>
                <c:pt idx="18199">
                  <c:v>M. Baldisimo</c:v>
                </c:pt>
                <c:pt idx="18200">
                  <c:v>J. Young</c:v>
                </c:pt>
                <c:pt idx="18201">
                  <c:v>D. Walsh</c:v>
                </c:pt>
                <c:pt idx="18202">
                  <c:v>J. Lundstram</c:v>
                </c:pt>
                <c:pt idx="18203">
                  <c:v>N. Christoffersson</c:v>
                </c:pt>
                <c:pt idx="18204">
                  <c:v>B. Worman</c:v>
                </c:pt>
                <c:pt idx="18205">
                  <c:v>D. Walker-Rice</c:v>
                </c:pt>
                <c:pt idx="18206">
                  <c:v>G. Nugent</c:v>
                </c:pt>
              </c:strCache>
            </c:strRef>
          </c:cat>
          <c:val>
            <c:numRef>
              <c:f>data!$C$2:$C$18208</c:f>
              <c:numCache>
                <c:formatCode>General</c:formatCode>
                <c:ptCount val="18207"/>
                <c:pt idx="0">
                  <c:v>31</c:v>
                </c:pt>
                <c:pt idx="1">
                  <c:v>33</c:v>
                </c:pt>
                <c:pt idx="2">
                  <c:v>26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32</c:v>
                </c:pt>
                <c:pt idx="7">
                  <c:v>31</c:v>
                </c:pt>
                <c:pt idx="8">
                  <c:v>32</c:v>
                </c:pt>
                <c:pt idx="9">
                  <c:v>25</c:v>
                </c:pt>
                <c:pt idx="10">
                  <c:v>29</c:v>
                </c:pt>
                <c:pt idx="11">
                  <c:v>28</c:v>
                </c:pt>
                <c:pt idx="12">
                  <c:v>32</c:v>
                </c:pt>
                <c:pt idx="13">
                  <c:v>32</c:v>
                </c:pt>
                <c:pt idx="14">
                  <c:v>27</c:v>
                </c:pt>
                <c:pt idx="15">
                  <c:v>24</c:v>
                </c:pt>
                <c:pt idx="16">
                  <c:v>24</c:v>
                </c:pt>
                <c:pt idx="17">
                  <c:v>27</c:v>
                </c:pt>
                <c:pt idx="18">
                  <c:v>26</c:v>
                </c:pt>
                <c:pt idx="19">
                  <c:v>26</c:v>
                </c:pt>
                <c:pt idx="20">
                  <c:v>29</c:v>
                </c:pt>
                <c:pt idx="21">
                  <c:v>31</c:v>
                </c:pt>
                <c:pt idx="22">
                  <c:v>32</c:v>
                </c:pt>
                <c:pt idx="23">
                  <c:v>30</c:v>
                </c:pt>
                <c:pt idx="24">
                  <c:v>33</c:v>
                </c:pt>
                <c:pt idx="25">
                  <c:v>19</c:v>
                </c:pt>
                <c:pt idx="26">
                  <c:v>26</c:v>
                </c:pt>
                <c:pt idx="27">
                  <c:v>26</c:v>
                </c:pt>
                <c:pt idx="28">
                  <c:v>26</c:v>
                </c:pt>
                <c:pt idx="29">
                  <c:v>27</c:v>
                </c:pt>
                <c:pt idx="30">
                  <c:v>26</c:v>
                </c:pt>
                <c:pt idx="31">
                  <c:v>26</c:v>
                </c:pt>
                <c:pt idx="32">
                  <c:v>26</c:v>
                </c:pt>
                <c:pt idx="33">
                  <c:v>29</c:v>
                </c:pt>
                <c:pt idx="34">
                  <c:v>29</c:v>
                </c:pt>
                <c:pt idx="35">
                  <c:v>30</c:v>
                </c:pt>
                <c:pt idx="36">
                  <c:v>28</c:v>
                </c:pt>
                <c:pt idx="37">
                  <c:v>31</c:v>
                </c:pt>
                <c:pt idx="38">
                  <c:v>30</c:v>
                </c:pt>
                <c:pt idx="39">
                  <c:v>33</c:v>
                </c:pt>
                <c:pt idx="40">
                  <c:v>33</c:v>
                </c:pt>
                <c:pt idx="41">
                  <c:v>40</c:v>
                </c:pt>
                <c:pt idx="42">
                  <c:v>24</c:v>
                </c:pt>
                <c:pt idx="43">
                  <c:v>25</c:v>
                </c:pt>
                <c:pt idx="44">
                  <c:v>27</c:v>
                </c:pt>
                <c:pt idx="45">
                  <c:v>25</c:v>
                </c:pt>
                <c:pt idx="46">
                  <c:v>31</c:v>
                </c:pt>
                <c:pt idx="47">
                  <c:v>25</c:v>
                </c:pt>
                <c:pt idx="48">
                  <c:v>28</c:v>
                </c:pt>
                <c:pt idx="49">
                  <c:v>29</c:v>
                </c:pt>
                <c:pt idx="50">
                  <c:v>31</c:v>
                </c:pt>
                <c:pt idx="51">
                  <c:v>31</c:v>
                </c:pt>
                <c:pt idx="52">
                  <c:v>30</c:v>
                </c:pt>
                <c:pt idx="53">
                  <c:v>30</c:v>
                </c:pt>
                <c:pt idx="54">
                  <c:v>31</c:v>
                </c:pt>
                <c:pt idx="55">
                  <c:v>22</c:v>
                </c:pt>
                <c:pt idx="56">
                  <c:v>23</c:v>
                </c:pt>
                <c:pt idx="57">
                  <c:v>24</c:v>
                </c:pt>
                <c:pt idx="58">
                  <c:v>26</c:v>
                </c:pt>
                <c:pt idx="59">
                  <c:v>26</c:v>
                </c:pt>
                <c:pt idx="60">
                  <c:v>23</c:v>
                </c:pt>
                <c:pt idx="61">
                  <c:v>26</c:v>
                </c:pt>
                <c:pt idx="62">
                  <c:v>25</c:v>
                </c:pt>
                <c:pt idx="63">
                  <c:v>25</c:v>
                </c:pt>
                <c:pt idx="64">
                  <c:v>27</c:v>
                </c:pt>
                <c:pt idx="65">
                  <c:v>27</c:v>
                </c:pt>
                <c:pt idx="66">
                  <c:v>28</c:v>
                </c:pt>
                <c:pt idx="67">
                  <c:v>27</c:v>
                </c:pt>
                <c:pt idx="68">
                  <c:v>29</c:v>
                </c:pt>
                <c:pt idx="69">
                  <c:v>28</c:v>
                </c:pt>
                <c:pt idx="70">
                  <c:v>31</c:v>
                </c:pt>
                <c:pt idx="71">
                  <c:v>29</c:v>
                </c:pt>
                <c:pt idx="72">
                  <c:v>28</c:v>
                </c:pt>
                <c:pt idx="73">
                  <c:v>31</c:v>
                </c:pt>
                <c:pt idx="74">
                  <c:v>29</c:v>
                </c:pt>
                <c:pt idx="75">
                  <c:v>33</c:v>
                </c:pt>
                <c:pt idx="76">
                  <c:v>34</c:v>
                </c:pt>
                <c:pt idx="77">
                  <c:v>23</c:v>
                </c:pt>
                <c:pt idx="78">
                  <c:v>23</c:v>
                </c:pt>
                <c:pt idx="79">
                  <c:v>22</c:v>
                </c:pt>
                <c:pt idx="80">
                  <c:v>24</c:v>
                </c:pt>
                <c:pt idx="81">
                  <c:v>25</c:v>
                </c:pt>
                <c:pt idx="82">
                  <c:v>23</c:v>
                </c:pt>
                <c:pt idx="83">
                  <c:v>23</c:v>
                </c:pt>
                <c:pt idx="84">
                  <c:v>27</c:v>
                </c:pt>
                <c:pt idx="85">
                  <c:v>26</c:v>
                </c:pt>
                <c:pt idx="86">
                  <c:v>26</c:v>
                </c:pt>
                <c:pt idx="87">
                  <c:v>27</c:v>
                </c:pt>
                <c:pt idx="88">
                  <c:v>27</c:v>
                </c:pt>
                <c:pt idx="89">
                  <c:v>30</c:v>
                </c:pt>
                <c:pt idx="90">
                  <c:v>29</c:v>
                </c:pt>
                <c:pt idx="91">
                  <c:v>29</c:v>
                </c:pt>
                <c:pt idx="92">
                  <c:v>28</c:v>
                </c:pt>
                <c:pt idx="93">
                  <c:v>29</c:v>
                </c:pt>
                <c:pt idx="94">
                  <c:v>28</c:v>
                </c:pt>
                <c:pt idx="95">
                  <c:v>29</c:v>
                </c:pt>
                <c:pt idx="96">
                  <c:v>31</c:v>
                </c:pt>
                <c:pt idx="97">
                  <c:v>29</c:v>
                </c:pt>
                <c:pt idx="98">
                  <c:v>32</c:v>
                </c:pt>
                <c:pt idx="99">
                  <c:v>31</c:v>
                </c:pt>
                <c:pt idx="100">
                  <c:v>29</c:v>
                </c:pt>
                <c:pt idx="101">
                  <c:v>30</c:v>
                </c:pt>
                <c:pt idx="102">
                  <c:v>35</c:v>
                </c:pt>
                <c:pt idx="103">
                  <c:v>31</c:v>
                </c:pt>
                <c:pt idx="104">
                  <c:v>33</c:v>
                </c:pt>
                <c:pt idx="105">
                  <c:v>30</c:v>
                </c:pt>
                <c:pt idx="106">
                  <c:v>32</c:v>
                </c:pt>
                <c:pt idx="107">
                  <c:v>32</c:v>
                </c:pt>
                <c:pt idx="108">
                  <c:v>35</c:v>
                </c:pt>
                <c:pt idx="109">
                  <c:v>36</c:v>
                </c:pt>
                <c:pt idx="110">
                  <c:v>22</c:v>
                </c:pt>
                <c:pt idx="111">
                  <c:v>23</c:v>
                </c:pt>
                <c:pt idx="112">
                  <c:v>25</c:v>
                </c:pt>
                <c:pt idx="113">
                  <c:v>24</c:v>
                </c:pt>
                <c:pt idx="114">
                  <c:v>23</c:v>
                </c:pt>
                <c:pt idx="115">
                  <c:v>22</c:v>
                </c:pt>
                <c:pt idx="116">
                  <c:v>22</c:v>
                </c:pt>
                <c:pt idx="117">
                  <c:v>22</c:v>
                </c:pt>
                <c:pt idx="118">
                  <c:v>24</c:v>
                </c:pt>
                <c:pt idx="119">
                  <c:v>24</c:v>
                </c:pt>
                <c:pt idx="120">
                  <c:v>26</c:v>
                </c:pt>
                <c:pt idx="121">
                  <c:v>26</c:v>
                </c:pt>
                <c:pt idx="122">
                  <c:v>25</c:v>
                </c:pt>
                <c:pt idx="123">
                  <c:v>26</c:v>
                </c:pt>
                <c:pt idx="124">
                  <c:v>24</c:v>
                </c:pt>
                <c:pt idx="125">
                  <c:v>25</c:v>
                </c:pt>
                <c:pt idx="126">
                  <c:v>27</c:v>
                </c:pt>
                <c:pt idx="127">
                  <c:v>26</c:v>
                </c:pt>
                <c:pt idx="128">
                  <c:v>25</c:v>
                </c:pt>
                <c:pt idx="129">
                  <c:v>30</c:v>
                </c:pt>
                <c:pt idx="130">
                  <c:v>30</c:v>
                </c:pt>
                <c:pt idx="131">
                  <c:v>26</c:v>
                </c:pt>
                <c:pt idx="132">
                  <c:v>29</c:v>
                </c:pt>
                <c:pt idx="133">
                  <c:v>28</c:v>
                </c:pt>
                <c:pt idx="134">
                  <c:v>28</c:v>
                </c:pt>
                <c:pt idx="135">
                  <c:v>28</c:v>
                </c:pt>
                <c:pt idx="136">
                  <c:v>27</c:v>
                </c:pt>
                <c:pt idx="137">
                  <c:v>31</c:v>
                </c:pt>
                <c:pt idx="138">
                  <c:v>30</c:v>
                </c:pt>
                <c:pt idx="139">
                  <c:v>32</c:v>
                </c:pt>
                <c:pt idx="140">
                  <c:v>29</c:v>
                </c:pt>
                <c:pt idx="141">
                  <c:v>29</c:v>
                </c:pt>
                <c:pt idx="142">
                  <c:v>30</c:v>
                </c:pt>
                <c:pt idx="143">
                  <c:v>29</c:v>
                </c:pt>
                <c:pt idx="144">
                  <c:v>31</c:v>
                </c:pt>
                <c:pt idx="145">
                  <c:v>34</c:v>
                </c:pt>
                <c:pt idx="146">
                  <c:v>30</c:v>
                </c:pt>
                <c:pt idx="147">
                  <c:v>31</c:v>
                </c:pt>
                <c:pt idx="148">
                  <c:v>32</c:v>
                </c:pt>
                <c:pt idx="149">
                  <c:v>31</c:v>
                </c:pt>
                <c:pt idx="150">
                  <c:v>32</c:v>
                </c:pt>
                <c:pt idx="151">
                  <c:v>30</c:v>
                </c:pt>
                <c:pt idx="152">
                  <c:v>37</c:v>
                </c:pt>
                <c:pt idx="153">
                  <c:v>34</c:v>
                </c:pt>
                <c:pt idx="154">
                  <c:v>34</c:v>
                </c:pt>
                <c:pt idx="155">
                  <c:v>21</c:v>
                </c:pt>
                <c:pt idx="156">
                  <c:v>21</c:v>
                </c:pt>
                <c:pt idx="157">
                  <c:v>26</c:v>
                </c:pt>
                <c:pt idx="158">
                  <c:v>26</c:v>
                </c:pt>
                <c:pt idx="159">
                  <c:v>26</c:v>
                </c:pt>
                <c:pt idx="160">
                  <c:v>22</c:v>
                </c:pt>
                <c:pt idx="161">
                  <c:v>23</c:v>
                </c:pt>
                <c:pt idx="162">
                  <c:v>23</c:v>
                </c:pt>
                <c:pt idx="163">
                  <c:v>22</c:v>
                </c:pt>
                <c:pt idx="164">
                  <c:v>22</c:v>
                </c:pt>
                <c:pt idx="165">
                  <c:v>22</c:v>
                </c:pt>
                <c:pt idx="166">
                  <c:v>24</c:v>
                </c:pt>
                <c:pt idx="167">
                  <c:v>22</c:v>
                </c:pt>
                <c:pt idx="168">
                  <c:v>23</c:v>
                </c:pt>
                <c:pt idx="169">
                  <c:v>23</c:v>
                </c:pt>
                <c:pt idx="170">
                  <c:v>26</c:v>
                </c:pt>
                <c:pt idx="171">
                  <c:v>25</c:v>
                </c:pt>
                <c:pt idx="172">
                  <c:v>27</c:v>
                </c:pt>
                <c:pt idx="173">
                  <c:v>24</c:v>
                </c:pt>
                <c:pt idx="174">
                  <c:v>26</c:v>
                </c:pt>
                <c:pt idx="175">
                  <c:v>29</c:v>
                </c:pt>
                <c:pt idx="176">
                  <c:v>24</c:v>
                </c:pt>
                <c:pt idx="177">
                  <c:v>23</c:v>
                </c:pt>
                <c:pt idx="178">
                  <c:v>26</c:v>
                </c:pt>
                <c:pt idx="179">
                  <c:v>22</c:v>
                </c:pt>
                <c:pt idx="180">
                  <c:v>24</c:v>
                </c:pt>
                <c:pt idx="181">
                  <c:v>27</c:v>
                </c:pt>
                <c:pt idx="182">
                  <c:v>24</c:v>
                </c:pt>
                <c:pt idx="183">
                  <c:v>24</c:v>
                </c:pt>
                <c:pt idx="184">
                  <c:v>24</c:v>
                </c:pt>
                <c:pt idx="185">
                  <c:v>25</c:v>
                </c:pt>
                <c:pt idx="186">
                  <c:v>25</c:v>
                </c:pt>
                <c:pt idx="187">
                  <c:v>26</c:v>
                </c:pt>
                <c:pt idx="188">
                  <c:v>28</c:v>
                </c:pt>
                <c:pt idx="189">
                  <c:v>25</c:v>
                </c:pt>
                <c:pt idx="190">
                  <c:v>27</c:v>
                </c:pt>
                <c:pt idx="191">
                  <c:v>30</c:v>
                </c:pt>
                <c:pt idx="192">
                  <c:v>26</c:v>
                </c:pt>
                <c:pt idx="193">
                  <c:v>27</c:v>
                </c:pt>
                <c:pt idx="194">
                  <c:v>28</c:v>
                </c:pt>
                <c:pt idx="195">
                  <c:v>27</c:v>
                </c:pt>
                <c:pt idx="196">
                  <c:v>28</c:v>
                </c:pt>
                <c:pt idx="197">
                  <c:v>28</c:v>
                </c:pt>
                <c:pt idx="198">
                  <c:v>28</c:v>
                </c:pt>
                <c:pt idx="199">
                  <c:v>29</c:v>
                </c:pt>
                <c:pt idx="200">
                  <c:v>27</c:v>
                </c:pt>
                <c:pt idx="201">
                  <c:v>33</c:v>
                </c:pt>
                <c:pt idx="202">
                  <c:v>30</c:v>
                </c:pt>
                <c:pt idx="203">
                  <c:v>28</c:v>
                </c:pt>
                <c:pt idx="204">
                  <c:v>29</c:v>
                </c:pt>
                <c:pt idx="205">
                  <c:v>26</c:v>
                </c:pt>
                <c:pt idx="206">
                  <c:v>27</c:v>
                </c:pt>
                <c:pt idx="207">
                  <c:v>30</c:v>
                </c:pt>
                <c:pt idx="208">
                  <c:v>28</c:v>
                </c:pt>
                <c:pt idx="209">
                  <c:v>31</c:v>
                </c:pt>
                <c:pt idx="210">
                  <c:v>29</c:v>
                </c:pt>
                <c:pt idx="211">
                  <c:v>30</c:v>
                </c:pt>
                <c:pt idx="212">
                  <c:v>31</c:v>
                </c:pt>
                <c:pt idx="213">
                  <c:v>30</c:v>
                </c:pt>
                <c:pt idx="214">
                  <c:v>29</c:v>
                </c:pt>
                <c:pt idx="215">
                  <c:v>29</c:v>
                </c:pt>
                <c:pt idx="216">
                  <c:v>29</c:v>
                </c:pt>
                <c:pt idx="217">
                  <c:v>31</c:v>
                </c:pt>
                <c:pt idx="218">
                  <c:v>33</c:v>
                </c:pt>
                <c:pt idx="219">
                  <c:v>31</c:v>
                </c:pt>
                <c:pt idx="220">
                  <c:v>30</c:v>
                </c:pt>
                <c:pt idx="221">
                  <c:v>35</c:v>
                </c:pt>
                <c:pt idx="222">
                  <c:v>33</c:v>
                </c:pt>
                <c:pt idx="223">
                  <c:v>34</c:v>
                </c:pt>
                <c:pt idx="224">
                  <c:v>35</c:v>
                </c:pt>
                <c:pt idx="225">
                  <c:v>26</c:v>
                </c:pt>
                <c:pt idx="226">
                  <c:v>18</c:v>
                </c:pt>
                <c:pt idx="227">
                  <c:v>22</c:v>
                </c:pt>
                <c:pt idx="228">
                  <c:v>21</c:v>
                </c:pt>
                <c:pt idx="229">
                  <c:v>19</c:v>
                </c:pt>
                <c:pt idx="230">
                  <c:v>30</c:v>
                </c:pt>
                <c:pt idx="231">
                  <c:v>34</c:v>
                </c:pt>
                <c:pt idx="232">
                  <c:v>30</c:v>
                </c:pt>
                <c:pt idx="233">
                  <c:v>23</c:v>
                </c:pt>
                <c:pt idx="234">
                  <c:v>21</c:v>
                </c:pt>
                <c:pt idx="235">
                  <c:v>22</c:v>
                </c:pt>
                <c:pt idx="236">
                  <c:v>21</c:v>
                </c:pt>
                <c:pt idx="237">
                  <c:v>23</c:v>
                </c:pt>
                <c:pt idx="238">
                  <c:v>22</c:v>
                </c:pt>
                <c:pt idx="239">
                  <c:v>23</c:v>
                </c:pt>
                <c:pt idx="240">
                  <c:v>27</c:v>
                </c:pt>
                <c:pt idx="241">
                  <c:v>24</c:v>
                </c:pt>
                <c:pt idx="242">
                  <c:v>28</c:v>
                </c:pt>
                <c:pt idx="243">
                  <c:v>24</c:v>
                </c:pt>
                <c:pt idx="244">
                  <c:v>22</c:v>
                </c:pt>
                <c:pt idx="245">
                  <c:v>23</c:v>
                </c:pt>
                <c:pt idx="246">
                  <c:v>23</c:v>
                </c:pt>
                <c:pt idx="247">
                  <c:v>24</c:v>
                </c:pt>
                <c:pt idx="248">
                  <c:v>23</c:v>
                </c:pt>
                <c:pt idx="249">
                  <c:v>25</c:v>
                </c:pt>
                <c:pt idx="250">
                  <c:v>25</c:v>
                </c:pt>
                <c:pt idx="251">
                  <c:v>31</c:v>
                </c:pt>
                <c:pt idx="252">
                  <c:v>24</c:v>
                </c:pt>
                <c:pt idx="253">
                  <c:v>26</c:v>
                </c:pt>
                <c:pt idx="254">
                  <c:v>25</c:v>
                </c:pt>
                <c:pt idx="255">
                  <c:v>29</c:v>
                </c:pt>
                <c:pt idx="256">
                  <c:v>28</c:v>
                </c:pt>
                <c:pt idx="257">
                  <c:v>25</c:v>
                </c:pt>
                <c:pt idx="258">
                  <c:v>27</c:v>
                </c:pt>
                <c:pt idx="259">
                  <c:v>25</c:v>
                </c:pt>
                <c:pt idx="260">
                  <c:v>26</c:v>
                </c:pt>
                <c:pt idx="261">
                  <c:v>27</c:v>
                </c:pt>
                <c:pt idx="262">
                  <c:v>25</c:v>
                </c:pt>
                <c:pt idx="263">
                  <c:v>25</c:v>
                </c:pt>
                <c:pt idx="264">
                  <c:v>27</c:v>
                </c:pt>
                <c:pt idx="265">
                  <c:v>25</c:v>
                </c:pt>
                <c:pt idx="266">
                  <c:v>29</c:v>
                </c:pt>
                <c:pt idx="267">
                  <c:v>27</c:v>
                </c:pt>
                <c:pt idx="268">
                  <c:v>27</c:v>
                </c:pt>
                <c:pt idx="269">
                  <c:v>26</c:v>
                </c:pt>
                <c:pt idx="270">
                  <c:v>25</c:v>
                </c:pt>
                <c:pt idx="271">
                  <c:v>25</c:v>
                </c:pt>
                <c:pt idx="272">
                  <c:v>28</c:v>
                </c:pt>
                <c:pt idx="273">
                  <c:v>27</c:v>
                </c:pt>
                <c:pt idx="274">
                  <c:v>27</c:v>
                </c:pt>
                <c:pt idx="275">
                  <c:v>26</c:v>
                </c:pt>
                <c:pt idx="276">
                  <c:v>27</c:v>
                </c:pt>
                <c:pt idx="277">
                  <c:v>29</c:v>
                </c:pt>
                <c:pt idx="278">
                  <c:v>26</c:v>
                </c:pt>
                <c:pt idx="279">
                  <c:v>26</c:v>
                </c:pt>
                <c:pt idx="280">
                  <c:v>26</c:v>
                </c:pt>
                <c:pt idx="281">
                  <c:v>26</c:v>
                </c:pt>
                <c:pt idx="282">
                  <c:v>29</c:v>
                </c:pt>
                <c:pt idx="283">
                  <c:v>30</c:v>
                </c:pt>
                <c:pt idx="284">
                  <c:v>28</c:v>
                </c:pt>
                <c:pt idx="285">
                  <c:v>27</c:v>
                </c:pt>
                <c:pt idx="286">
                  <c:v>30</c:v>
                </c:pt>
                <c:pt idx="287">
                  <c:v>29</c:v>
                </c:pt>
                <c:pt idx="288">
                  <c:v>30</c:v>
                </c:pt>
                <c:pt idx="289">
                  <c:v>27</c:v>
                </c:pt>
                <c:pt idx="290">
                  <c:v>27</c:v>
                </c:pt>
                <c:pt idx="291">
                  <c:v>32</c:v>
                </c:pt>
                <c:pt idx="292">
                  <c:v>28</c:v>
                </c:pt>
                <c:pt idx="293">
                  <c:v>31</c:v>
                </c:pt>
                <c:pt idx="294">
                  <c:v>29</c:v>
                </c:pt>
                <c:pt idx="295">
                  <c:v>30</c:v>
                </c:pt>
                <c:pt idx="296">
                  <c:v>28</c:v>
                </c:pt>
                <c:pt idx="297">
                  <c:v>30</c:v>
                </c:pt>
                <c:pt idx="298">
                  <c:v>33</c:v>
                </c:pt>
                <c:pt idx="299">
                  <c:v>29</c:v>
                </c:pt>
                <c:pt idx="300">
                  <c:v>32</c:v>
                </c:pt>
                <c:pt idx="301">
                  <c:v>32</c:v>
                </c:pt>
                <c:pt idx="302">
                  <c:v>27</c:v>
                </c:pt>
                <c:pt idx="303">
                  <c:v>31</c:v>
                </c:pt>
                <c:pt idx="304">
                  <c:v>31</c:v>
                </c:pt>
                <c:pt idx="305">
                  <c:v>31</c:v>
                </c:pt>
                <c:pt idx="306">
                  <c:v>31</c:v>
                </c:pt>
                <c:pt idx="307">
                  <c:v>31</c:v>
                </c:pt>
                <c:pt idx="308">
                  <c:v>32</c:v>
                </c:pt>
                <c:pt idx="309">
                  <c:v>31</c:v>
                </c:pt>
                <c:pt idx="310">
                  <c:v>32</c:v>
                </c:pt>
                <c:pt idx="311">
                  <c:v>32</c:v>
                </c:pt>
                <c:pt idx="312">
                  <c:v>31</c:v>
                </c:pt>
                <c:pt idx="313">
                  <c:v>32</c:v>
                </c:pt>
                <c:pt idx="314">
                  <c:v>35</c:v>
                </c:pt>
                <c:pt idx="315">
                  <c:v>36</c:v>
                </c:pt>
                <c:pt idx="316">
                  <c:v>37</c:v>
                </c:pt>
                <c:pt idx="317">
                  <c:v>36</c:v>
                </c:pt>
                <c:pt idx="318">
                  <c:v>37</c:v>
                </c:pt>
                <c:pt idx="319">
                  <c:v>20</c:v>
                </c:pt>
                <c:pt idx="320">
                  <c:v>30</c:v>
                </c:pt>
                <c:pt idx="321">
                  <c:v>20</c:v>
                </c:pt>
                <c:pt idx="322">
                  <c:v>22</c:v>
                </c:pt>
                <c:pt idx="323">
                  <c:v>21</c:v>
                </c:pt>
                <c:pt idx="324">
                  <c:v>24</c:v>
                </c:pt>
                <c:pt idx="325">
                  <c:v>22</c:v>
                </c:pt>
                <c:pt idx="326">
                  <c:v>22</c:v>
                </c:pt>
                <c:pt idx="327">
                  <c:v>24</c:v>
                </c:pt>
                <c:pt idx="328">
                  <c:v>21</c:v>
                </c:pt>
                <c:pt idx="329">
                  <c:v>22</c:v>
                </c:pt>
                <c:pt idx="330">
                  <c:v>30</c:v>
                </c:pt>
                <c:pt idx="331">
                  <c:v>26</c:v>
                </c:pt>
                <c:pt idx="332">
                  <c:v>24</c:v>
                </c:pt>
                <c:pt idx="333">
                  <c:v>25</c:v>
                </c:pt>
                <c:pt idx="334">
                  <c:v>24</c:v>
                </c:pt>
                <c:pt idx="335">
                  <c:v>23</c:v>
                </c:pt>
                <c:pt idx="336">
                  <c:v>22</c:v>
                </c:pt>
                <c:pt idx="337">
                  <c:v>25</c:v>
                </c:pt>
                <c:pt idx="338">
                  <c:v>23</c:v>
                </c:pt>
                <c:pt idx="339">
                  <c:v>24</c:v>
                </c:pt>
                <c:pt idx="340">
                  <c:v>24</c:v>
                </c:pt>
                <c:pt idx="341">
                  <c:v>24</c:v>
                </c:pt>
                <c:pt idx="342">
                  <c:v>22</c:v>
                </c:pt>
                <c:pt idx="343">
                  <c:v>24</c:v>
                </c:pt>
                <c:pt idx="344">
                  <c:v>25</c:v>
                </c:pt>
                <c:pt idx="345">
                  <c:v>25</c:v>
                </c:pt>
                <c:pt idx="346">
                  <c:v>31</c:v>
                </c:pt>
                <c:pt idx="347">
                  <c:v>25</c:v>
                </c:pt>
                <c:pt idx="348">
                  <c:v>25</c:v>
                </c:pt>
                <c:pt idx="349">
                  <c:v>25</c:v>
                </c:pt>
                <c:pt idx="350">
                  <c:v>24</c:v>
                </c:pt>
                <c:pt idx="351">
                  <c:v>24</c:v>
                </c:pt>
                <c:pt idx="352">
                  <c:v>23</c:v>
                </c:pt>
                <c:pt idx="353">
                  <c:v>27</c:v>
                </c:pt>
                <c:pt idx="354">
                  <c:v>26</c:v>
                </c:pt>
                <c:pt idx="355">
                  <c:v>25</c:v>
                </c:pt>
                <c:pt idx="356">
                  <c:v>28</c:v>
                </c:pt>
                <c:pt idx="357">
                  <c:v>27</c:v>
                </c:pt>
                <c:pt idx="358">
                  <c:v>27</c:v>
                </c:pt>
                <c:pt idx="359">
                  <c:v>27</c:v>
                </c:pt>
                <c:pt idx="360">
                  <c:v>30</c:v>
                </c:pt>
                <c:pt idx="361">
                  <c:v>25</c:v>
                </c:pt>
                <c:pt idx="362">
                  <c:v>24</c:v>
                </c:pt>
                <c:pt idx="363">
                  <c:v>28</c:v>
                </c:pt>
                <c:pt idx="364">
                  <c:v>25</c:v>
                </c:pt>
                <c:pt idx="365">
                  <c:v>29</c:v>
                </c:pt>
                <c:pt idx="366">
                  <c:v>29</c:v>
                </c:pt>
                <c:pt idx="367">
                  <c:v>25</c:v>
                </c:pt>
                <c:pt idx="368">
                  <c:v>28</c:v>
                </c:pt>
                <c:pt idx="369">
                  <c:v>30</c:v>
                </c:pt>
                <c:pt idx="370">
                  <c:v>26</c:v>
                </c:pt>
                <c:pt idx="371">
                  <c:v>25</c:v>
                </c:pt>
                <c:pt idx="372">
                  <c:v>25</c:v>
                </c:pt>
                <c:pt idx="373">
                  <c:v>26</c:v>
                </c:pt>
                <c:pt idx="374">
                  <c:v>28</c:v>
                </c:pt>
                <c:pt idx="375">
                  <c:v>27</c:v>
                </c:pt>
                <c:pt idx="376">
                  <c:v>25</c:v>
                </c:pt>
                <c:pt idx="377">
                  <c:v>28</c:v>
                </c:pt>
                <c:pt idx="378">
                  <c:v>31</c:v>
                </c:pt>
                <c:pt idx="379">
                  <c:v>29</c:v>
                </c:pt>
                <c:pt idx="380">
                  <c:v>25</c:v>
                </c:pt>
                <c:pt idx="381">
                  <c:v>28</c:v>
                </c:pt>
                <c:pt idx="382">
                  <c:v>29</c:v>
                </c:pt>
                <c:pt idx="383">
                  <c:v>28</c:v>
                </c:pt>
                <c:pt idx="384">
                  <c:v>29</c:v>
                </c:pt>
                <c:pt idx="385">
                  <c:v>32</c:v>
                </c:pt>
                <c:pt idx="386">
                  <c:v>30</c:v>
                </c:pt>
                <c:pt idx="387">
                  <c:v>29</c:v>
                </c:pt>
                <c:pt idx="388">
                  <c:v>29</c:v>
                </c:pt>
                <c:pt idx="389">
                  <c:v>33</c:v>
                </c:pt>
                <c:pt idx="390">
                  <c:v>31</c:v>
                </c:pt>
                <c:pt idx="391">
                  <c:v>31</c:v>
                </c:pt>
                <c:pt idx="392">
                  <c:v>33</c:v>
                </c:pt>
                <c:pt idx="393">
                  <c:v>31</c:v>
                </c:pt>
                <c:pt idx="394">
                  <c:v>29</c:v>
                </c:pt>
                <c:pt idx="395">
                  <c:v>26</c:v>
                </c:pt>
                <c:pt idx="396">
                  <c:v>27</c:v>
                </c:pt>
                <c:pt idx="397">
                  <c:v>29</c:v>
                </c:pt>
                <c:pt idx="398">
                  <c:v>30</c:v>
                </c:pt>
                <c:pt idx="399">
                  <c:v>32</c:v>
                </c:pt>
                <c:pt idx="400">
                  <c:v>33</c:v>
                </c:pt>
                <c:pt idx="401">
                  <c:v>31</c:v>
                </c:pt>
                <c:pt idx="402">
                  <c:v>33</c:v>
                </c:pt>
                <c:pt idx="403">
                  <c:v>35</c:v>
                </c:pt>
                <c:pt idx="404">
                  <c:v>32</c:v>
                </c:pt>
                <c:pt idx="405">
                  <c:v>32</c:v>
                </c:pt>
                <c:pt idx="406">
                  <c:v>28</c:v>
                </c:pt>
                <c:pt idx="407">
                  <c:v>33</c:v>
                </c:pt>
                <c:pt idx="408">
                  <c:v>31</c:v>
                </c:pt>
                <c:pt idx="409">
                  <c:v>32</c:v>
                </c:pt>
                <c:pt idx="410">
                  <c:v>34</c:v>
                </c:pt>
                <c:pt idx="411">
                  <c:v>36</c:v>
                </c:pt>
                <c:pt idx="412">
                  <c:v>21</c:v>
                </c:pt>
                <c:pt idx="413">
                  <c:v>19</c:v>
                </c:pt>
                <c:pt idx="414">
                  <c:v>21</c:v>
                </c:pt>
                <c:pt idx="415">
                  <c:v>20</c:v>
                </c:pt>
                <c:pt idx="416">
                  <c:v>21</c:v>
                </c:pt>
                <c:pt idx="417">
                  <c:v>22</c:v>
                </c:pt>
                <c:pt idx="418">
                  <c:v>24</c:v>
                </c:pt>
                <c:pt idx="419">
                  <c:v>30</c:v>
                </c:pt>
                <c:pt idx="420">
                  <c:v>34</c:v>
                </c:pt>
                <c:pt idx="421">
                  <c:v>21</c:v>
                </c:pt>
                <c:pt idx="422">
                  <c:v>26</c:v>
                </c:pt>
                <c:pt idx="423">
                  <c:v>27</c:v>
                </c:pt>
                <c:pt idx="424">
                  <c:v>22</c:v>
                </c:pt>
                <c:pt idx="425">
                  <c:v>21</c:v>
                </c:pt>
                <c:pt idx="426">
                  <c:v>22</c:v>
                </c:pt>
                <c:pt idx="427">
                  <c:v>22</c:v>
                </c:pt>
                <c:pt idx="428">
                  <c:v>26</c:v>
                </c:pt>
                <c:pt idx="429">
                  <c:v>21</c:v>
                </c:pt>
                <c:pt idx="430">
                  <c:v>24</c:v>
                </c:pt>
                <c:pt idx="431">
                  <c:v>28</c:v>
                </c:pt>
                <c:pt idx="432">
                  <c:v>24</c:v>
                </c:pt>
                <c:pt idx="433">
                  <c:v>26</c:v>
                </c:pt>
                <c:pt idx="434">
                  <c:v>23</c:v>
                </c:pt>
                <c:pt idx="435">
                  <c:v>22</c:v>
                </c:pt>
                <c:pt idx="436">
                  <c:v>25</c:v>
                </c:pt>
                <c:pt idx="437">
                  <c:v>23</c:v>
                </c:pt>
                <c:pt idx="438">
                  <c:v>26</c:v>
                </c:pt>
                <c:pt idx="439">
                  <c:v>31</c:v>
                </c:pt>
                <c:pt idx="440">
                  <c:v>22</c:v>
                </c:pt>
                <c:pt idx="441">
                  <c:v>22</c:v>
                </c:pt>
                <c:pt idx="442">
                  <c:v>24</c:v>
                </c:pt>
                <c:pt idx="443">
                  <c:v>23</c:v>
                </c:pt>
                <c:pt idx="444">
                  <c:v>24</c:v>
                </c:pt>
                <c:pt idx="445">
                  <c:v>25</c:v>
                </c:pt>
                <c:pt idx="446">
                  <c:v>23</c:v>
                </c:pt>
                <c:pt idx="447">
                  <c:v>26</c:v>
                </c:pt>
                <c:pt idx="448">
                  <c:v>24</c:v>
                </c:pt>
                <c:pt idx="449">
                  <c:v>24</c:v>
                </c:pt>
                <c:pt idx="450">
                  <c:v>24</c:v>
                </c:pt>
                <c:pt idx="451">
                  <c:v>25</c:v>
                </c:pt>
                <c:pt idx="452">
                  <c:v>24</c:v>
                </c:pt>
                <c:pt idx="453">
                  <c:v>28</c:v>
                </c:pt>
                <c:pt idx="454">
                  <c:v>22</c:v>
                </c:pt>
                <c:pt idx="455">
                  <c:v>28</c:v>
                </c:pt>
                <c:pt idx="456">
                  <c:v>24</c:v>
                </c:pt>
                <c:pt idx="457">
                  <c:v>25</c:v>
                </c:pt>
                <c:pt idx="458">
                  <c:v>30</c:v>
                </c:pt>
                <c:pt idx="459">
                  <c:v>26</c:v>
                </c:pt>
                <c:pt idx="460">
                  <c:v>24</c:v>
                </c:pt>
                <c:pt idx="461">
                  <c:v>30</c:v>
                </c:pt>
                <c:pt idx="462">
                  <c:v>29</c:v>
                </c:pt>
                <c:pt idx="463">
                  <c:v>26</c:v>
                </c:pt>
                <c:pt idx="464">
                  <c:v>23</c:v>
                </c:pt>
                <c:pt idx="465">
                  <c:v>26</c:v>
                </c:pt>
                <c:pt idx="466">
                  <c:v>25</c:v>
                </c:pt>
                <c:pt idx="467">
                  <c:v>25</c:v>
                </c:pt>
                <c:pt idx="468">
                  <c:v>25</c:v>
                </c:pt>
                <c:pt idx="469">
                  <c:v>24</c:v>
                </c:pt>
                <c:pt idx="470">
                  <c:v>24</c:v>
                </c:pt>
                <c:pt idx="471">
                  <c:v>26</c:v>
                </c:pt>
                <c:pt idx="472">
                  <c:v>29</c:v>
                </c:pt>
                <c:pt idx="473">
                  <c:v>28</c:v>
                </c:pt>
                <c:pt idx="474">
                  <c:v>25</c:v>
                </c:pt>
                <c:pt idx="475">
                  <c:v>24</c:v>
                </c:pt>
                <c:pt idx="476">
                  <c:v>26</c:v>
                </c:pt>
                <c:pt idx="477">
                  <c:v>26</c:v>
                </c:pt>
                <c:pt idx="478">
                  <c:v>29</c:v>
                </c:pt>
                <c:pt idx="479">
                  <c:v>27</c:v>
                </c:pt>
                <c:pt idx="480">
                  <c:v>26</c:v>
                </c:pt>
                <c:pt idx="481">
                  <c:v>24</c:v>
                </c:pt>
                <c:pt idx="482">
                  <c:v>25</c:v>
                </c:pt>
                <c:pt idx="483">
                  <c:v>26</c:v>
                </c:pt>
                <c:pt idx="484">
                  <c:v>28</c:v>
                </c:pt>
                <c:pt idx="485">
                  <c:v>28</c:v>
                </c:pt>
                <c:pt idx="486">
                  <c:v>28</c:v>
                </c:pt>
                <c:pt idx="487">
                  <c:v>27</c:v>
                </c:pt>
                <c:pt idx="488">
                  <c:v>27</c:v>
                </c:pt>
                <c:pt idx="489">
                  <c:v>28</c:v>
                </c:pt>
                <c:pt idx="490">
                  <c:v>25</c:v>
                </c:pt>
                <c:pt idx="491">
                  <c:v>27</c:v>
                </c:pt>
                <c:pt idx="492">
                  <c:v>27</c:v>
                </c:pt>
                <c:pt idx="493">
                  <c:v>29</c:v>
                </c:pt>
                <c:pt idx="494">
                  <c:v>28</c:v>
                </c:pt>
                <c:pt idx="495">
                  <c:v>27</c:v>
                </c:pt>
                <c:pt idx="496">
                  <c:v>26</c:v>
                </c:pt>
                <c:pt idx="497">
                  <c:v>27</c:v>
                </c:pt>
                <c:pt idx="498">
                  <c:v>28</c:v>
                </c:pt>
                <c:pt idx="499">
                  <c:v>27</c:v>
                </c:pt>
                <c:pt idx="500">
                  <c:v>31</c:v>
                </c:pt>
                <c:pt idx="501">
                  <c:v>25</c:v>
                </c:pt>
                <c:pt idx="502">
                  <c:v>30</c:v>
                </c:pt>
                <c:pt idx="503">
                  <c:v>28</c:v>
                </c:pt>
                <c:pt idx="504">
                  <c:v>27</c:v>
                </c:pt>
                <c:pt idx="505">
                  <c:v>27</c:v>
                </c:pt>
                <c:pt idx="506">
                  <c:v>28</c:v>
                </c:pt>
                <c:pt idx="507">
                  <c:v>28</c:v>
                </c:pt>
                <c:pt idx="508">
                  <c:v>28</c:v>
                </c:pt>
                <c:pt idx="509">
                  <c:v>29</c:v>
                </c:pt>
                <c:pt idx="510">
                  <c:v>27</c:v>
                </c:pt>
                <c:pt idx="511">
                  <c:v>31</c:v>
                </c:pt>
                <c:pt idx="512">
                  <c:v>28</c:v>
                </c:pt>
                <c:pt idx="513">
                  <c:v>34</c:v>
                </c:pt>
                <c:pt idx="514">
                  <c:v>28</c:v>
                </c:pt>
                <c:pt idx="515">
                  <c:v>30</c:v>
                </c:pt>
                <c:pt idx="516">
                  <c:v>31</c:v>
                </c:pt>
                <c:pt idx="517">
                  <c:v>29</c:v>
                </c:pt>
                <c:pt idx="518">
                  <c:v>28</c:v>
                </c:pt>
                <c:pt idx="519">
                  <c:v>31</c:v>
                </c:pt>
                <c:pt idx="520">
                  <c:v>32</c:v>
                </c:pt>
                <c:pt idx="521">
                  <c:v>31</c:v>
                </c:pt>
                <c:pt idx="522">
                  <c:v>32</c:v>
                </c:pt>
                <c:pt idx="523">
                  <c:v>31</c:v>
                </c:pt>
                <c:pt idx="524">
                  <c:v>33</c:v>
                </c:pt>
                <c:pt idx="525">
                  <c:v>31</c:v>
                </c:pt>
                <c:pt idx="526">
                  <c:v>31</c:v>
                </c:pt>
                <c:pt idx="527">
                  <c:v>31</c:v>
                </c:pt>
                <c:pt idx="528">
                  <c:v>32</c:v>
                </c:pt>
                <c:pt idx="529">
                  <c:v>28</c:v>
                </c:pt>
                <c:pt idx="530">
                  <c:v>31</c:v>
                </c:pt>
                <c:pt idx="531">
                  <c:v>30</c:v>
                </c:pt>
                <c:pt idx="532">
                  <c:v>33</c:v>
                </c:pt>
                <c:pt idx="533">
                  <c:v>31</c:v>
                </c:pt>
                <c:pt idx="534">
                  <c:v>32</c:v>
                </c:pt>
                <c:pt idx="535">
                  <c:v>33</c:v>
                </c:pt>
                <c:pt idx="536">
                  <c:v>32</c:v>
                </c:pt>
                <c:pt idx="537">
                  <c:v>34</c:v>
                </c:pt>
                <c:pt idx="538">
                  <c:v>33</c:v>
                </c:pt>
                <c:pt idx="539">
                  <c:v>32</c:v>
                </c:pt>
                <c:pt idx="540">
                  <c:v>32</c:v>
                </c:pt>
                <c:pt idx="541">
                  <c:v>32</c:v>
                </c:pt>
                <c:pt idx="542">
                  <c:v>34</c:v>
                </c:pt>
                <c:pt idx="543">
                  <c:v>33</c:v>
                </c:pt>
                <c:pt idx="544">
                  <c:v>36</c:v>
                </c:pt>
                <c:pt idx="545">
                  <c:v>33</c:v>
                </c:pt>
                <c:pt idx="546">
                  <c:v>32</c:v>
                </c:pt>
                <c:pt idx="547">
                  <c:v>34</c:v>
                </c:pt>
                <c:pt idx="548">
                  <c:v>34</c:v>
                </c:pt>
                <c:pt idx="549">
                  <c:v>36</c:v>
                </c:pt>
                <c:pt idx="550">
                  <c:v>33</c:v>
                </c:pt>
                <c:pt idx="551">
                  <c:v>34</c:v>
                </c:pt>
                <c:pt idx="552">
                  <c:v>32</c:v>
                </c:pt>
                <c:pt idx="553">
                  <c:v>34</c:v>
                </c:pt>
                <c:pt idx="554">
                  <c:v>39</c:v>
                </c:pt>
                <c:pt idx="555">
                  <c:v>20</c:v>
                </c:pt>
                <c:pt idx="556">
                  <c:v>21</c:v>
                </c:pt>
                <c:pt idx="557">
                  <c:v>21</c:v>
                </c:pt>
                <c:pt idx="558">
                  <c:v>21</c:v>
                </c:pt>
                <c:pt idx="559">
                  <c:v>21</c:v>
                </c:pt>
                <c:pt idx="560">
                  <c:v>21</c:v>
                </c:pt>
                <c:pt idx="561">
                  <c:v>20</c:v>
                </c:pt>
                <c:pt idx="562">
                  <c:v>21</c:v>
                </c:pt>
                <c:pt idx="563">
                  <c:v>30</c:v>
                </c:pt>
                <c:pt idx="564">
                  <c:v>26</c:v>
                </c:pt>
                <c:pt idx="565">
                  <c:v>30</c:v>
                </c:pt>
                <c:pt idx="566">
                  <c:v>30</c:v>
                </c:pt>
                <c:pt idx="567">
                  <c:v>34</c:v>
                </c:pt>
                <c:pt idx="568">
                  <c:v>26</c:v>
                </c:pt>
                <c:pt idx="569">
                  <c:v>22</c:v>
                </c:pt>
                <c:pt idx="570">
                  <c:v>19</c:v>
                </c:pt>
                <c:pt idx="571">
                  <c:v>26</c:v>
                </c:pt>
                <c:pt idx="572">
                  <c:v>21</c:v>
                </c:pt>
                <c:pt idx="573">
                  <c:v>23</c:v>
                </c:pt>
                <c:pt idx="574">
                  <c:v>24</c:v>
                </c:pt>
                <c:pt idx="575">
                  <c:v>20</c:v>
                </c:pt>
                <c:pt idx="576">
                  <c:v>22</c:v>
                </c:pt>
                <c:pt idx="577">
                  <c:v>22</c:v>
                </c:pt>
                <c:pt idx="578">
                  <c:v>29</c:v>
                </c:pt>
                <c:pt idx="579">
                  <c:v>22</c:v>
                </c:pt>
                <c:pt idx="580">
                  <c:v>25</c:v>
                </c:pt>
                <c:pt idx="581">
                  <c:v>29</c:v>
                </c:pt>
                <c:pt idx="582">
                  <c:v>24</c:v>
                </c:pt>
                <c:pt idx="583">
                  <c:v>22</c:v>
                </c:pt>
                <c:pt idx="584">
                  <c:v>23</c:v>
                </c:pt>
                <c:pt idx="585">
                  <c:v>24</c:v>
                </c:pt>
                <c:pt idx="586">
                  <c:v>22</c:v>
                </c:pt>
                <c:pt idx="587">
                  <c:v>26</c:v>
                </c:pt>
                <c:pt idx="588">
                  <c:v>24</c:v>
                </c:pt>
                <c:pt idx="589">
                  <c:v>21</c:v>
                </c:pt>
                <c:pt idx="590">
                  <c:v>26</c:v>
                </c:pt>
                <c:pt idx="591">
                  <c:v>25</c:v>
                </c:pt>
                <c:pt idx="592">
                  <c:v>28</c:v>
                </c:pt>
                <c:pt idx="593">
                  <c:v>28</c:v>
                </c:pt>
                <c:pt idx="594">
                  <c:v>22</c:v>
                </c:pt>
                <c:pt idx="595">
                  <c:v>23</c:v>
                </c:pt>
                <c:pt idx="596">
                  <c:v>23</c:v>
                </c:pt>
                <c:pt idx="597">
                  <c:v>24</c:v>
                </c:pt>
                <c:pt idx="598">
                  <c:v>22</c:v>
                </c:pt>
                <c:pt idx="599">
                  <c:v>23</c:v>
                </c:pt>
                <c:pt idx="600">
                  <c:v>25</c:v>
                </c:pt>
                <c:pt idx="601">
                  <c:v>24</c:v>
                </c:pt>
                <c:pt idx="602">
                  <c:v>23</c:v>
                </c:pt>
                <c:pt idx="603">
                  <c:v>25</c:v>
                </c:pt>
                <c:pt idx="604">
                  <c:v>23</c:v>
                </c:pt>
                <c:pt idx="605">
                  <c:v>28</c:v>
                </c:pt>
                <c:pt idx="606">
                  <c:v>25</c:v>
                </c:pt>
                <c:pt idx="607">
                  <c:v>28</c:v>
                </c:pt>
                <c:pt idx="608">
                  <c:v>27</c:v>
                </c:pt>
                <c:pt idx="609">
                  <c:v>24</c:v>
                </c:pt>
                <c:pt idx="610">
                  <c:v>27</c:v>
                </c:pt>
                <c:pt idx="611">
                  <c:v>26</c:v>
                </c:pt>
                <c:pt idx="612">
                  <c:v>23</c:v>
                </c:pt>
                <c:pt idx="613">
                  <c:v>24</c:v>
                </c:pt>
                <c:pt idx="614">
                  <c:v>25</c:v>
                </c:pt>
                <c:pt idx="615">
                  <c:v>27</c:v>
                </c:pt>
                <c:pt idx="616">
                  <c:v>27</c:v>
                </c:pt>
                <c:pt idx="617">
                  <c:v>23</c:v>
                </c:pt>
                <c:pt idx="618">
                  <c:v>29</c:v>
                </c:pt>
                <c:pt idx="619">
                  <c:v>25</c:v>
                </c:pt>
                <c:pt idx="620">
                  <c:v>25</c:v>
                </c:pt>
                <c:pt idx="621">
                  <c:v>27</c:v>
                </c:pt>
                <c:pt idx="622">
                  <c:v>25</c:v>
                </c:pt>
                <c:pt idx="623">
                  <c:v>23</c:v>
                </c:pt>
                <c:pt idx="624">
                  <c:v>24</c:v>
                </c:pt>
                <c:pt idx="625">
                  <c:v>24</c:v>
                </c:pt>
                <c:pt idx="626">
                  <c:v>25</c:v>
                </c:pt>
                <c:pt idx="627">
                  <c:v>26</c:v>
                </c:pt>
                <c:pt idx="628">
                  <c:v>26</c:v>
                </c:pt>
                <c:pt idx="629">
                  <c:v>28</c:v>
                </c:pt>
                <c:pt idx="630">
                  <c:v>25</c:v>
                </c:pt>
                <c:pt idx="631">
                  <c:v>25</c:v>
                </c:pt>
                <c:pt idx="632">
                  <c:v>27</c:v>
                </c:pt>
                <c:pt idx="633">
                  <c:v>28</c:v>
                </c:pt>
                <c:pt idx="634">
                  <c:v>32</c:v>
                </c:pt>
                <c:pt idx="635">
                  <c:v>26</c:v>
                </c:pt>
                <c:pt idx="636">
                  <c:v>25</c:v>
                </c:pt>
                <c:pt idx="637">
                  <c:v>28</c:v>
                </c:pt>
                <c:pt idx="638">
                  <c:v>26</c:v>
                </c:pt>
                <c:pt idx="639">
                  <c:v>25</c:v>
                </c:pt>
                <c:pt idx="640">
                  <c:v>25</c:v>
                </c:pt>
                <c:pt idx="641">
                  <c:v>25</c:v>
                </c:pt>
                <c:pt idx="642">
                  <c:v>31</c:v>
                </c:pt>
                <c:pt idx="643">
                  <c:v>24</c:v>
                </c:pt>
                <c:pt idx="644">
                  <c:v>28</c:v>
                </c:pt>
                <c:pt idx="645">
                  <c:v>26</c:v>
                </c:pt>
                <c:pt idx="646">
                  <c:v>24</c:v>
                </c:pt>
                <c:pt idx="647">
                  <c:v>26</c:v>
                </c:pt>
                <c:pt idx="648">
                  <c:v>29</c:v>
                </c:pt>
                <c:pt idx="649">
                  <c:v>27</c:v>
                </c:pt>
                <c:pt idx="650">
                  <c:v>27</c:v>
                </c:pt>
                <c:pt idx="651">
                  <c:v>26</c:v>
                </c:pt>
                <c:pt idx="652">
                  <c:v>30</c:v>
                </c:pt>
                <c:pt idx="653">
                  <c:v>26</c:v>
                </c:pt>
                <c:pt idx="654">
                  <c:v>26</c:v>
                </c:pt>
                <c:pt idx="655">
                  <c:v>27</c:v>
                </c:pt>
                <c:pt idx="656">
                  <c:v>28</c:v>
                </c:pt>
                <c:pt idx="657">
                  <c:v>27</c:v>
                </c:pt>
                <c:pt idx="658">
                  <c:v>30</c:v>
                </c:pt>
                <c:pt idx="659">
                  <c:v>27</c:v>
                </c:pt>
                <c:pt idx="660">
                  <c:v>28</c:v>
                </c:pt>
                <c:pt idx="661">
                  <c:v>28</c:v>
                </c:pt>
                <c:pt idx="662">
                  <c:v>28</c:v>
                </c:pt>
                <c:pt idx="663">
                  <c:v>27</c:v>
                </c:pt>
                <c:pt idx="664">
                  <c:v>27</c:v>
                </c:pt>
                <c:pt idx="665">
                  <c:v>27</c:v>
                </c:pt>
                <c:pt idx="666">
                  <c:v>30</c:v>
                </c:pt>
                <c:pt idx="667">
                  <c:v>29</c:v>
                </c:pt>
                <c:pt idx="668">
                  <c:v>28</c:v>
                </c:pt>
                <c:pt idx="669">
                  <c:v>27</c:v>
                </c:pt>
                <c:pt idx="670">
                  <c:v>30</c:v>
                </c:pt>
                <c:pt idx="671">
                  <c:v>26</c:v>
                </c:pt>
                <c:pt idx="672">
                  <c:v>28</c:v>
                </c:pt>
                <c:pt idx="673">
                  <c:v>29</c:v>
                </c:pt>
                <c:pt idx="674">
                  <c:v>27</c:v>
                </c:pt>
                <c:pt idx="675">
                  <c:v>28</c:v>
                </c:pt>
                <c:pt idx="676">
                  <c:v>28</c:v>
                </c:pt>
                <c:pt idx="677">
                  <c:v>29</c:v>
                </c:pt>
                <c:pt idx="678">
                  <c:v>28</c:v>
                </c:pt>
                <c:pt idx="679">
                  <c:v>29</c:v>
                </c:pt>
                <c:pt idx="680">
                  <c:v>29</c:v>
                </c:pt>
                <c:pt idx="681">
                  <c:v>28</c:v>
                </c:pt>
                <c:pt idx="682">
                  <c:v>30</c:v>
                </c:pt>
                <c:pt idx="683">
                  <c:v>32</c:v>
                </c:pt>
                <c:pt idx="684">
                  <c:v>28</c:v>
                </c:pt>
                <c:pt idx="685">
                  <c:v>29</c:v>
                </c:pt>
                <c:pt idx="686">
                  <c:v>30</c:v>
                </c:pt>
                <c:pt idx="687">
                  <c:v>30</c:v>
                </c:pt>
                <c:pt idx="688">
                  <c:v>31</c:v>
                </c:pt>
                <c:pt idx="689">
                  <c:v>29</c:v>
                </c:pt>
                <c:pt idx="690">
                  <c:v>32</c:v>
                </c:pt>
                <c:pt idx="691">
                  <c:v>28</c:v>
                </c:pt>
                <c:pt idx="692">
                  <c:v>28</c:v>
                </c:pt>
                <c:pt idx="693">
                  <c:v>28</c:v>
                </c:pt>
                <c:pt idx="694">
                  <c:v>31</c:v>
                </c:pt>
                <c:pt idx="695">
                  <c:v>30</c:v>
                </c:pt>
                <c:pt idx="696">
                  <c:v>30</c:v>
                </c:pt>
                <c:pt idx="697">
                  <c:v>31</c:v>
                </c:pt>
                <c:pt idx="698">
                  <c:v>31</c:v>
                </c:pt>
                <c:pt idx="699">
                  <c:v>28</c:v>
                </c:pt>
                <c:pt idx="700">
                  <c:v>30</c:v>
                </c:pt>
                <c:pt idx="701">
                  <c:v>32</c:v>
                </c:pt>
                <c:pt idx="702">
                  <c:v>29</c:v>
                </c:pt>
                <c:pt idx="703">
                  <c:v>30</c:v>
                </c:pt>
                <c:pt idx="704">
                  <c:v>31</c:v>
                </c:pt>
                <c:pt idx="705">
                  <c:v>29</c:v>
                </c:pt>
                <c:pt idx="706">
                  <c:v>28</c:v>
                </c:pt>
                <c:pt idx="707">
                  <c:v>32</c:v>
                </c:pt>
                <c:pt idx="708">
                  <c:v>29</c:v>
                </c:pt>
                <c:pt idx="709">
                  <c:v>34</c:v>
                </c:pt>
                <c:pt idx="710">
                  <c:v>32</c:v>
                </c:pt>
                <c:pt idx="711">
                  <c:v>31</c:v>
                </c:pt>
                <c:pt idx="712">
                  <c:v>31</c:v>
                </c:pt>
                <c:pt idx="713">
                  <c:v>33</c:v>
                </c:pt>
                <c:pt idx="714">
                  <c:v>32</c:v>
                </c:pt>
                <c:pt idx="715">
                  <c:v>33</c:v>
                </c:pt>
                <c:pt idx="716">
                  <c:v>31</c:v>
                </c:pt>
                <c:pt idx="717">
                  <c:v>32</c:v>
                </c:pt>
                <c:pt idx="718">
                  <c:v>31</c:v>
                </c:pt>
                <c:pt idx="719">
                  <c:v>35</c:v>
                </c:pt>
                <c:pt idx="720">
                  <c:v>34</c:v>
                </c:pt>
                <c:pt idx="721">
                  <c:v>32</c:v>
                </c:pt>
                <c:pt idx="722">
                  <c:v>33</c:v>
                </c:pt>
                <c:pt idx="723">
                  <c:v>34</c:v>
                </c:pt>
                <c:pt idx="724">
                  <c:v>34</c:v>
                </c:pt>
                <c:pt idx="725">
                  <c:v>37</c:v>
                </c:pt>
                <c:pt idx="726">
                  <c:v>24</c:v>
                </c:pt>
                <c:pt idx="727">
                  <c:v>20</c:v>
                </c:pt>
                <c:pt idx="728">
                  <c:v>20</c:v>
                </c:pt>
                <c:pt idx="729">
                  <c:v>24</c:v>
                </c:pt>
                <c:pt idx="730">
                  <c:v>19</c:v>
                </c:pt>
                <c:pt idx="731">
                  <c:v>23</c:v>
                </c:pt>
                <c:pt idx="732">
                  <c:v>20</c:v>
                </c:pt>
                <c:pt idx="733">
                  <c:v>21</c:v>
                </c:pt>
                <c:pt idx="734">
                  <c:v>19</c:v>
                </c:pt>
                <c:pt idx="735">
                  <c:v>19</c:v>
                </c:pt>
                <c:pt idx="736">
                  <c:v>22</c:v>
                </c:pt>
                <c:pt idx="737">
                  <c:v>26</c:v>
                </c:pt>
                <c:pt idx="738">
                  <c:v>30</c:v>
                </c:pt>
                <c:pt idx="739">
                  <c:v>34</c:v>
                </c:pt>
                <c:pt idx="740">
                  <c:v>30</c:v>
                </c:pt>
                <c:pt idx="741">
                  <c:v>25</c:v>
                </c:pt>
                <c:pt idx="742">
                  <c:v>21</c:v>
                </c:pt>
                <c:pt idx="743">
                  <c:v>24</c:v>
                </c:pt>
                <c:pt idx="744">
                  <c:v>21</c:v>
                </c:pt>
                <c:pt idx="745">
                  <c:v>23</c:v>
                </c:pt>
                <c:pt idx="746">
                  <c:v>22</c:v>
                </c:pt>
                <c:pt idx="747">
                  <c:v>27</c:v>
                </c:pt>
                <c:pt idx="748">
                  <c:v>22</c:v>
                </c:pt>
                <c:pt idx="749">
                  <c:v>32</c:v>
                </c:pt>
                <c:pt idx="750">
                  <c:v>25</c:v>
                </c:pt>
                <c:pt idx="751">
                  <c:v>21</c:v>
                </c:pt>
                <c:pt idx="752">
                  <c:v>23</c:v>
                </c:pt>
                <c:pt idx="753">
                  <c:v>21</c:v>
                </c:pt>
                <c:pt idx="754">
                  <c:v>21</c:v>
                </c:pt>
                <c:pt idx="755">
                  <c:v>21</c:v>
                </c:pt>
                <c:pt idx="756">
                  <c:v>21</c:v>
                </c:pt>
                <c:pt idx="757">
                  <c:v>23</c:v>
                </c:pt>
                <c:pt idx="758">
                  <c:v>28</c:v>
                </c:pt>
                <c:pt idx="759">
                  <c:v>25</c:v>
                </c:pt>
                <c:pt idx="760">
                  <c:v>25</c:v>
                </c:pt>
                <c:pt idx="761">
                  <c:v>23</c:v>
                </c:pt>
                <c:pt idx="762">
                  <c:v>25</c:v>
                </c:pt>
                <c:pt idx="763">
                  <c:v>29</c:v>
                </c:pt>
                <c:pt idx="764">
                  <c:v>24</c:v>
                </c:pt>
                <c:pt idx="765">
                  <c:v>29</c:v>
                </c:pt>
                <c:pt idx="766">
                  <c:v>20</c:v>
                </c:pt>
                <c:pt idx="767">
                  <c:v>23</c:v>
                </c:pt>
                <c:pt idx="768">
                  <c:v>29</c:v>
                </c:pt>
                <c:pt idx="769">
                  <c:v>25</c:v>
                </c:pt>
                <c:pt idx="770">
                  <c:v>26</c:v>
                </c:pt>
                <c:pt idx="771">
                  <c:v>22</c:v>
                </c:pt>
                <c:pt idx="772">
                  <c:v>25</c:v>
                </c:pt>
                <c:pt idx="773">
                  <c:v>26</c:v>
                </c:pt>
                <c:pt idx="774">
                  <c:v>23</c:v>
                </c:pt>
                <c:pt idx="775">
                  <c:v>21</c:v>
                </c:pt>
                <c:pt idx="776">
                  <c:v>30</c:v>
                </c:pt>
                <c:pt idx="777">
                  <c:v>22</c:v>
                </c:pt>
                <c:pt idx="778">
                  <c:v>26</c:v>
                </c:pt>
                <c:pt idx="779">
                  <c:v>26</c:v>
                </c:pt>
                <c:pt idx="780">
                  <c:v>25</c:v>
                </c:pt>
                <c:pt idx="781">
                  <c:v>26</c:v>
                </c:pt>
                <c:pt idx="782">
                  <c:v>27</c:v>
                </c:pt>
                <c:pt idx="783">
                  <c:v>23</c:v>
                </c:pt>
                <c:pt idx="784">
                  <c:v>25</c:v>
                </c:pt>
                <c:pt idx="785">
                  <c:v>29</c:v>
                </c:pt>
                <c:pt idx="786">
                  <c:v>24</c:v>
                </c:pt>
                <c:pt idx="787">
                  <c:v>25</c:v>
                </c:pt>
                <c:pt idx="788">
                  <c:v>24</c:v>
                </c:pt>
                <c:pt idx="789">
                  <c:v>22</c:v>
                </c:pt>
                <c:pt idx="790">
                  <c:v>25</c:v>
                </c:pt>
                <c:pt idx="791">
                  <c:v>23</c:v>
                </c:pt>
                <c:pt idx="792">
                  <c:v>23</c:v>
                </c:pt>
                <c:pt idx="793">
                  <c:v>24</c:v>
                </c:pt>
                <c:pt idx="794">
                  <c:v>23</c:v>
                </c:pt>
                <c:pt idx="795">
                  <c:v>25</c:v>
                </c:pt>
                <c:pt idx="796">
                  <c:v>23</c:v>
                </c:pt>
                <c:pt idx="797">
                  <c:v>24</c:v>
                </c:pt>
                <c:pt idx="798">
                  <c:v>24</c:v>
                </c:pt>
                <c:pt idx="799">
                  <c:v>25</c:v>
                </c:pt>
                <c:pt idx="800">
                  <c:v>23</c:v>
                </c:pt>
                <c:pt idx="801">
                  <c:v>26</c:v>
                </c:pt>
                <c:pt idx="802">
                  <c:v>25</c:v>
                </c:pt>
                <c:pt idx="803">
                  <c:v>27</c:v>
                </c:pt>
                <c:pt idx="804">
                  <c:v>23</c:v>
                </c:pt>
                <c:pt idx="805">
                  <c:v>25</c:v>
                </c:pt>
                <c:pt idx="806">
                  <c:v>28</c:v>
                </c:pt>
                <c:pt idx="807">
                  <c:v>22</c:v>
                </c:pt>
                <c:pt idx="808">
                  <c:v>23</c:v>
                </c:pt>
                <c:pt idx="809">
                  <c:v>23</c:v>
                </c:pt>
                <c:pt idx="810">
                  <c:v>25</c:v>
                </c:pt>
                <c:pt idx="811">
                  <c:v>22</c:v>
                </c:pt>
                <c:pt idx="812">
                  <c:v>24</c:v>
                </c:pt>
                <c:pt idx="813">
                  <c:v>23</c:v>
                </c:pt>
                <c:pt idx="814">
                  <c:v>24</c:v>
                </c:pt>
                <c:pt idx="815">
                  <c:v>25</c:v>
                </c:pt>
                <c:pt idx="816">
                  <c:v>25</c:v>
                </c:pt>
                <c:pt idx="817">
                  <c:v>28</c:v>
                </c:pt>
                <c:pt idx="818">
                  <c:v>29</c:v>
                </c:pt>
                <c:pt idx="819">
                  <c:v>24</c:v>
                </c:pt>
                <c:pt idx="820">
                  <c:v>29</c:v>
                </c:pt>
                <c:pt idx="821">
                  <c:v>25</c:v>
                </c:pt>
                <c:pt idx="822">
                  <c:v>29</c:v>
                </c:pt>
                <c:pt idx="823">
                  <c:v>27</c:v>
                </c:pt>
                <c:pt idx="824">
                  <c:v>27</c:v>
                </c:pt>
                <c:pt idx="825">
                  <c:v>27</c:v>
                </c:pt>
                <c:pt idx="826">
                  <c:v>26</c:v>
                </c:pt>
                <c:pt idx="827">
                  <c:v>27</c:v>
                </c:pt>
                <c:pt idx="828">
                  <c:v>26</c:v>
                </c:pt>
                <c:pt idx="829">
                  <c:v>27</c:v>
                </c:pt>
                <c:pt idx="830">
                  <c:v>24</c:v>
                </c:pt>
                <c:pt idx="831">
                  <c:v>24</c:v>
                </c:pt>
                <c:pt idx="832">
                  <c:v>27</c:v>
                </c:pt>
                <c:pt idx="833">
                  <c:v>28</c:v>
                </c:pt>
                <c:pt idx="834">
                  <c:v>27</c:v>
                </c:pt>
                <c:pt idx="835">
                  <c:v>26</c:v>
                </c:pt>
                <c:pt idx="836">
                  <c:v>27</c:v>
                </c:pt>
                <c:pt idx="837">
                  <c:v>26</c:v>
                </c:pt>
                <c:pt idx="838">
                  <c:v>27</c:v>
                </c:pt>
                <c:pt idx="839">
                  <c:v>28</c:v>
                </c:pt>
                <c:pt idx="840">
                  <c:v>28</c:v>
                </c:pt>
                <c:pt idx="841">
                  <c:v>31</c:v>
                </c:pt>
                <c:pt idx="842">
                  <c:v>26</c:v>
                </c:pt>
                <c:pt idx="843">
                  <c:v>31</c:v>
                </c:pt>
                <c:pt idx="844">
                  <c:v>26</c:v>
                </c:pt>
                <c:pt idx="845">
                  <c:v>26</c:v>
                </c:pt>
                <c:pt idx="846">
                  <c:v>26</c:v>
                </c:pt>
                <c:pt idx="847">
                  <c:v>29</c:v>
                </c:pt>
                <c:pt idx="848">
                  <c:v>30</c:v>
                </c:pt>
                <c:pt idx="849">
                  <c:v>26</c:v>
                </c:pt>
                <c:pt idx="850">
                  <c:v>27</c:v>
                </c:pt>
                <c:pt idx="851">
                  <c:v>28</c:v>
                </c:pt>
                <c:pt idx="852">
                  <c:v>29</c:v>
                </c:pt>
                <c:pt idx="853">
                  <c:v>25</c:v>
                </c:pt>
                <c:pt idx="854">
                  <c:v>34</c:v>
                </c:pt>
                <c:pt idx="855">
                  <c:v>26</c:v>
                </c:pt>
                <c:pt idx="856">
                  <c:v>30</c:v>
                </c:pt>
                <c:pt idx="857">
                  <c:v>32</c:v>
                </c:pt>
                <c:pt idx="858">
                  <c:v>27</c:v>
                </c:pt>
                <c:pt idx="859">
                  <c:v>30</c:v>
                </c:pt>
                <c:pt idx="860">
                  <c:v>30</c:v>
                </c:pt>
                <c:pt idx="861">
                  <c:v>30</c:v>
                </c:pt>
                <c:pt idx="862">
                  <c:v>30</c:v>
                </c:pt>
                <c:pt idx="863">
                  <c:v>30</c:v>
                </c:pt>
                <c:pt idx="864">
                  <c:v>40</c:v>
                </c:pt>
                <c:pt idx="865">
                  <c:v>26</c:v>
                </c:pt>
                <c:pt idx="866">
                  <c:v>30</c:v>
                </c:pt>
                <c:pt idx="867">
                  <c:v>30</c:v>
                </c:pt>
                <c:pt idx="868">
                  <c:v>32</c:v>
                </c:pt>
                <c:pt idx="869">
                  <c:v>28</c:v>
                </c:pt>
                <c:pt idx="870">
                  <c:v>27</c:v>
                </c:pt>
                <c:pt idx="871">
                  <c:v>35</c:v>
                </c:pt>
                <c:pt idx="872">
                  <c:v>33</c:v>
                </c:pt>
                <c:pt idx="873">
                  <c:v>32</c:v>
                </c:pt>
                <c:pt idx="874">
                  <c:v>29</c:v>
                </c:pt>
                <c:pt idx="875">
                  <c:v>34</c:v>
                </c:pt>
                <c:pt idx="876">
                  <c:v>31</c:v>
                </c:pt>
                <c:pt idx="877">
                  <c:v>31</c:v>
                </c:pt>
                <c:pt idx="878">
                  <c:v>31</c:v>
                </c:pt>
                <c:pt idx="879">
                  <c:v>29</c:v>
                </c:pt>
                <c:pt idx="880">
                  <c:v>29</c:v>
                </c:pt>
                <c:pt idx="881">
                  <c:v>29</c:v>
                </c:pt>
                <c:pt idx="882">
                  <c:v>32</c:v>
                </c:pt>
                <c:pt idx="883">
                  <c:v>31</c:v>
                </c:pt>
                <c:pt idx="884">
                  <c:v>26</c:v>
                </c:pt>
                <c:pt idx="885">
                  <c:v>31</c:v>
                </c:pt>
                <c:pt idx="886">
                  <c:v>30</c:v>
                </c:pt>
                <c:pt idx="887">
                  <c:v>30</c:v>
                </c:pt>
                <c:pt idx="888">
                  <c:v>33</c:v>
                </c:pt>
                <c:pt idx="889">
                  <c:v>27</c:v>
                </c:pt>
                <c:pt idx="890">
                  <c:v>33</c:v>
                </c:pt>
                <c:pt idx="891">
                  <c:v>31</c:v>
                </c:pt>
                <c:pt idx="892">
                  <c:v>32</c:v>
                </c:pt>
                <c:pt idx="893">
                  <c:v>29</c:v>
                </c:pt>
                <c:pt idx="894">
                  <c:v>23</c:v>
                </c:pt>
                <c:pt idx="895">
                  <c:v>31</c:v>
                </c:pt>
                <c:pt idx="896">
                  <c:v>29</c:v>
                </c:pt>
                <c:pt idx="897">
                  <c:v>23</c:v>
                </c:pt>
                <c:pt idx="898">
                  <c:v>31</c:v>
                </c:pt>
                <c:pt idx="899">
                  <c:v>21</c:v>
                </c:pt>
                <c:pt idx="900">
                  <c:v>30</c:v>
                </c:pt>
                <c:pt idx="901">
                  <c:v>28</c:v>
                </c:pt>
                <c:pt idx="902">
                  <c:v>30</c:v>
                </c:pt>
                <c:pt idx="903">
                  <c:v>29</c:v>
                </c:pt>
                <c:pt idx="904">
                  <c:v>24</c:v>
                </c:pt>
                <c:pt idx="905">
                  <c:v>33</c:v>
                </c:pt>
                <c:pt idx="906">
                  <c:v>30</c:v>
                </c:pt>
                <c:pt idx="907">
                  <c:v>23</c:v>
                </c:pt>
                <c:pt idx="908">
                  <c:v>27</c:v>
                </c:pt>
                <c:pt idx="909">
                  <c:v>28</c:v>
                </c:pt>
                <c:pt idx="910">
                  <c:v>34</c:v>
                </c:pt>
                <c:pt idx="911">
                  <c:v>35</c:v>
                </c:pt>
                <c:pt idx="912">
                  <c:v>29</c:v>
                </c:pt>
                <c:pt idx="913">
                  <c:v>35</c:v>
                </c:pt>
                <c:pt idx="914">
                  <c:v>23</c:v>
                </c:pt>
                <c:pt idx="915">
                  <c:v>25</c:v>
                </c:pt>
                <c:pt idx="916">
                  <c:v>27</c:v>
                </c:pt>
                <c:pt idx="917">
                  <c:v>27</c:v>
                </c:pt>
                <c:pt idx="918">
                  <c:v>28</c:v>
                </c:pt>
                <c:pt idx="919">
                  <c:v>29</c:v>
                </c:pt>
                <c:pt idx="920">
                  <c:v>32</c:v>
                </c:pt>
                <c:pt idx="921">
                  <c:v>27</c:v>
                </c:pt>
                <c:pt idx="922">
                  <c:v>21</c:v>
                </c:pt>
                <c:pt idx="923">
                  <c:v>33</c:v>
                </c:pt>
                <c:pt idx="924">
                  <c:v>29</c:v>
                </c:pt>
                <c:pt idx="925">
                  <c:v>26</c:v>
                </c:pt>
                <c:pt idx="926">
                  <c:v>37</c:v>
                </c:pt>
                <c:pt idx="927">
                  <c:v>28</c:v>
                </c:pt>
                <c:pt idx="928">
                  <c:v>28</c:v>
                </c:pt>
                <c:pt idx="929">
                  <c:v>34</c:v>
                </c:pt>
                <c:pt idx="930">
                  <c:v>25</c:v>
                </c:pt>
                <c:pt idx="931">
                  <c:v>24</c:v>
                </c:pt>
                <c:pt idx="932">
                  <c:v>25</c:v>
                </c:pt>
                <c:pt idx="933">
                  <c:v>27</c:v>
                </c:pt>
                <c:pt idx="934">
                  <c:v>23</c:v>
                </c:pt>
                <c:pt idx="935">
                  <c:v>28</c:v>
                </c:pt>
                <c:pt idx="936">
                  <c:v>27</c:v>
                </c:pt>
                <c:pt idx="937">
                  <c:v>26</c:v>
                </c:pt>
                <c:pt idx="938">
                  <c:v>21</c:v>
                </c:pt>
                <c:pt idx="939">
                  <c:v>32</c:v>
                </c:pt>
                <c:pt idx="940">
                  <c:v>30</c:v>
                </c:pt>
                <c:pt idx="941">
                  <c:v>32</c:v>
                </c:pt>
                <c:pt idx="942">
                  <c:v>26</c:v>
                </c:pt>
                <c:pt idx="943">
                  <c:v>29</c:v>
                </c:pt>
                <c:pt idx="944">
                  <c:v>27</c:v>
                </c:pt>
                <c:pt idx="945">
                  <c:v>33</c:v>
                </c:pt>
                <c:pt idx="946">
                  <c:v>30</c:v>
                </c:pt>
                <c:pt idx="947">
                  <c:v>27</c:v>
                </c:pt>
                <c:pt idx="948">
                  <c:v>31</c:v>
                </c:pt>
                <c:pt idx="949">
                  <c:v>21</c:v>
                </c:pt>
                <c:pt idx="950">
                  <c:v>32</c:v>
                </c:pt>
                <c:pt idx="951">
                  <c:v>34</c:v>
                </c:pt>
                <c:pt idx="952">
                  <c:v>29</c:v>
                </c:pt>
                <c:pt idx="953">
                  <c:v>30</c:v>
                </c:pt>
                <c:pt idx="954">
                  <c:v>34</c:v>
                </c:pt>
                <c:pt idx="955">
                  <c:v>33</c:v>
                </c:pt>
                <c:pt idx="956">
                  <c:v>23</c:v>
                </c:pt>
                <c:pt idx="957">
                  <c:v>27</c:v>
                </c:pt>
                <c:pt idx="958">
                  <c:v>21</c:v>
                </c:pt>
                <c:pt idx="959">
                  <c:v>25</c:v>
                </c:pt>
                <c:pt idx="960">
                  <c:v>28</c:v>
                </c:pt>
                <c:pt idx="961">
                  <c:v>27</c:v>
                </c:pt>
                <c:pt idx="962">
                  <c:v>28</c:v>
                </c:pt>
                <c:pt idx="963">
                  <c:v>24</c:v>
                </c:pt>
                <c:pt idx="964">
                  <c:v>24</c:v>
                </c:pt>
                <c:pt idx="965">
                  <c:v>30</c:v>
                </c:pt>
                <c:pt idx="966">
                  <c:v>30</c:v>
                </c:pt>
                <c:pt idx="967">
                  <c:v>23</c:v>
                </c:pt>
                <c:pt idx="968">
                  <c:v>28</c:v>
                </c:pt>
                <c:pt idx="969">
                  <c:v>33</c:v>
                </c:pt>
                <c:pt idx="970">
                  <c:v>28</c:v>
                </c:pt>
                <c:pt idx="971">
                  <c:v>30</c:v>
                </c:pt>
                <c:pt idx="972">
                  <c:v>30</c:v>
                </c:pt>
                <c:pt idx="973">
                  <c:v>34</c:v>
                </c:pt>
                <c:pt idx="974">
                  <c:v>23</c:v>
                </c:pt>
                <c:pt idx="975">
                  <c:v>28</c:v>
                </c:pt>
                <c:pt idx="976">
                  <c:v>26</c:v>
                </c:pt>
                <c:pt idx="977">
                  <c:v>30</c:v>
                </c:pt>
                <c:pt idx="978">
                  <c:v>27</c:v>
                </c:pt>
                <c:pt idx="979">
                  <c:v>33</c:v>
                </c:pt>
                <c:pt idx="980">
                  <c:v>21</c:v>
                </c:pt>
                <c:pt idx="981">
                  <c:v>28</c:v>
                </c:pt>
                <c:pt idx="982">
                  <c:v>32</c:v>
                </c:pt>
                <c:pt idx="983">
                  <c:v>28</c:v>
                </c:pt>
                <c:pt idx="984">
                  <c:v>28</c:v>
                </c:pt>
                <c:pt idx="985">
                  <c:v>32</c:v>
                </c:pt>
                <c:pt idx="986">
                  <c:v>22</c:v>
                </c:pt>
                <c:pt idx="987">
                  <c:v>30</c:v>
                </c:pt>
                <c:pt idx="988">
                  <c:v>34</c:v>
                </c:pt>
                <c:pt idx="989">
                  <c:v>30</c:v>
                </c:pt>
                <c:pt idx="990">
                  <c:v>34</c:v>
                </c:pt>
                <c:pt idx="991">
                  <c:v>30</c:v>
                </c:pt>
                <c:pt idx="992">
                  <c:v>37</c:v>
                </c:pt>
                <c:pt idx="993">
                  <c:v>32</c:v>
                </c:pt>
                <c:pt idx="994">
                  <c:v>34</c:v>
                </c:pt>
                <c:pt idx="995">
                  <c:v>24</c:v>
                </c:pt>
                <c:pt idx="996">
                  <c:v>27</c:v>
                </c:pt>
                <c:pt idx="997">
                  <c:v>25</c:v>
                </c:pt>
                <c:pt idx="998">
                  <c:v>34</c:v>
                </c:pt>
                <c:pt idx="999">
                  <c:v>27</c:v>
                </c:pt>
                <c:pt idx="1000">
                  <c:v>28</c:v>
                </c:pt>
                <c:pt idx="1001">
                  <c:v>28</c:v>
                </c:pt>
                <c:pt idx="1002">
                  <c:v>28</c:v>
                </c:pt>
                <c:pt idx="1003">
                  <c:v>31</c:v>
                </c:pt>
                <c:pt idx="1004">
                  <c:v>18</c:v>
                </c:pt>
                <c:pt idx="1005">
                  <c:v>33</c:v>
                </c:pt>
                <c:pt idx="1006">
                  <c:v>29</c:v>
                </c:pt>
                <c:pt idx="1007">
                  <c:v>22</c:v>
                </c:pt>
                <c:pt idx="1008">
                  <c:v>29</c:v>
                </c:pt>
                <c:pt idx="1009">
                  <c:v>27</c:v>
                </c:pt>
                <c:pt idx="1010">
                  <c:v>28</c:v>
                </c:pt>
                <c:pt idx="1011">
                  <c:v>29</c:v>
                </c:pt>
                <c:pt idx="1012">
                  <c:v>31</c:v>
                </c:pt>
                <c:pt idx="1013">
                  <c:v>31</c:v>
                </c:pt>
                <c:pt idx="1014">
                  <c:v>32</c:v>
                </c:pt>
                <c:pt idx="1015">
                  <c:v>28</c:v>
                </c:pt>
                <c:pt idx="1016">
                  <c:v>21</c:v>
                </c:pt>
                <c:pt idx="1017">
                  <c:v>23</c:v>
                </c:pt>
                <c:pt idx="1018">
                  <c:v>24</c:v>
                </c:pt>
                <c:pt idx="1019">
                  <c:v>36</c:v>
                </c:pt>
                <c:pt idx="1020">
                  <c:v>34</c:v>
                </c:pt>
                <c:pt idx="1021">
                  <c:v>27</c:v>
                </c:pt>
                <c:pt idx="1022">
                  <c:v>29</c:v>
                </c:pt>
                <c:pt idx="1023">
                  <c:v>30</c:v>
                </c:pt>
                <c:pt idx="1024">
                  <c:v>29</c:v>
                </c:pt>
                <c:pt idx="1025">
                  <c:v>25</c:v>
                </c:pt>
                <c:pt idx="1026">
                  <c:v>23</c:v>
                </c:pt>
                <c:pt idx="1027">
                  <c:v>35</c:v>
                </c:pt>
                <c:pt idx="1028">
                  <c:v>32</c:v>
                </c:pt>
                <c:pt idx="1029">
                  <c:v>20</c:v>
                </c:pt>
                <c:pt idx="1030">
                  <c:v>26</c:v>
                </c:pt>
                <c:pt idx="1031">
                  <c:v>32</c:v>
                </c:pt>
                <c:pt idx="1032">
                  <c:v>27</c:v>
                </c:pt>
                <c:pt idx="1033">
                  <c:v>23</c:v>
                </c:pt>
                <c:pt idx="1034">
                  <c:v>26</c:v>
                </c:pt>
                <c:pt idx="1035">
                  <c:v>24</c:v>
                </c:pt>
                <c:pt idx="1036">
                  <c:v>20</c:v>
                </c:pt>
                <c:pt idx="1037">
                  <c:v>32</c:v>
                </c:pt>
                <c:pt idx="1038">
                  <c:v>31</c:v>
                </c:pt>
                <c:pt idx="1039">
                  <c:v>24</c:v>
                </c:pt>
                <c:pt idx="1040">
                  <c:v>26</c:v>
                </c:pt>
                <c:pt idx="1041">
                  <c:v>26</c:v>
                </c:pt>
                <c:pt idx="1042">
                  <c:v>24</c:v>
                </c:pt>
                <c:pt idx="1043">
                  <c:v>29</c:v>
                </c:pt>
                <c:pt idx="1044">
                  <c:v>25</c:v>
                </c:pt>
                <c:pt idx="1045">
                  <c:v>31</c:v>
                </c:pt>
                <c:pt idx="1046">
                  <c:v>28</c:v>
                </c:pt>
                <c:pt idx="1047">
                  <c:v>29</c:v>
                </c:pt>
                <c:pt idx="1048">
                  <c:v>30</c:v>
                </c:pt>
                <c:pt idx="1049">
                  <c:v>25</c:v>
                </c:pt>
                <c:pt idx="1050">
                  <c:v>27</c:v>
                </c:pt>
                <c:pt idx="1051">
                  <c:v>26</c:v>
                </c:pt>
                <c:pt idx="1052">
                  <c:v>26</c:v>
                </c:pt>
                <c:pt idx="1053">
                  <c:v>30</c:v>
                </c:pt>
                <c:pt idx="1054">
                  <c:v>24</c:v>
                </c:pt>
                <c:pt idx="1055">
                  <c:v>32</c:v>
                </c:pt>
                <c:pt idx="1056">
                  <c:v>34</c:v>
                </c:pt>
                <c:pt idx="1057">
                  <c:v>29</c:v>
                </c:pt>
                <c:pt idx="1058">
                  <c:v>28</c:v>
                </c:pt>
                <c:pt idx="1059">
                  <c:v>28</c:v>
                </c:pt>
                <c:pt idx="1060">
                  <c:v>21</c:v>
                </c:pt>
                <c:pt idx="1061">
                  <c:v>24</c:v>
                </c:pt>
                <c:pt idx="1062">
                  <c:v>25</c:v>
                </c:pt>
                <c:pt idx="1063">
                  <c:v>23</c:v>
                </c:pt>
                <c:pt idx="1064">
                  <c:v>24</c:v>
                </c:pt>
                <c:pt idx="1065">
                  <c:v>27</c:v>
                </c:pt>
                <c:pt idx="1066">
                  <c:v>23</c:v>
                </c:pt>
                <c:pt idx="1067">
                  <c:v>24</c:v>
                </c:pt>
                <c:pt idx="1068">
                  <c:v>30</c:v>
                </c:pt>
                <c:pt idx="1069">
                  <c:v>25</c:v>
                </c:pt>
                <c:pt idx="1070">
                  <c:v>20</c:v>
                </c:pt>
                <c:pt idx="1071">
                  <c:v>35</c:v>
                </c:pt>
                <c:pt idx="1072">
                  <c:v>23</c:v>
                </c:pt>
                <c:pt idx="1073">
                  <c:v>32</c:v>
                </c:pt>
                <c:pt idx="1074">
                  <c:v>29</c:v>
                </c:pt>
                <c:pt idx="1075">
                  <c:v>29</c:v>
                </c:pt>
                <c:pt idx="1076">
                  <c:v>28</c:v>
                </c:pt>
                <c:pt idx="1077">
                  <c:v>23</c:v>
                </c:pt>
                <c:pt idx="1078">
                  <c:v>35</c:v>
                </c:pt>
                <c:pt idx="1079">
                  <c:v>31</c:v>
                </c:pt>
                <c:pt idx="1080">
                  <c:v>26</c:v>
                </c:pt>
                <c:pt idx="1081">
                  <c:v>29</c:v>
                </c:pt>
                <c:pt idx="1082">
                  <c:v>29</c:v>
                </c:pt>
                <c:pt idx="1083">
                  <c:v>26</c:v>
                </c:pt>
                <c:pt idx="1084">
                  <c:v>34</c:v>
                </c:pt>
                <c:pt idx="1085">
                  <c:v>22</c:v>
                </c:pt>
                <c:pt idx="1086">
                  <c:v>31</c:v>
                </c:pt>
                <c:pt idx="1087">
                  <c:v>33</c:v>
                </c:pt>
                <c:pt idx="1088">
                  <c:v>23</c:v>
                </c:pt>
                <c:pt idx="1089">
                  <c:v>31</c:v>
                </c:pt>
                <c:pt idx="1090">
                  <c:v>34</c:v>
                </c:pt>
                <c:pt idx="1091">
                  <c:v>25</c:v>
                </c:pt>
                <c:pt idx="1092">
                  <c:v>36</c:v>
                </c:pt>
                <c:pt idx="1093">
                  <c:v>23</c:v>
                </c:pt>
                <c:pt idx="1094">
                  <c:v>31</c:v>
                </c:pt>
                <c:pt idx="1095">
                  <c:v>27</c:v>
                </c:pt>
                <c:pt idx="1096">
                  <c:v>28</c:v>
                </c:pt>
                <c:pt idx="1097">
                  <c:v>23</c:v>
                </c:pt>
                <c:pt idx="1098">
                  <c:v>21</c:v>
                </c:pt>
                <c:pt idx="1099">
                  <c:v>21</c:v>
                </c:pt>
                <c:pt idx="1100">
                  <c:v>35</c:v>
                </c:pt>
                <c:pt idx="1101">
                  <c:v>30</c:v>
                </c:pt>
                <c:pt idx="1102">
                  <c:v>21</c:v>
                </c:pt>
                <c:pt idx="1103">
                  <c:v>25</c:v>
                </c:pt>
                <c:pt idx="1104">
                  <c:v>26</c:v>
                </c:pt>
                <c:pt idx="1105">
                  <c:v>23</c:v>
                </c:pt>
                <c:pt idx="1106">
                  <c:v>24</c:v>
                </c:pt>
                <c:pt idx="1107">
                  <c:v>21</c:v>
                </c:pt>
                <c:pt idx="1108">
                  <c:v>27</c:v>
                </c:pt>
                <c:pt idx="1109">
                  <c:v>23</c:v>
                </c:pt>
                <c:pt idx="1110">
                  <c:v>19</c:v>
                </c:pt>
                <c:pt idx="1111">
                  <c:v>29</c:v>
                </c:pt>
                <c:pt idx="1112">
                  <c:v>25</c:v>
                </c:pt>
                <c:pt idx="1113">
                  <c:v>22</c:v>
                </c:pt>
                <c:pt idx="1114">
                  <c:v>28</c:v>
                </c:pt>
                <c:pt idx="1115">
                  <c:v>26</c:v>
                </c:pt>
                <c:pt idx="1116">
                  <c:v>27</c:v>
                </c:pt>
                <c:pt idx="1117">
                  <c:v>34</c:v>
                </c:pt>
                <c:pt idx="1118">
                  <c:v>28</c:v>
                </c:pt>
                <c:pt idx="1119">
                  <c:v>30</c:v>
                </c:pt>
                <c:pt idx="1120">
                  <c:v>41</c:v>
                </c:pt>
                <c:pt idx="1121">
                  <c:v>27</c:v>
                </c:pt>
                <c:pt idx="1122">
                  <c:v>24</c:v>
                </c:pt>
                <c:pt idx="1123">
                  <c:v>24</c:v>
                </c:pt>
                <c:pt idx="1124">
                  <c:v>21</c:v>
                </c:pt>
                <c:pt idx="1125">
                  <c:v>27</c:v>
                </c:pt>
                <c:pt idx="1126">
                  <c:v>25</c:v>
                </c:pt>
                <c:pt idx="1127">
                  <c:v>24</c:v>
                </c:pt>
                <c:pt idx="1128">
                  <c:v>28</c:v>
                </c:pt>
                <c:pt idx="1129">
                  <c:v>22</c:v>
                </c:pt>
                <c:pt idx="1130">
                  <c:v>23</c:v>
                </c:pt>
                <c:pt idx="1131">
                  <c:v>25</c:v>
                </c:pt>
                <c:pt idx="1132">
                  <c:v>24</c:v>
                </c:pt>
                <c:pt idx="1133">
                  <c:v>25</c:v>
                </c:pt>
                <c:pt idx="1134">
                  <c:v>28</c:v>
                </c:pt>
                <c:pt idx="1135">
                  <c:v>28</c:v>
                </c:pt>
                <c:pt idx="1136">
                  <c:v>28</c:v>
                </c:pt>
                <c:pt idx="1137">
                  <c:v>37</c:v>
                </c:pt>
                <c:pt idx="1138">
                  <c:v>24</c:v>
                </c:pt>
                <c:pt idx="1139">
                  <c:v>27</c:v>
                </c:pt>
                <c:pt idx="1140">
                  <c:v>32</c:v>
                </c:pt>
                <c:pt idx="1141">
                  <c:v>31</c:v>
                </c:pt>
                <c:pt idx="1142">
                  <c:v>28</c:v>
                </c:pt>
                <c:pt idx="1143">
                  <c:v>17</c:v>
                </c:pt>
                <c:pt idx="1144">
                  <c:v>32</c:v>
                </c:pt>
                <c:pt idx="1145">
                  <c:v>27</c:v>
                </c:pt>
                <c:pt idx="1146">
                  <c:v>25</c:v>
                </c:pt>
                <c:pt idx="1147">
                  <c:v>34</c:v>
                </c:pt>
                <c:pt idx="1148">
                  <c:v>29</c:v>
                </c:pt>
                <c:pt idx="1149">
                  <c:v>21</c:v>
                </c:pt>
                <c:pt idx="1150">
                  <c:v>20</c:v>
                </c:pt>
                <c:pt idx="1151">
                  <c:v>29</c:v>
                </c:pt>
                <c:pt idx="1152">
                  <c:v>21</c:v>
                </c:pt>
                <c:pt idx="1153">
                  <c:v>27</c:v>
                </c:pt>
                <c:pt idx="1154">
                  <c:v>25</c:v>
                </c:pt>
                <c:pt idx="1155">
                  <c:v>25</c:v>
                </c:pt>
                <c:pt idx="1156">
                  <c:v>20</c:v>
                </c:pt>
                <c:pt idx="1157">
                  <c:v>28</c:v>
                </c:pt>
                <c:pt idx="1158">
                  <c:v>25</c:v>
                </c:pt>
                <c:pt idx="1159">
                  <c:v>22</c:v>
                </c:pt>
                <c:pt idx="1160">
                  <c:v>25</c:v>
                </c:pt>
                <c:pt idx="1161">
                  <c:v>21</c:v>
                </c:pt>
                <c:pt idx="1162">
                  <c:v>29</c:v>
                </c:pt>
                <c:pt idx="1163">
                  <c:v>28</c:v>
                </c:pt>
                <c:pt idx="1164">
                  <c:v>26</c:v>
                </c:pt>
                <c:pt idx="1165">
                  <c:v>30</c:v>
                </c:pt>
                <c:pt idx="1166">
                  <c:v>30</c:v>
                </c:pt>
                <c:pt idx="1167">
                  <c:v>30</c:v>
                </c:pt>
                <c:pt idx="1168">
                  <c:v>28</c:v>
                </c:pt>
                <c:pt idx="1169">
                  <c:v>34</c:v>
                </c:pt>
                <c:pt idx="1170">
                  <c:v>26</c:v>
                </c:pt>
                <c:pt idx="1171">
                  <c:v>30</c:v>
                </c:pt>
                <c:pt idx="1172">
                  <c:v>21</c:v>
                </c:pt>
                <c:pt idx="1173">
                  <c:v>21</c:v>
                </c:pt>
                <c:pt idx="1174">
                  <c:v>30</c:v>
                </c:pt>
                <c:pt idx="1175">
                  <c:v>32</c:v>
                </c:pt>
                <c:pt idx="1176">
                  <c:v>22</c:v>
                </c:pt>
                <c:pt idx="1177">
                  <c:v>29</c:v>
                </c:pt>
                <c:pt idx="1178">
                  <c:v>23</c:v>
                </c:pt>
                <c:pt idx="1179">
                  <c:v>32</c:v>
                </c:pt>
                <c:pt idx="1180">
                  <c:v>27</c:v>
                </c:pt>
                <c:pt idx="1181">
                  <c:v>24</c:v>
                </c:pt>
                <c:pt idx="1182">
                  <c:v>33</c:v>
                </c:pt>
                <c:pt idx="1183">
                  <c:v>23</c:v>
                </c:pt>
                <c:pt idx="1184">
                  <c:v>25</c:v>
                </c:pt>
                <c:pt idx="1185">
                  <c:v>30</c:v>
                </c:pt>
                <c:pt idx="1186">
                  <c:v>30</c:v>
                </c:pt>
                <c:pt idx="1187">
                  <c:v>24</c:v>
                </c:pt>
                <c:pt idx="1188">
                  <c:v>28</c:v>
                </c:pt>
                <c:pt idx="1189">
                  <c:v>27</c:v>
                </c:pt>
                <c:pt idx="1190">
                  <c:v>22</c:v>
                </c:pt>
                <c:pt idx="1191">
                  <c:v>28</c:v>
                </c:pt>
                <c:pt idx="1192">
                  <c:v>24</c:v>
                </c:pt>
                <c:pt idx="1193">
                  <c:v>27</c:v>
                </c:pt>
                <c:pt idx="1194">
                  <c:v>25</c:v>
                </c:pt>
                <c:pt idx="1195">
                  <c:v>32</c:v>
                </c:pt>
                <c:pt idx="1196">
                  <c:v>24</c:v>
                </c:pt>
                <c:pt idx="1197">
                  <c:v>25</c:v>
                </c:pt>
                <c:pt idx="1198">
                  <c:v>21</c:v>
                </c:pt>
                <c:pt idx="1199">
                  <c:v>31</c:v>
                </c:pt>
                <c:pt idx="1200">
                  <c:v>31</c:v>
                </c:pt>
                <c:pt idx="1201">
                  <c:v>25</c:v>
                </c:pt>
                <c:pt idx="1202">
                  <c:v>28</c:v>
                </c:pt>
                <c:pt idx="1203">
                  <c:v>29</c:v>
                </c:pt>
                <c:pt idx="1204">
                  <c:v>28</c:v>
                </c:pt>
                <c:pt idx="1205">
                  <c:v>25</c:v>
                </c:pt>
                <c:pt idx="1206">
                  <c:v>28</c:v>
                </c:pt>
                <c:pt idx="1207">
                  <c:v>24</c:v>
                </c:pt>
                <c:pt idx="1208">
                  <c:v>26</c:v>
                </c:pt>
                <c:pt idx="1209">
                  <c:v>22</c:v>
                </c:pt>
                <c:pt idx="1210">
                  <c:v>23</c:v>
                </c:pt>
                <c:pt idx="1211">
                  <c:v>27</c:v>
                </c:pt>
                <c:pt idx="1212">
                  <c:v>34</c:v>
                </c:pt>
                <c:pt idx="1213">
                  <c:v>29</c:v>
                </c:pt>
                <c:pt idx="1214">
                  <c:v>31</c:v>
                </c:pt>
                <c:pt idx="1215">
                  <c:v>29</c:v>
                </c:pt>
                <c:pt idx="1216">
                  <c:v>30</c:v>
                </c:pt>
                <c:pt idx="1217">
                  <c:v>25</c:v>
                </c:pt>
                <c:pt idx="1218">
                  <c:v>25</c:v>
                </c:pt>
                <c:pt idx="1219">
                  <c:v>33</c:v>
                </c:pt>
                <c:pt idx="1220">
                  <c:v>30</c:v>
                </c:pt>
                <c:pt idx="1221">
                  <c:v>33</c:v>
                </c:pt>
                <c:pt idx="1222">
                  <c:v>24</c:v>
                </c:pt>
                <c:pt idx="1223">
                  <c:v>25</c:v>
                </c:pt>
                <c:pt idx="1224">
                  <c:v>25</c:v>
                </c:pt>
                <c:pt idx="1225">
                  <c:v>30</c:v>
                </c:pt>
                <c:pt idx="1226">
                  <c:v>24</c:v>
                </c:pt>
                <c:pt idx="1227">
                  <c:v>26</c:v>
                </c:pt>
                <c:pt idx="1228">
                  <c:v>24</c:v>
                </c:pt>
                <c:pt idx="1229">
                  <c:v>23</c:v>
                </c:pt>
                <c:pt idx="1230">
                  <c:v>27</c:v>
                </c:pt>
                <c:pt idx="1231">
                  <c:v>20</c:v>
                </c:pt>
                <c:pt idx="1232">
                  <c:v>23</c:v>
                </c:pt>
                <c:pt idx="1233">
                  <c:v>20</c:v>
                </c:pt>
                <c:pt idx="1234">
                  <c:v>28</c:v>
                </c:pt>
                <c:pt idx="1235">
                  <c:v>29</c:v>
                </c:pt>
                <c:pt idx="1236">
                  <c:v>28</c:v>
                </c:pt>
                <c:pt idx="1237">
                  <c:v>22</c:v>
                </c:pt>
                <c:pt idx="1238">
                  <c:v>24</c:v>
                </c:pt>
                <c:pt idx="1239">
                  <c:v>22</c:v>
                </c:pt>
                <c:pt idx="1240">
                  <c:v>30</c:v>
                </c:pt>
                <c:pt idx="1241">
                  <c:v>28</c:v>
                </c:pt>
                <c:pt idx="1242">
                  <c:v>24</c:v>
                </c:pt>
                <c:pt idx="1243">
                  <c:v>27</c:v>
                </c:pt>
                <c:pt idx="1244">
                  <c:v>29</c:v>
                </c:pt>
                <c:pt idx="1245">
                  <c:v>22</c:v>
                </c:pt>
                <c:pt idx="1246">
                  <c:v>21</c:v>
                </c:pt>
                <c:pt idx="1247">
                  <c:v>29</c:v>
                </c:pt>
                <c:pt idx="1248">
                  <c:v>30</c:v>
                </c:pt>
                <c:pt idx="1249">
                  <c:v>31</c:v>
                </c:pt>
                <c:pt idx="1250">
                  <c:v>28</c:v>
                </c:pt>
                <c:pt idx="1251">
                  <c:v>29</c:v>
                </c:pt>
                <c:pt idx="1252">
                  <c:v>23</c:v>
                </c:pt>
                <c:pt idx="1253">
                  <c:v>31</c:v>
                </c:pt>
                <c:pt idx="1254">
                  <c:v>26</c:v>
                </c:pt>
                <c:pt idx="1255">
                  <c:v>22</c:v>
                </c:pt>
                <c:pt idx="1256">
                  <c:v>24</c:v>
                </c:pt>
                <c:pt idx="1257">
                  <c:v>31</c:v>
                </c:pt>
                <c:pt idx="1258">
                  <c:v>25</c:v>
                </c:pt>
                <c:pt idx="1259">
                  <c:v>26</c:v>
                </c:pt>
                <c:pt idx="1260">
                  <c:v>28</c:v>
                </c:pt>
                <c:pt idx="1261">
                  <c:v>29</c:v>
                </c:pt>
                <c:pt idx="1262">
                  <c:v>23</c:v>
                </c:pt>
                <c:pt idx="1263">
                  <c:v>27</c:v>
                </c:pt>
                <c:pt idx="1264">
                  <c:v>30</c:v>
                </c:pt>
                <c:pt idx="1265">
                  <c:v>30</c:v>
                </c:pt>
                <c:pt idx="1266">
                  <c:v>23</c:v>
                </c:pt>
                <c:pt idx="1267">
                  <c:v>25</c:v>
                </c:pt>
                <c:pt idx="1268">
                  <c:v>27</c:v>
                </c:pt>
                <c:pt idx="1269">
                  <c:v>23</c:v>
                </c:pt>
                <c:pt idx="1270">
                  <c:v>32</c:v>
                </c:pt>
                <c:pt idx="1271">
                  <c:v>35</c:v>
                </c:pt>
                <c:pt idx="1272">
                  <c:v>20</c:v>
                </c:pt>
                <c:pt idx="1273">
                  <c:v>33</c:v>
                </c:pt>
                <c:pt idx="1274">
                  <c:v>31</c:v>
                </c:pt>
                <c:pt idx="1275">
                  <c:v>22</c:v>
                </c:pt>
                <c:pt idx="1276">
                  <c:v>27</c:v>
                </c:pt>
                <c:pt idx="1277">
                  <c:v>31</c:v>
                </c:pt>
                <c:pt idx="1278">
                  <c:v>30</c:v>
                </c:pt>
                <c:pt idx="1279">
                  <c:v>26</c:v>
                </c:pt>
                <c:pt idx="1280">
                  <c:v>31</c:v>
                </c:pt>
                <c:pt idx="1281">
                  <c:v>27</c:v>
                </c:pt>
                <c:pt idx="1282">
                  <c:v>30</c:v>
                </c:pt>
                <c:pt idx="1283">
                  <c:v>34</c:v>
                </c:pt>
                <c:pt idx="1284">
                  <c:v>22</c:v>
                </c:pt>
                <c:pt idx="1285">
                  <c:v>27</c:v>
                </c:pt>
                <c:pt idx="1286">
                  <c:v>26</c:v>
                </c:pt>
                <c:pt idx="1287">
                  <c:v>36</c:v>
                </c:pt>
                <c:pt idx="1288">
                  <c:v>24</c:v>
                </c:pt>
                <c:pt idx="1289">
                  <c:v>27</c:v>
                </c:pt>
                <c:pt idx="1290">
                  <c:v>25</c:v>
                </c:pt>
                <c:pt idx="1291">
                  <c:v>26</c:v>
                </c:pt>
                <c:pt idx="1292">
                  <c:v>27</c:v>
                </c:pt>
                <c:pt idx="1293">
                  <c:v>27</c:v>
                </c:pt>
                <c:pt idx="1294">
                  <c:v>40</c:v>
                </c:pt>
                <c:pt idx="1295">
                  <c:v>29</c:v>
                </c:pt>
                <c:pt idx="1296">
                  <c:v>21</c:v>
                </c:pt>
                <c:pt idx="1297">
                  <c:v>23</c:v>
                </c:pt>
                <c:pt idx="1298">
                  <c:v>22</c:v>
                </c:pt>
                <c:pt idx="1299">
                  <c:v>27</c:v>
                </c:pt>
                <c:pt idx="1300">
                  <c:v>28</c:v>
                </c:pt>
                <c:pt idx="1301">
                  <c:v>24</c:v>
                </c:pt>
                <c:pt idx="1302">
                  <c:v>34</c:v>
                </c:pt>
                <c:pt idx="1303">
                  <c:v>25</c:v>
                </c:pt>
                <c:pt idx="1304">
                  <c:v>27</c:v>
                </c:pt>
                <c:pt idx="1305">
                  <c:v>23</c:v>
                </c:pt>
                <c:pt idx="1306">
                  <c:v>31</c:v>
                </c:pt>
                <c:pt idx="1307">
                  <c:v>28</c:v>
                </c:pt>
                <c:pt idx="1308">
                  <c:v>27</c:v>
                </c:pt>
                <c:pt idx="1309">
                  <c:v>26</c:v>
                </c:pt>
                <c:pt idx="1310">
                  <c:v>33</c:v>
                </c:pt>
                <c:pt idx="1311">
                  <c:v>28</c:v>
                </c:pt>
                <c:pt idx="1312">
                  <c:v>19</c:v>
                </c:pt>
                <c:pt idx="1313">
                  <c:v>28</c:v>
                </c:pt>
                <c:pt idx="1314">
                  <c:v>23</c:v>
                </c:pt>
                <c:pt idx="1315">
                  <c:v>24</c:v>
                </c:pt>
                <c:pt idx="1316">
                  <c:v>28</c:v>
                </c:pt>
                <c:pt idx="1317">
                  <c:v>33</c:v>
                </c:pt>
                <c:pt idx="1318">
                  <c:v>33</c:v>
                </c:pt>
                <c:pt idx="1319">
                  <c:v>26</c:v>
                </c:pt>
                <c:pt idx="1320">
                  <c:v>27</c:v>
                </c:pt>
                <c:pt idx="1321">
                  <c:v>22</c:v>
                </c:pt>
                <c:pt idx="1322">
                  <c:v>28</c:v>
                </c:pt>
                <c:pt idx="1323">
                  <c:v>31</c:v>
                </c:pt>
                <c:pt idx="1324">
                  <c:v>24</c:v>
                </c:pt>
                <c:pt idx="1325">
                  <c:v>27</c:v>
                </c:pt>
                <c:pt idx="1326">
                  <c:v>24</c:v>
                </c:pt>
                <c:pt idx="1327">
                  <c:v>20</c:v>
                </c:pt>
                <c:pt idx="1328">
                  <c:v>30</c:v>
                </c:pt>
                <c:pt idx="1329">
                  <c:v>24</c:v>
                </c:pt>
                <c:pt idx="1330">
                  <c:v>26</c:v>
                </c:pt>
                <c:pt idx="1331">
                  <c:v>28</c:v>
                </c:pt>
                <c:pt idx="1332">
                  <c:v>33</c:v>
                </c:pt>
                <c:pt idx="1333">
                  <c:v>33</c:v>
                </c:pt>
                <c:pt idx="1334">
                  <c:v>34</c:v>
                </c:pt>
                <c:pt idx="1335">
                  <c:v>27</c:v>
                </c:pt>
                <c:pt idx="1336">
                  <c:v>26</c:v>
                </c:pt>
                <c:pt idx="1337">
                  <c:v>29</c:v>
                </c:pt>
                <c:pt idx="1338">
                  <c:v>26</c:v>
                </c:pt>
                <c:pt idx="1339">
                  <c:v>22</c:v>
                </c:pt>
                <c:pt idx="1340">
                  <c:v>31</c:v>
                </c:pt>
                <c:pt idx="1341">
                  <c:v>26</c:v>
                </c:pt>
                <c:pt idx="1342">
                  <c:v>27</c:v>
                </c:pt>
                <c:pt idx="1343">
                  <c:v>20</c:v>
                </c:pt>
                <c:pt idx="1344">
                  <c:v>28</c:v>
                </c:pt>
                <c:pt idx="1345">
                  <c:v>29</c:v>
                </c:pt>
                <c:pt idx="1346">
                  <c:v>28</c:v>
                </c:pt>
                <c:pt idx="1347">
                  <c:v>27</c:v>
                </c:pt>
                <c:pt idx="1348">
                  <c:v>32</c:v>
                </c:pt>
                <c:pt idx="1349">
                  <c:v>29</c:v>
                </c:pt>
                <c:pt idx="1350">
                  <c:v>33</c:v>
                </c:pt>
                <c:pt idx="1351">
                  <c:v>25</c:v>
                </c:pt>
                <c:pt idx="1352">
                  <c:v>31</c:v>
                </c:pt>
                <c:pt idx="1353">
                  <c:v>26</c:v>
                </c:pt>
                <c:pt idx="1354">
                  <c:v>35</c:v>
                </c:pt>
                <c:pt idx="1355">
                  <c:v>27</c:v>
                </c:pt>
                <c:pt idx="1356">
                  <c:v>27</c:v>
                </c:pt>
                <c:pt idx="1357">
                  <c:v>30</c:v>
                </c:pt>
                <c:pt idx="1358">
                  <c:v>29</c:v>
                </c:pt>
                <c:pt idx="1359">
                  <c:v>31</c:v>
                </c:pt>
                <c:pt idx="1360">
                  <c:v>36</c:v>
                </c:pt>
                <c:pt idx="1361">
                  <c:v>29</c:v>
                </c:pt>
                <c:pt idx="1362">
                  <c:v>28</c:v>
                </c:pt>
                <c:pt idx="1363">
                  <c:v>30</c:v>
                </c:pt>
                <c:pt idx="1364">
                  <c:v>28</c:v>
                </c:pt>
                <c:pt idx="1365">
                  <c:v>26</c:v>
                </c:pt>
                <c:pt idx="1366">
                  <c:v>25</c:v>
                </c:pt>
                <c:pt idx="1367">
                  <c:v>28</c:v>
                </c:pt>
                <c:pt idx="1368">
                  <c:v>28</c:v>
                </c:pt>
                <c:pt idx="1369">
                  <c:v>26</c:v>
                </c:pt>
                <c:pt idx="1370">
                  <c:v>26</c:v>
                </c:pt>
                <c:pt idx="1371">
                  <c:v>28</c:v>
                </c:pt>
                <c:pt idx="1372">
                  <c:v>25</c:v>
                </c:pt>
                <c:pt idx="1373">
                  <c:v>28</c:v>
                </c:pt>
                <c:pt idx="1374">
                  <c:v>33</c:v>
                </c:pt>
                <c:pt idx="1375">
                  <c:v>24</c:v>
                </c:pt>
                <c:pt idx="1376">
                  <c:v>30</c:v>
                </c:pt>
                <c:pt idx="1377">
                  <c:v>30</c:v>
                </c:pt>
                <c:pt idx="1378">
                  <c:v>23</c:v>
                </c:pt>
                <c:pt idx="1379">
                  <c:v>30</c:v>
                </c:pt>
                <c:pt idx="1380">
                  <c:v>26</c:v>
                </c:pt>
                <c:pt idx="1381">
                  <c:v>29</c:v>
                </c:pt>
                <c:pt idx="1382">
                  <c:v>27</c:v>
                </c:pt>
                <c:pt idx="1383">
                  <c:v>31</c:v>
                </c:pt>
                <c:pt idx="1384">
                  <c:v>28</c:v>
                </c:pt>
                <c:pt idx="1385">
                  <c:v>27</c:v>
                </c:pt>
                <c:pt idx="1386">
                  <c:v>25</c:v>
                </c:pt>
                <c:pt idx="1387">
                  <c:v>35</c:v>
                </c:pt>
                <c:pt idx="1388">
                  <c:v>31</c:v>
                </c:pt>
                <c:pt idx="1389">
                  <c:v>22</c:v>
                </c:pt>
                <c:pt idx="1390">
                  <c:v>25</c:v>
                </c:pt>
                <c:pt idx="1391">
                  <c:v>32</c:v>
                </c:pt>
                <c:pt idx="1392">
                  <c:v>30</c:v>
                </c:pt>
                <c:pt idx="1393">
                  <c:v>26</c:v>
                </c:pt>
                <c:pt idx="1394">
                  <c:v>29</c:v>
                </c:pt>
                <c:pt idx="1395">
                  <c:v>30</c:v>
                </c:pt>
                <c:pt idx="1396">
                  <c:v>30</c:v>
                </c:pt>
                <c:pt idx="1397">
                  <c:v>26</c:v>
                </c:pt>
                <c:pt idx="1398">
                  <c:v>28</c:v>
                </c:pt>
                <c:pt idx="1399">
                  <c:v>26</c:v>
                </c:pt>
                <c:pt idx="1400">
                  <c:v>26</c:v>
                </c:pt>
                <c:pt idx="1401">
                  <c:v>24</c:v>
                </c:pt>
                <c:pt idx="1402">
                  <c:v>31</c:v>
                </c:pt>
                <c:pt idx="1403">
                  <c:v>21</c:v>
                </c:pt>
                <c:pt idx="1404">
                  <c:v>28</c:v>
                </c:pt>
                <c:pt idx="1405">
                  <c:v>26</c:v>
                </c:pt>
                <c:pt idx="1406">
                  <c:v>22</c:v>
                </c:pt>
                <c:pt idx="1407">
                  <c:v>29</c:v>
                </c:pt>
                <c:pt idx="1408">
                  <c:v>23</c:v>
                </c:pt>
                <c:pt idx="1409">
                  <c:v>23</c:v>
                </c:pt>
                <c:pt idx="1410">
                  <c:v>25</c:v>
                </c:pt>
                <c:pt idx="1411">
                  <c:v>25</c:v>
                </c:pt>
                <c:pt idx="1412">
                  <c:v>28</c:v>
                </c:pt>
                <c:pt idx="1413">
                  <c:v>28</c:v>
                </c:pt>
                <c:pt idx="1414">
                  <c:v>26</c:v>
                </c:pt>
                <c:pt idx="1415">
                  <c:v>28</c:v>
                </c:pt>
                <c:pt idx="1416">
                  <c:v>30</c:v>
                </c:pt>
                <c:pt idx="1417">
                  <c:v>22</c:v>
                </c:pt>
                <c:pt idx="1418">
                  <c:v>29</c:v>
                </c:pt>
                <c:pt idx="1419">
                  <c:v>32</c:v>
                </c:pt>
                <c:pt idx="1420">
                  <c:v>33</c:v>
                </c:pt>
                <c:pt idx="1421">
                  <c:v>31</c:v>
                </c:pt>
                <c:pt idx="1422">
                  <c:v>21</c:v>
                </c:pt>
                <c:pt idx="1423">
                  <c:v>26</c:v>
                </c:pt>
                <c:pt idx="1424">
                  <c:v>24</c:v>
                </c:pt>
                <c:pt idx="1425">
                  <c:v>30</c:v>
                </c:pt>
                <c:pt idx="1426">
                  <c:v>27</c:v>
                </c:pt>
                <c:pt idx="1427">
                  <c:v>22</c:v>
                </c:pt>
                <c:pt idx="1428">
                  <c:v>22</c:v>
                </c:pt>
                <c:pt idx="1429">
                  <c:v>27</c:v>
                </c:pt>
                <c:pt idx="1430">
                  <c:v>29</c:v>
                </c:pt>
                <c:pt idx="1431">
                  <c:v>26</c:v>
                </c:pt>
                <c:pt idx="1432">
                  <c:v>22</c:v>
                </c:pt>
                <c:pt idx="1433">
                  <c:v>31</c:v>
                </c:pt>
                <c:pt idx="1434">
                  <c:v>21</c:v>
                </c:pt>
                <c:pt idx="1435">
                  <c:v>32</c:v>
                </c:pt>
                <c:pt idx="1436">
                  <c:v>34</c:v>
                </c:pt>
                <c:pt idx="1437">
                  <c:v>32</c:v>
                </c:pt>
                <c:pt idx="1438">
                  <c:v>30</c:v>
                </c:pt>
                <c:pt idx="1439">
                  <c:v>30</c:v>
                </c:pt>
                <c:pt idx="1440">
                  <c:v>29</c:v>
                </c:pt>
                <c:pt idx="1441">
                  <c:v>27</c:v>
                </c:pt>
                <c:pt idx="1442">
                  <c:v>27</c:v>
                </c:pt>
                <c:pt idx="1443">
                  <c:v>33</c:v>
                </c:pt>
                <c:pt idx="1444">
                  <c:v>27</c:v>
                </c:pt>
                <c:pt idx="1445">
                  <c:v>29</c:v>
                </c:pt>
                <c:pt idx="1446">
                  <c:v>29</c:v>
                </c:pt>
                <c:pt idx="1447">
                  <c:v>31</c:v>
                </c:pt>
                <c:pt idx="1448">
                  <c:v>26</c:v>
                </c:pt>
                <c:pt idx="1449">
                  <c:v>26</c:v>
                </c:pt>
                <c:pt idx="1450">
                  <c:v>21</c:v>
                </c:pt>
                <c:pt idx="1451">
                  <c:v>22</c:v>
                </c:pt>
                <c:pt idx="1452">
                  <c:v>24</c:v>
                </c:pt>
                <c:pt idx="1453">
                  <c:v>31</c:v>
                </c:pt>
                <c:pt idx="1454">
                  <c:v>30</c:v>
                </c:pt>
                <c:pt idx="1455">
                  <c:v>29</c:v>
                </c:pt>
                <c:pt idx="1456">
                  <c:v>25</c:v>
                </c:pt>
                <c:pt idx="1457">
                  <c:v>24</c:v>
                </c:pt>
                <c:pt idx="1458">
                  <c:v>26</c:v>
                </c:pt>
                <c:pt idx="1459">
                  <c:v>25</c:v>
                </c:pt>
                <c:pt idx="1460">
                  <c:v>30</c:v>
                </c:pt>
                <c:pt idx="1461">
                  <c:v>22</c:v>
                </c:pt>
                <c:pt idx="1462">
                  <c:v>28</c:v>
                </c:pt>
                <c:pt idx="1463">
                  <c:v>22</c:v>
                </c:pt>
                <c:pt idx="1464">
                  <c:v>33</c:v>
                </c:pt>
                <c:pt idx="1465">
                  <c:v>28</c:v>
                </c:pt>
                <c:pt idx="1466">
                  <c:v>30</c:v>
                </c:pt>
                <c:pt idx="1467">
                  <c:v>24</c:v>
                </c:pt>
                <c:pt idx="1468">
                  <c:v>28</c:v>
                </c:pt>
                <c:pt idx="1469">
                  <c:v>22</c:v>
                </c:pt>
                <c:pt idx="1470">
                  <c:v>24</c:v>
                </c:pt>
                <c:pt idx="1471">
                  <c:v>28</c:v>
                </c:pt>
                <c:pt idx="1472">
                  <c:v>26</c:v>
                </c:pt>
                <c:pt idx="1473">
                  <c:v>30</c:v>
                </c:pt>
                <c:pt idx="1474">
                  <c:v>33</c:v>
                </c:pt>
                <c:pt idx="1475">
                  <c:v>24</c:v>
                </c:pt>
                <c:pt idx="1476">
                  <c:v>31</c:v>
                </c:pt>
                <c:pt idx="1477">
                  <c:v>31</c:v>
                </c:pt>
                <c:pt idx="1478">
                  <c:v>30</c:v>
                </c:pt>
                <c:pt idx="1479">
                  <c:v>21</c:v>
                </c:pt>
                <c:pt idx="1480">
                  <c:v>27</c:v>
                </c:pt>
                <c:pt idx="1481">
                  <c:v>24</c:v>
                </c:pt>
                <c:pt idx="1482">
                  <c:v>27</c:v>
                </c:pt>
                <c:pt idx="1483">
                  <c:v>26</c:v>
                </c:pt>
                <c:pt idx="1484">
                  <c:v>26</c:v>
                </c:pt>
                <c:pt idx="1485">
                  <c:v>33</c:v>
                </c:pt>
                <c:pt idx="1486">
                  <c:v>30</c:v>
                </c:pt>
                <c:pt idx="1487">
                  <c:v>21</c:v>
                </c:pt>
                <c:pt idx="1488">
                  <c:v>30</c:v>
                </c:pt>
                <c:pt idx="1489">
                  <c:v>24</c:v>
                </c:pt>
                <c:pt idx="1490">
                  <c:v>25</c:v>
                </c:pt>
                <c:pt idx="1491">
                  <c:v>31</c:v>
                </c:pt>
                <c:pt idx="1492">
                  <c:v>30</c:v>
                </c:pt>
                <c:pt idx="1493">
                  <c:v>28</c:v>
                </c:pt>
                <c:pt idx="1494">
                  <c:v>24</c:v>
                </c:pt>
                <c:pt idx="1495">
                  <c:v>22</c:v>
                </c:pt>
                <c:pt idx="1496">
                  <c:v>30</c:v>
                </c:pt>
                <c:pt idx="1497">
                  <c:v>25</c:v>
                </c:pt>
                <c:pt idx="1498">
                  <c:v>30</c:v>
                </c:pt>
                <c:pt idx="1499">
                  <c:v>24</c:v>
                </c:pt>
                <c:pt idx="1500">
                  <c:v>24</c:v>
                </c:pt>
                <c:pt idx="1501">
                  <c:v>21</c:v>
                </c:pt>
                <c:pt idx="1502">
                  <c:v>28</c:v>
                </c:pt>
                <c:pt idx="1503">
                  <c:v>28</c:v>
                </c:pt>
                <c:pt idx="1504">
                  <c:v>26</c:v>
                </c:pt>
                <c:pt idx="1505">
                  <c:v>23</c:v>
                </c:pt>
                <c:pt idx="1506">
                  <c:v>20</c:v>
                </c:pt>
                <c:pt idx="1507">
                  <c:v>25</c:v>
                </c:pt>
                <c:pt idx="1508">
                  <c:v>31</c:v>
                </c:pt>
                <c:pt idx="1509">
                  <c:v>31</c:v>
                </c:pt>
                <c:pt idx="1510">
                  <c:v>27</c:v>
                </c:pt>
                <c:pt idx="1511">
                  <c:v>28</c:v>
                </c:pt>
                <c:pt idx="1512">
                  <c:v>30</c:v>
                </c:pt>
                <c:pt idx="1513">
                  <c:v>30</c:v>
                </c:pt>
                <c:pt idx="1514">
                  <c:v>30</c:v>
                </c:pt>
                <c:pt idx="1515">
                  <c:v>20</c:v>
                </c:pt>
                <c:pt idx="1516">
                  <c:v>33</c:v>
                </c:pt>
                <c:pt idx="1517">
                  <c:v>27</c:v>
                </c:pt>
                <c:pt idx="1518">
                  <c:v>26</c:v>
                </c:pt>
                <c:pt idx="1519">
                  <c:v>22</c:v>
                </c:pt>
                <c:pt idx="1520">
                  <c:v>23</c:v>
                </c:pt>
                <c:pt idx="1521">
                  <c:v>22</c:v>
                </c:pt>
                <c:pt idx="1522">
                  <c:v>21</c:v>
                </c:pt>
                <c:pt idx="1523">
                  <c:v>31</c:v>
                </c:pt>
                <c:pt idx="1524">
                  <c:v>20</c:v>
                </c:pt>
                <c:pt idx="1525">
                  <c:v>32</c:v>
                </c:pt>
                <c:pt idx="1526">
                  <c:v>32</c:v>
                </c:pt>
                <c:pt idx="1527">
                  <c:v>25</c:v>
                </c:pt>
                <c:pt idx="1528">
                  <c:v>21</c:v>
                </c:pt>
                <c:pt idx="1529">
                  <c:v>34</c:v>
                </c:pt>
                <c:pt idx="1530">
                  <c:v>24</c:v>
                </c:pt>
                <c:pt idx="1531">
                  <c:v>23</c:v>
                </c:pt>
                <c:pt idx="1532">
                  <c:v>32</c:v>
                </c:pt>
                <c:pt idx="1533">
                  <c:v>31</c:v>
                </c:pt>
                <c:pt idx="1534">
                  <c:v>25</c:v>
                </c:pt>
                <c:pt idx="1535">
                  <c:v>24</c:v>
                </c:pt>
                <c:pt idx="1536">
                  <c:v>32</c:v>
                </c:pt>
                <c:pt idx="1537">
                  <c:v>26</c:v>
                </c:pt>
                <c:pt idx="1538">
                  <c:v>25</c:v>
                </c:pt>
                <c:pt idx="1539">
                  <c:v>30</c:v>
                </c:pt>
                <c:pt idx="1540">
                  <c:v>30</c:v>
                </c:pt>
                <c:pt idx="1541">
                  <c:v>25</c:v>
                </c:pt>
                <c:pt idx="1542">
                  <c:v>32</c:v>
                </c:pt>
                <c:pt idx="1543">
                  <c:v>31</c:v>
                </c:pt>
                <c:pt idx="1544">
                  <c:v>19</c:v>
                </c:pt>
                <c:pt idx="1545">
                  <c:v>29</c:v>
                </c:pt>
                <c:pt idx="1546">
                  <c:v>33</c:v>
                </c:pt>
                <c:pt idx="1547">
                  <c:v>24</c:v>
                </c:pt>
                <c:pt idx="1548">
                  <c:v>30</c:v>
                </c:pt>
                <c:pt idx="1549">
                  <c:v>29</c:v>
                </c:pt>
                <c:pt idx="1550">
                  <c:v>22</c:v>
                </c:pt>
                <c:pt idx="1551">
                  <c:v>30</c:v>
                </c:pt>
                <c:pt idx="1552">
                  <c:v>28</c:v>
                </c:pt>
                <c:pt idx="1553">
                  <c:v>28</c:v>
                </c:pt>
                <c:pt idx="1554">
                  <c:v>23</c:v>
                </c:pt>
                <c:pt idx="1555">
                  <c:v>27</c:v>
                </c:pt>
                <c:pt idx="1556">
                  <c:v>24</c:v>
                </c:pt>
                <c:pt idx="1557">
                  <c:v>29</c:v>
                </c:pt>
                <c:pt idx="1558">
                  <c:v>25</c:v>
                </c:pt>
                <c:pt idx="1559">
                  <c:v>27</c:v>
                </c:pt>
                <c:pt idx="1560">
                  <c:v>29</c:v>
                </c:pt>
                <c:pt idx="1561">
                  <c:v>27</c:v>
                </c:pt>
                <c:pt idx="1562">
                  <c:v>23</c:v>
                </c:pt>
                <c:pt idx="1563">
                  <c:v>32</c:v>
                </c:pt>
                <c:pt idx="1564">
                  <c:v>20</c:v>
                </c:pt>
                <c:pt idx="1565">
                  <c:v>28</c:v>
                </c:pt>
                <c:pt idx="1566">
                  <c:v>28</c:v>
                </c:pt>
                <c:pt idx="1567">
                  <c:v>27</c:v>
                </c:pt>
                <c:pt idx="1568">
                  <c:v>25</c:v>
                </c:pt>
                <c:pt idx="1569">
                  <c:v>34</c:v>
                </c:pt>
                <c:pt idx="1570">
                  <c:v>22</c:v>
                </c:pt>
                <c:pt idx="1571">
                  <c:v>33</c:v>
                </c:pt>
                <c:pt idx="1572">
                  <c:v>23</c:v>
                </c:pt>
                <c:pt idx="1573">
                  <c:v>26</c:v>
                </c:pt>
                <c:pt idx="1574">
                  <c:v>25</c:v>
                </c:pt>
                <c:pt idx="1575">
                  <c:v>25</c:v>
                </c:pt>
                <c:pt idx="1576">
                  <c:v>24</c:v>
                </c:pt>
                <c:pt idx="1577">
                  <c:v>22</c:v>
                </c:pt>
                <c:pt idx="1578">
                  <c:v>24</c:v>
                </c:pt>
                <c:pt idx="1579">
                  <c:v>21</c:v>
                </c:pt>
                <c:pt idx="1580">
                  <c:v>24</c:v>
                </c:pt>
                <c:pt idx="1581">
                  <c:v>30</c:v>
                </c:pt>
                <c:pt idx="1582">
                  <c:v>24</c:v>
                </c:pt>
                <c:pt idx="1583">
                  <c:v>28</c:v>
                </c:pt>
                <c:pt idx="1584">
                  <c:v>23</c:v>
                </c:pt>
                <c:pt idx="1585">
                  <c:v>28</c:v>
                </c:pt>
                <c:pt idx="1586">
                  <c:v>23</c:v>
                </c:pt>
                <c:pt idx="1587">
                  <c:v>26</c:v>
                </c:pt>
                <c:pt idx="1588">
                  <c:v>34</c:v>
                </c:pt>
                <c:pt idx="1589">
                  <c:v>26</c:v>
                </c:pt>
                <c:pt idx="1590">
                  <c:v>25</c:v>
                </c:pt>
                <c:pt idx="1591">
                  <c:v>24</c:v>
                </c:pt>
                <c:pt idx="1592">
                  <c:v>27</c:v>
                </c:pt>
                <c:pt idx="1593">
                  <c:v>27</c:v>
                </c:pt>
                <c:pt idx="1594">
                  <c:v>30</c:v>
                </c:pt>
                <c:pt idx="1595">
                  <c:v>24</c:v>
                </c:pt>
                <c:pt idx="1596">
                  <c:v>32</c:v>
                </c:pt>
                <c:pt idx="1597">
                  <c:v>30</c:v>
                </c:pt>
                <c:pt idx="1598">
                  <c:v>31</c:v>
                </c:pt>
                <c:pt idx="1599">
                  <c:v>29</c:v>
                </c:pt>
                <c:pt idx="1600">
                  <c:v>27</c:v>
                </c:pt>
                <c:pt idx="1601">
                  <c:v>32</c:v>
                </c:pt>
                <c:pt idx="1602">
                  <c:v>28</c:v>
                </c:pt>
                <c:pt idx="1603">
                  <c:v>22</c:v>
                </c:pt>
                <c:pt idx="1604">
                  <c:v>30</c:v>
                </c:pt>
                <c:pt idx="1605">
                  <c:v>29</c:v>
                </c:pt>
                <c:pt idx="1606">
                  <c:v>28</c:v>
                </c:pt>
                <c:pt idx="1607">
                  <c:v>33</c:v>
                </c:pt>
                <c:pt idx="1608">
                  <c:v>35</c:v>
                </c:pt>
                <c:pt idx="1609">
                  <c:v>29</c:v>
                </c:pt>
                <c:pt idx="1610">
                  <c:v>26</c:v>
                </c:pt>
                <c:pt idx="1611">
                  <c:v>27</c:v>
                </c:pt>
                <c:pt idx="1612">
                  <c:v>22</c:v>
                </c:pt>
                <c:pt idx="1613">
                  <c:v>34</c:v>
                </c:pt>
                <c:pt idx="1614">
                  <c:v>29</c:v>
                </c:pt>
                <c:pt idx="1615">
                  <c:v>30</c:v>
                </c:pt>
                <c:pt idx="1616">
                  <c:v>22</c:v>
                </c:pt>
                <c:pt idx="1617">
                  <c:v>29</c:v>
                </c:pt>
                <c:pt idx="1618">
                  <c:v>29</c:v>
                </c:pt>
                <c:pt idx="1619">
                  <c:v>28</c:v>
                </c:pt>
                <c:pt idx="1620">
                  <c:v>27</c:v>
                </c:pt>
                <c:pt idx="1621">
                  <c:v>23</c:v>
                </c:pt>
                <c:pt idx="1622">
                  <c:v>26</c:v>
                </c:pt>
                <c:pt idx="1623">
                  <c:v>34</c:v>
                </c:pt>
                <c:pt idx="1624">
                  <c:v>21</c:v>
                </c:pt>
                <c:pt idx="1625">
                  <c:v>37</c:v>
                </c:pt>
                <c:pt idx="1626">
                  <c:v>32</c:v>
                </c:pt>
                <c:pt idx="1627">
                  <c:v>30</c:v>
                </c:pt>
                <c:pt idx="1628">
                  <c:v>22</c:v>
                </c:pt>
                <c:pt idx="1629">
                  <c:v>29</c:v>
                </c:pt>
                <c:pt idx="1630">
                  <c:v>26</c:v>
                </c:pt>
                <c:pt idx="1631">
                  <c:v>20</c:v>
                </c:pt>
                <c:pt idx="1632">
                  <c:v>28</c:v>
                </c:pt>
                <c:pt idx="1633">
                  <c:v>25</c:v>
                </c:pt>
                <c:pt idx="1634">
                  <c:v>27</c:v>
                </c:pt>
                <c:pt idx="1635">
                  <c:v>33</c:v>
                </c:pt>
                <c:pt idx="1636">
                  <c:v>31</c:v>
                </c:pt>
                <c:pt idx="1637">
                  <c:v>32</c:v>
                </c:pt>
                <c:pt idx="1638">
                  <c:v>34</c:v>
                </c:pt>
                <c:pt idx="1639">
                  <c:v>29</c:v>
                </c:pt>
                <c:pt idx="1640">
                  <c:v>30</c:v>
                </c:pt>
                <c:pt idx="1641">
                  <c:v>35</c:v>
                </c:pt>
                <c:pt idx="1642">
                  <c:v>27</c:v>
                </c:pt>
                <c:pt idx="1643">
                  <c:v>26</c:v>
                </c:pt>
                <c:pt idx="1644">
                  <c:v>29</c:v>
                </c:pt>
                <c:pt idx="1645">
                  <c:v>21</c:v>
                </c:pt>
                <c:pt idx="1646">
                  <c:v>20</c:v>
                </c:pt>
                <c:pt idx="1647">
                  <c:v>29</c:v>
                </c:pt>
                <c:pt idx="1648">
                  <c:v>27</c:v>
                </c:pt>
                <c:pt idx="1649">
                  <c:v>27</c:v>
                </c:pt>
                <c:pt idx="1650">
                  <c:v>27</c:v>
                </c:pt>
                <c:pt idx="1651">
                  <c:v>26</c:v>
                </c:pt>
                <c:pt idx="1652">
                  <c:v>26</c:v>
                </c:pt>
                <c:pt idx="1653">
                  <c:v>31</c:v>
                </c:pt>
                <c:pt idx="1654">
                  <c:v>27</c:v>
                </c:pt>
                <c:pt idx="1655">
                  <c:v>26</c:v>
                </c:pt>
                <c:pt idx="1656">
                  <c:v>26</c:v>
                </c:pt>
                <c:pt idx="1657">
                  <c:v>27</c:v>
                </c:pt>
                <c:pt idx="1658">
                  <c:v>24</c:v>
                </c:pt>
                <c:pt idx="1659">
                  <c:v>23</c:v>
                </c:pt>
                <c:pt idx="1660">
                  <c:v>26</c:v>
                </c:pt>
                <c:pt idx="1661">
                  <c:v>34</c:v>
                </c:pt>
                <c:pt idx="1662">
                  <c:v>24</c:v>
                </c:pt>
                <c:pt idx="1663">
                  <c:v>26</c:v>
                </c:pt>
                <c:pt idx="1664">
                  <c:v>23</c:v>
                </c:pt>
                <c:pt idx="1665">
                  <c:v>27</c:v>
                </c:pt>
                <c:pt idx="1666">
                  <c:v>32</c:v>
                </c:pt>
                <c:pt idx="1667">
                  <c:v>31</c:v>
                </c:pt>
                <c:pt idx="1668">
                  <c:v>36</c:v>
                </c:pt>
                <c:pt idx="1669">
                  <c:v>29</c:v>
                </c:pt>
                <c:pt idx="1670">
                  <c:v>28</c:v>
                </c:pt>
                <c:pt idx="1671">
                  <c:v>33</c:v>
                </c:pt>
                <c:pt idx="1672">
                  <c:v>29</c:v>
                </c:pt>
                <c:pt idx="1673">
                  <c:v>26</c:v>
                </c:pt>
                <c:pt idx="1674">
                  <c:v>33</c:v>
                </c:pt>
                <c:pt idx="1675">
                  <c:v>28</c:v>
                </c:pt>
                <c:pt idx="1676">
                  <c:v>25</c:v>
                </c:pt>
                <c:pt idx="1677">
                  <c:v>35</c:v>
                </c:pt>
                <c:pt idx="1678">
                  <c:v>29</c:v>
                </c:pt>
                <c:pt idx="1679">
                  <c:v>27</c:v>
                </c:pt>
                <c:pt idx="1680">
                  <c:v>29</c:v>
                </c:pt>
                <c:pt idx="1681">
                  <c:v>30</c:v>
                </c:pt>
                <c:pt idx="1682">
                  <c:v>28</c:v>
                </c:pt>
                <c:pt idx="1683">
                  <c:v>23</c:v>
                </c:pt>
                <c:pt idx="1684">
                  <c:v>32</c:v>
                </c:pt>
                <c:pt idx="1685">
                  <c:v>26</c:v>
                </c:pt>
                <c:pt idx="1686">
                  <c:v>33</c:v>
                </c:pt>
                <c:pt idx="1687">
                  <c:v>23</c:v>
                </c:pt>
                <c:pt idx="1688">
                  <c:v>34</c:v>
                </c:pt>
                <c:pt idx="1689">
                  <c:v>25</c:v>
                </c:pt>
                <c:pt idx="1690">
                  <c:v>31</c:v>
                </c:pt>
                <c:pt idx="1691">
                  <c:v>32</c:v>
                </c:pt>
                <c:pt idx="1692">
                  <c:v>35</c:v>
                </c:pt>
                <c:pt idx="1693">
                  <c:v>34</c:v>
                </c:pt>
                <c:pt idx="1694">
                  <c:v>22</c:v>
                </c:pt>
                <c:pt idx="1695">
                  <c:v>30</c:v>
                </c:pt>
                <c:pt idx="1696">
                  <c:v>29</c:v>
                </c:pt>
                <c:pt idx="1697">
                  <c:v>24</c:v>
                </c:pt>
                <c:pt idx="1698">
                  <c:v>29</c:v>
                </c:pt>
                <c:pt idx="1699">
                  <c:v>30</c:v>
                </c:pt>
                <c:pt idx="1700">
                  <c:v>27</c:v>
                </c:pt>
                <c:pt idx="1701">
                  <c:v>25</c:v>
                </c:pt>
                <c:pt idx="1702">
                  <c:v>23</c:v>
                </c:pt>
                <c:pt idx="1703">
                  <c:v>24</c:v>
                </c:pt>
                <c:pt idx="1704">
                  <c:v>35</c:v>
                </c:pt>
                <c:pt idx="1705">
                  <c:v>26</c:v>
                </c:pt>
                <c:pt idx="1706">
                  <c:v>26</c:v>
                </c:pt>
                <c:pt idx="1707">
                  <c:v>23</c:v>
                </c:pt>
                <c:pt idx="1708">
                  <c:v>20</c:v>
                </c:pt>
                <c:pt idx="1709">
                  <c:v>34</c:v>
                </c:pt>
                <c:pt idx="1710">
                  <c:v>27</c:v>
                </c:pt>
                <c:pt idx="1711">
                  <c:v>26</c:v>
                </c:pt>
                <c:pt idx="1712">
                  <c:v>30</c:v>
                </c:pt>
                <c:pt idx="1713">
                  <c:v>29</c:v>
                </c:pt>
                <c:pt idx="1714">
                  <c:v>24</c:v>
                </c:pt>
                <c:pt idx="1715">
                  <c:v>27</c:v>
                </c:pt>
                <c:pt idx="1716">
                  <c:v>27</c:v>
                </c:pt>
                <c:pt idx="1717">
                  <c:v>23</c:v>
                </c:pt>
                <c:pt idx="1718">
                  <c:v>26</c:v>
                </c:pt>
                <c:pt idx="1719">
                  <c:v>26</c:v>
                </c:pt>
                <c:pt idx="1720">
                  <c:v>37</c:v>
                </c:pt>
                <c:pt idx="1721">
                  <c:v>30</c:v>
                </c:pt>
                <c:pt idx="1722">
                  <c:v>29</c:v>
                </c:pt>
                <c:pt idx="1723">
                  <c:v>25</c:v>
                </c:pt>
                <c:pt idx="1724">
                  <c:v>29</c:v>
                </c:pt>
                <c:pt idx="1725">
                  <c:v>23</c:v>
                </c:pt>
                <c:pt idx="1726">
                  <c:v>21</c:v>
                </c:pt>
                <c:pt idx="1727">
                  <c:v>24</c:v>
                </c:pt>
                <c:pt idx="1728">
                  <c:v>27</c:v>
                </c:pt>
                <c:pt idx="1729">
                  <c:v>34</c:v>
                </c:pt>
                <c:pt idx="1730">
                  <c:v>29</c:v>
                </c:pt>
                <c:pt idx="1731">
                  <c:v>34</c:v>
                </c:pt>
                <c:pt idx="1732">
                  <c:v>32</c:v>
                </c:pt>
                <c:pt idx="1733">
                  <c:v>27</c:v>
                </c:pt>
                <c:pt idx="1734">
                  <c:v>30</c:v>
                </c:pt>
                <c:pt idx="1735">
                  <c:v>20</c:v>
                </c:pt>
                <c:pt idx="1736">
                  <c:v>33</c:v>
                </c:pt>
                <c:pt idx="1737">
                  <c:v>31</c:v>
                </c:pt>
                <c:pt idx="1738">
                  <c:v>26</c:v>
                </c:pt>
                <c:pt idx="1739">
                  <c:v>30</c:v>
                </c:pt>
                <c:pt idx="1740">
                  <c:v>21</c:v>
                </c:pt>
                <c:pt idx="1741">
                  <c:v>25</c:v>
                </c:pt>
                <c:pt idx="1742">
                  <c:v>27</c:v>
                </c:pt>
                <c:pt idx="1743">
                  <c:v>23</c:v>
                </c:pt>
                <c:pt idx="1744">
                  <c:v>28</c:v>
                </c:pt>
                <c:pt idx="1745">
                  <c:v>25</c:v>
                </c:pt>
                <c:pt idx="1746">
                  <c:v>26</c:v>
                </c:pt>
                <c:pt idx="1747">
                  <c:v>24</c:v>
                </c:pt>
                <c:pt idx="1748">
                  <c:v>23</c:v>
                </c:pt>
                <c:pt idx="1749">
                  <c:v>26</c:v>
                </c:pt>
                <c:pt idx="1750">
                  <c:v>26</c:v>
                </c:pt>
                <c:pt idx="1751">
                  <c:v>27</c:v>
                </c:pt>
                <c:pt idx="1752">
                  <c:v>30</c:v>
                </c:pt>
                <c:pt idx="1753">
                  <c:v>30</c:v>
                </c:pt>
                <c:pt idx="1754">
                  <c:v>25</c:v>
                </c:pt>
                <c:pt idx="1755">
                  <c:v>27</c:v>
                </c:pt>
                <c:pt idx="1756">
                  <c:v>34</c:v>
                </c:pt>
                <c:pt idx="1757">
                  <c:v>32</c:v>
                </c:pt>
                <c:pt idx="1758">
                  <c:v>29</c:v>
                </c:pt>
                <c:pt idx="1759">
                  <c:v>27</c:v>
                </c:pt>
                <c:pt idx="1760">
                  <c:v>23</c:v>
                </c:pt>
                <c:pt idx="1761">
                  <c:v>22</c:v>
                </c:pt>
                <c:pt idx="1762">
                  <c:v>24</c:v>
                </c:pt>
                <c:pt idx="1763">
                  <c:v>21</c:v>
                </c:pt>
                <c:pt idx="1764">
                  <c:v>29</c:v>
                </c:pt>
                <c:pt idx="1765">
                  <c:v>24</c:v>
                </c:pt>
                <c:pt idx="1766">
                  <c:v>31</c:v>
                </c:pt>
                <c:pt idx="1767">
                  <c:v>23</c:v>
                </c:pt>
                <c:pt idx="1768">
                  <c:v>29</c:v>
                </c:pt>
                <c:pt idx="1769">
                  <c:v>21</c:v>
                </c:pt>
                <c:pt idx="1770">
                  <c:v>28</c:v>
                </c:pt>
                <c:pt idx="1771">
                  <c:v>33</c:v>
                </c:pt>
                <c:pt idx="1772">
                  <c:v>33</c:v>
                </c:pt>
                <c:pt idx="1773">
                  <c:v>28</c:v>
                </c:pt>
                <c:pt idx="1774">
                  <c:v>28</c:v>
                </c:pt>
                <c:pt idx="1775">
                  <c:v>24</c:v>
                </c:pt>
                <c:pt idx="1776">
                  <c:v>27</c:v>
                </c:pt>
                <c:pt idx="1777">
                  <c:v>29</c:v>
                </c:pt>
                <c:pt idx="1778">
                  <c:v>30</c:v>
                </c:pt>
                <c:pt idx="1779">
                  <c:v>23</c:v>
                </c:pt>
                <c:pt idx="1780">
                  <c:v>31</c:v>
                </c:pt>
                <c:pt idx="1781">
                  <c:v>23</c:v>
                </c:pt>
                <c:pt idx="1782">
                  <c:v>26</c:v>
                </c:pt>
                <c:pt idx="1783">
                  <c:v>23</c:v>
                </c:pt>
                <c:pt idx="1784">
                  <c:v>33</c:v>
                </c:pt>
                <c:pt idx="1785">
                  <c:v>28</c:v>
                </c:pt>
                <c:pt idx="1786">
                  <c:v>27</c:v>
                </c:pt>
                <c:pt idx="1787">
                  <c:v>21</c:v>
                </c:pt>
                <c:pt idx="1788">
                  <c:v>37</c:v>
                </c:pt>
                <c:pt idx="1789">
                  <c:v>36</c:v>
                </c:pt>
                <c:pt idx="1790">
                  <c:v>25</c:v>
                </c:pt>
                <c:pt idx="1791">
                  <c:v>19</c:v>
                </c:pt>
                <c:pt idx="1792">
                  <c:v>36</c:v>
                </c:pt>
                <c:pt idx="1793">
                  <c:v>26</c:v>
                </c:pt>
                <c:pt idx="1794">
                  <c:v>26</c:v>
                </c:pt>
                <c:pt idx="1795">
                  <c:v>27</c:v>
                </c:pt>
                <c:pt idx="1796">
                  <c:v>25</c:v>
                </c:pt>
                <c:pt idx="1797">
                  <c:v>29</c:v>
                </c:pt>
                <c:pt idx="1798">
                  <c:v>27</c:v>
                </c:pt>
                <c:pt idx="1799">
                  <c:v>26</c:v>
                </c:pt>
                <c:pt idx="1800">
                  <c:v>18</c:v>
                </c:pt>
                <c:pt idx="1801">
                  <c:v>26</c:v>
                </c:pt>
                <c:pt idx="1802">
                  <c:v>28</c:v>
                </c:pt>
                <c:pt idx="1803">
                  <c:v>31</c:v>
                </c:pt>
                <c:pt idx="1804">
                  <c:v>28</c:v>
                </c:pt>
                <c:pt idx="1805">
                  <c:v>28</c:v>
                </c:pt>
                <c:pt idx="1806">
                  <c:v>22</c:v>
                </c:pt>
                <c:pt idx="1807">
                  <c:v>25</c:v>
                </c:pt>
                <c:pt idx="1808">
                  <c:v>29</c:v>
                </c:pt>
                <c:pt idx="1809">
                  <c:v>20</c:v>
                </c:pt>
                <c:pt idx="1810">
                  <c:v>33</c:v>
                </c:pt>
                <c:pt idx="1811">
                  <c:v>22</c:v>
                </c:pt>
                <c:pt idx="1812">
                  <c:v>23</c:v>
                </c:pt>
                <c:pt idx="1813">
                  <c:v>31</c:v>
                </c:pt>
                <c:pt idx="1814">
                  <c:v>20</c:v>
                </c:pt>
                <c:pt idx="1815">
                  <c:v>32</c:v>
                </c:pt>
                <c:pt idx="1816">
                  <c:v>29</c:v>
                </c:pt>
                <c:pt idx="1817">
                  <c:v>23</c:v>
                </c:pt>
                <c:pt idx="1818">
                  <c:v>25</c:v>
                </c:pt>
                <c:pt idx="1819">
                  <c:v>24</c:v>
                </c:pt>
                <c:pt idx="1820">
                  <c:v>19</c:v>
                </c:pt>
                <c:pt idx="1821">
                  <c:v>31</c:v>
                </c:pt>
                <c:pt idx="1822">
                  <c:v>23</c:v>
                </c:pt>
                <c:pt idx="1823">
                  <c:v>25</c:v>
                </c:pt>
                <c:pt idx="1824">
                  <c:v>22</c:v>
                </c:pt>
                <c:pt idx="1825">
                  <c:v>23</c:v>
                </c:pt>
                <c:pt idx="1826">
                  <c:v>20</c:v>
                </c:pt>
                <c:pt idx="1827">
                  <c:v>30</c:v>
                </c:pt>
                <c:pt idx="1828">
                  <c:v>25</c:v>
                </c:pt>
                <c:pt idx="1829">
                  <c:v>26</c:v>
                </c:pt>
                <c:pt idx="1830">
                  <c:v>29</c:v>
                </c:pt>
                <c:pt idx="1831">
                  <c:v>26</c:v>
                </c:pt>
                <c:pt idx="1832">
                  <c:v>20</c:v>
                </c:pt>
                <c:pt idx="1833">
                  <c:v>26</c:v>
                </c:pt>
                <c:pt idx="1834">
                  <c:v>29</c:v>
                </c:pt>
                <c:pt idx="1835">
                  <c:v>26</c:v>
                </c:pt>
                <c:pt idx="1836">
                  <c:v>26</c:v>
                </c:pt>
                <c:pt idx="1837">
                  <c:v>28</c:v>
                </c:pt>
                <c:pt idx="1838">
                  <c:v>22</c:v>
                </c:pt>
                <c:pt idx="1839">
                  <c:v>29</c:v>
                </c:pt>
                <c:pt idx="1840">
                  <c:v>30</c:v>
                </c:pt>
                <c:pt idx="1841">
                  <c:v>33</c:v>
                </c:pt>
                <c:pt idx="1842">
                  <c:v>23</c:v>
                </c:pt>
                <c:pt idx="1843">
                  <c:v>21</c:v>
                </c:pt>
                <c:pt idx="1844">
                  <c:v>31</c:v>
                </c:pt>
                <c:pt idx="1845">
                  <c:v>28</c:v>
                </c:pt>
                <c:pt idx="1846">
                  <c:v>33</c:v>
                </c:pt>
                <c:pt idx="1847">
                  <c:v>30</c:v>
                </c:pt>
                <c:pt idx="1848">
                  <c:v>37</c:v>
                </c:pt>
                <c:pt idx="1849">
                  <c:v>33</c:v>
                </c:pt>
                <c:pt idx="1850">
                  <c:v>30</c:v>
                </c:pt>
                <c:pt idx="1851">
                  <c:v>24</c:v>
                </c:pt>
                <c:pt idx="1852">
                  <c:v>30</c:v>
                </c:pt>
                <c:pt idx="1853">
                  <c:v>28</c:v>
                </c:pt>
                <c:pt idx="1854">
                  <c:v>31</c:v>
                </c:pt>
                <c:pt idx="1855">
                  <c:v>23</c:v>
                </c:pt>
                <c:pt idx="1856">
                  <c:v>25</c:v>
                </c:pt>
                <c:pt idx="1857">
                  <c:v>19</c:v>
                </c:pt>
                <c:pt idx="1858">
                  <c:v>31</c:v>
                </c:pt>
                <c:pt idx="1859">
                  <c:v>24</c:v>
                </c:pt>
                <c:pt idx="1860">
                  <c:v>24</c:v>
                </c:pt>
                <c:pt idx="1861">
                  <c:v>23</c:v>
                </c:pt>
                <c:pt idx="1862">
                  <c:v>23</c:v>
                </c:pt>
                <c:pt idx="1863">
                  <c:v>37</c:v>
                </c:pt>
                <c:pt idx="1864">
                  <c:v>28</c:v>
                </c:pt>
                <c:pt idx="1865">
                  <c:v>22</c:v>
                </c:pt>
                <c:pt idx="1866">
                  <c:v>19</c:v>
                </c:pt>
                <c:pt idx="1867">
                  <c:v>31</c:v>
                </c:pt>
                <c:pt idx="1868">
                  <c:v>24</c:v>
                </c:pt>
                <c:pt idx="1869">
                  <c:v>23</c:v>
                </c:pt>
                <c:pt idx="1870">
                  <c:v>34</c:v>
                </c:pt>
                <c:pt idx="1871">
                  <c:v>27</c:v>
                </c:pt>
                <c:pt idx="1872">
                  <c:v>28</c:v>
                </c:pt>
                <c:pt idx="1873">
                  <c:v>25</c:v>
                </c:pt>
                <c:pt idx="1874">
                  <c:v>24</c:v>
                </c:pt>
                <c:pt idx="1875">
                  <c:v>25</c:v>
                </c:pt>
                <c:pt idx="1876">
                  <c:v>28</c:v>
                </c:pt>
                <c:pt idx="1877">
                  <c:v>24</c:v>
                </c:pt>
                <c:pt idx="1878">
                  <c:v>23</c:v>
                </c:pt>
                <c:pt idx="1879">
                  <c:v>22</c:v>
                </c:pt>
                <c:pt idx="1880">
                  <c:v>25</c:v>
                </c:pt>
                <c:pt idx="1881">
                  <c:v>25</c:v>
                </c:pt>
                <c:pt idx="1882">
                  <c:v>22</c:v>
                </c:pt>
                <c:pt idx="1883">
                  <c:v>30</c:v>
                </c:pt>
                <c:pt idx="1884">
                  <c:v>21</c:v>
                </c:pt>
                <c:pt idx="1885">
                  <c:v>21</c:v>
                </c:pt>
                <c:pt idx="1886">
                  <c:v>31</c:v>
                </c:pt>
                <c:pt idx="1887">
                  <c:v>28</c:v>
                </c:pt>
                <c:pt idx="1888">
                  <c:v>21</c:v>
                </c:pt>
                <c:pt idx="1889">
                  <c:v>30</c:v>
                </c:pt>
                <c:pt idx="1890">
                  <c:v>31</c:v>
                </c:pt>
                <c:pt idx="1891">
                  <c:v>28</c:v>
                </c:pt>
                <c:pt idx="1892">
                  <c:v>21</c:v>
                </c:pt>
                <c:pt idx="1893">
                  <c:v>30</c:v>
                </c:pt>
                <c:pt idx="1894">
                  <c:v>22</c:v>
                </c:pt>
                <c:pt idx="1895">
                  <c:v>29</c:v>
                </c:pt>
                <c:pt idx="1896">
                  <c:v>28</c:v>
                </c:pt>
                <c:pt idx="1897">
                  <c:v>28</c:v>
                </c:pt>
                <c:pt idx="1898">
                  <c:v>23</c:v>
                </c:pt>
                <c:pt idx="1899">
                  <c:v>22</c:v>
                </c:pt>
                <c:pt idx="1900">
                  <c:v>30</c:v>
                </c:pt>
                <c:pt idx="1901">
                  <c:v>25</c:v>
                </c:pt>
                <c:pt idx="1902">
                  <c:v>26</c:v>
                </c:pt>
                <c:pt idx="1903">
                  <c:v>23</c:v>
                </c:pt>
                <c:pt idx="1904">
                  <c:v>25</c:v>
                </c:pt>
                <c:pt idx="1905">
                  <c:v>33</c:v>
                </c:pt>
                <c:pt idx="1906">
                  <c:v>25</c:v>
                </c:pt>
                <c:pt idx="1907">
                  <c:v>28</c:v>
                </c:pt>
                <c:pt idx="1908">
                  <c:v>31</c:v>
                </c:pt>
                <c:pt idx="1909">
                  <c:v>24</c:v>
                </c:pt>
                <c:pt idx="1910">
                  <c:v>26</c:v>
                </c:pt>
                <c:pt idx="1911">
                  <c:v>28</c:v>
                </c:pt>
                <c:pt idx="1912">
                  <c:v>21</c:v>
                </c:pt>
                <c:pt idx="1913">
                  <c:v>22</c:v>
                </c:pt>
                <c:pt idx="1914">
                  <c:v>32</c:v>
                </c:pt>
                <c:pt idx="1915">
                  <c:v>28</c:v>
                </c:pt>
                <c:pt idx="1916">
                  <c:v>23</c:v>
                </c:pt>
                <c:pt idx="1917">
                  <c:v>30</c:v>
                </c:pt>
                <c:pt idx="1918">
                  <c:v>29</c:v>
                </c:pt>
                <c:pt idx="1919">
                  <c:v>31</c:v>
                </c:pt>
                <c:pt idx="1920">
                  <c:v>24</c:v>
                </c:pt>
                <c:pt idx="1921">
                  <c:v>25</c:v>
                </c:pt>
                <c:pt idx="1922">
                  <c:v>29</c:v>
                </c:pt>
                <c:pt idx="1923">
                  <c:v>30</c:v>
                </c:pt>
                <c:pt idx="1924">
                  <c:v>27</c:v>
                </c:pt>
                <c:pt idx="1925">
                  <c:v>23</c:v>
                </c:pt>
                <c:pt idx="1926">
                  <c:v>25</c:v>
                </c:pt>
                <c:pt idx="1927">
                  <c:v>30</c:v>
                </c:pt>
                <c:pt idx="1928">
                  <c:v>26</c:v>
                </c:pt>
                <c:pt idx="1929">
                  <c:v>25</c:v>
                </c:pt>
                <c:pt idx="1930">
                  <c:v>34</c:v>
                </c:pt>
                <c:pt idx="1931">
                  <c:v>25</c:v>
                </c:pt>
                <c:pt idx="1932">
                  <c:v>27</c:v>
                </c:pt>
                <c:pt idx="1933">
                  <c:v>26</c:v>
                </c:pt>
                <c:pt idx="1934">
                  <c:v>24</c:v>
                </c:pt>
                <c:pt idx="1935">
                  <c:v>34</c:v>
                </c:pt>
                <c:pt idx="1936">
                  <c:v>26</c:v>
                </c:pt>
                <c:pt idx="1937">
                  <c:v>27</c:v>
                </c:pt>
                <c:pt idx="1938">
                  <c:v>31</c:v>
                </c:pt>
                <c:pt idx="1939">
                  <c:v>24</c:v>
                </c:pt>
                <c:pt idx="1940">
                  <c:v>25</c:v>
                </c:pt>
                <c:pt idx="1941">
                  <c:v>30</c:v>
                </c:pt>
                <c:pt idx="1942">
                  <c:v>25</c:v>
                </c:pt>
                <c:pt idx="1943">
                  <c:v>25</c:v>
                </c:pt>
                <c:pt idx="1944">
                  <c:v>25</c:v>
                </c:pt>
                <c:pt idx="1945">
                  <c:v>22</c:v>
                </c:pt>
                <c:pt idx="1946">
                  <c:v>21</c:v>
                </c:pt>
                <c:pt idx="1947">
                  <c:v>22</c:v>
                </c:pt>
                <c:pt idx="1948">
                  <c:v>23</c:v>
                </c:pt>
                <c:pt idx="1949">
                  <c:v>27</c:v>
                </c:pt>
                <c:pt idx="1950">
                  <c:v>25</c:v>
                </c:pt>
                <c:pt idx="1951">
                  <c:v>34</c:v>
                </c:pt>
                <c:pt idx="1952">
                  <c:v>39</c:v>
                </c:pt>
                <c:pt idx="1953">
                  <c:v>24</c:v>
                </c:pt>
                <c:pt idx="1954">
                  <c:v>28</c:v>
                </c:pt>
                <c:pt idx="1955">
                  <c:v>20</c:v>
                </c:pt>
                <c:pt idx="1956">
                  <c:v>19</c:v>
                </c:pt>
                <c:pt idx="1957">
                  <c:v>33</c:v>
                </c:pt>
                <c:pt idx="1958">
                  <c:v>21</c:v>
                </c:pt>
                <c:pt idx="1959">
                  <c:v>33</c:v>
                </c:pt>
                <c:pt idx="1960">
                  <c:v>36</c:v>
                </c:pt>
                <c:pt idx="1961">
                  <c:v>29</c:v>
                </c:pt>
                <c:pt idx="1962">
                  <c:v>33</c:v>
                </c:pt>
                <c:pt idx="1963">
                  <c:v>24</c:v>
                </c:pt>
                <c:pt idx="1964">
                  <c:v>26</c:v>
                </c:pt>
                <c:pt idx="1965">
                  <c:v>25</c:v>
                </c:pt>
                <c:pt idx="1966">
                  <c:v>30</c:v>
                </c:pt>
                <c:pt idx="1967">
                  <c:v>26</c:v>
                </c:pt>
                <c:pt idx="1968">
                  <c:v>22</c:v>
                </c:pt>
                <c:pt idx="1969">
                  <c:v>23</c:v>
                </c:pt>
                <c:pt idx="1970">
                  <c:v>23</c:v>
                </c:pt>
                <c:pt idx="1971">
                  <c:v>29</c:v>
                </c:pt>
                <c:pt idx="1972">
                  <c:v>20</c:v>
                </c:pt>
                <c:pt idx="1973">
                  <c:v>27</c:v>
                </c:pt>
                <c:pt idx="1974">
                  <c:v>26</c:v>
                </c:pt>
                <c:pt idx="1975">
                  <c:v>21</c:v>
                </c:pt>
                <c:pt idx="1976">
                  <c:v>25</c:v>
                </c:pt>
                <c:pt idx="1977">
                  <c:v>32</c:v>
                </c:pt>
                <c:pt idx="1978">
                  <c:v>24</c:v>
                </c:pt>
                <c:pt idx="1979">
                  <c:v>33</c:v>
                </c:pt>
                <c:pt idx="1980">
                  <c:v>26</c:v>
                </c:pt>
                <c:pt idx="1981">
                  <c:v>32</c:v>
                </c:pt>
                <c:pt idx="1982">
                  <c:v>29</c:v>
                </c:pt>
                <c:pt idx="1983">
                  <c:v>27</c:v>
                </c:pt>
                <c:pt idx="1984">
                  <c:v>26</c:v>
                </c:pt>
                <c:pt idx="1985">
                  <c:v>25</c:v>
                </c:pt>
                <c:pt idx="1986">
                  <c:v>22</c:v>
                </c:pt>
                <c:pt idx="1987">
                  <c:v>35</c:v>
                </c:pt>
                <c:pt idx="1988">
                  <c:v>34</c:v>
                </c:pt>
                <c:pt idx="1989">
                  <c:v>24</c:v>
                </c:pt>
                <c:pt idx="1990">
                  <c:v>23</c:v>
                </c:pt>
                <c:pt idx="1991">
                  <c:v>23</c:v>
                </c:pt>
                <c:pt idx="1992">
                  <c:v>29</c:v>
                </c:pt>
                <c:pt idx="1993">
                  <c:v>28</c:v>
                </c:pt>
                <c:pt idx="1994">
                  <c:v>26</c:v>
                </c:pt>
                <c:pt idx="1995">
                  <c:v>22</c:v>
                </c:pt>
                <c:pt idx="1996">
                  <c:v>31</c:v>
                </c:pt>
                <c:pt idx="1997">
                  <c:v>22</c:v>
                </c:pt>
                <c:pt idx="1998">
                  <c:v>32</c:v>
                </c:pt>
                <c:pt idx="1999">
                  <c:v>28</c:v>
                </c:pt>
                <c:pt idx="2000">
                  <c:v>30</c:v>
                </c:pt>
                <c:pt idx="2001">
                  <c:v>25</c:v>
                </c:pt>
                <c:pt idx="2002">
                  <c:v>24</c:v>
                </c:pt>
                <c:pt idx="2003">
                  <c:v>23</c:v>
                </c:pt>
                <c:pt idx="2004">
                  <c:v>25</c:v>
                </c:pt>
                <c:pt idx="2005">
                  <c:v>27</c:v>
                </c:pt>
                <c:pt idx="2006">
                  <c:v>27</c:v>
                </c:pt>
                <c:pt idx="2007">
                  <c:v>28</c:v>
                </c:pt>
                <c:pt idx="2008">
                  <c:v>32</c:v>
                </c:pt>
                <c:pt idx="2009">
                  <c:v>31</c:v>
                </c:pt>
                <c:pt idx="2010">
                  <c:v>28</c:v>
                </c:pt>
                <c:pt idx="2011">
                  <c:v>31</c:v>
                </c:pt>
                <c:pt idx="2012">
                  <c:v>20</c:v>
                </c:pt>
                <c:pt idx="2013">
                  <c:v>29</c:v>
                </c:pt>
                <c:pt idx="2014">
                  <c:v>26</c:v>
                </c:pt>
                <c:pt idx="2015">
                  <c:v>26</c:v>
                </c:pt>
                <c:pt idx="2016">
                  <c:v>28</c:v>
                </c:pt>
                <c:pt idx="2017">
                  <c:v>29</c:v>
                </c:pt>
                <c:pt idx="2018">
                  <c:v>26</c:v>
                </c:pt>
                <c:pt idx="2019">
                  <c:v>31</c:v>
                </c:pt>
                <c:pt idx="2020">
                  <c:v>31</c:v>
                </c:pt>
                <c:pt idx="2021">
                  <c:v>25</c:v>
                </c:pt>
                <c:pt idx="2022">
                  <c:v>31</c:v>
                </c:pt>
                <c:pt idx="2023">
                  <c:v>31</c:v>
                </c:pt>
                <c:pt idx="2024">
                  <c:v>31</c:v>
                </c:pt>
                <c:pt idx="2025">
                  <c:v>24</c:v>
                </c:pt>
                <c:pt idx="2026">
                  <c:v>37</c:v>
                </c:pt>
                <c:pt idx="2027">
                  <c:v>28</c:v>
                </c:pt>
                <c:pt idx="2028">
                  <c:v>19</c:v>
                </c:pt>
                <c:pt idx="2029">
                  <c:v>19</c:v>
                </c:pt>
                <c:pt idx="2030">
                  <c:v>27</c:v>
                </c:pt>
                <c:pt idx="2031">
                  <c:v>25</c:v>
                </c:pt>
                <c:pt idx="2032">
                  <c:v>33</c:v>
                </c:pt>
                <c:pt idx="2033">
                  <c:v>25</c:v>
                </c:pt>
                <c:pt idx="2034">
                  <c:v>25</c:v>
                </c:pt>
                <c:pt idx="2035">
                  <c:v>34</c:v>
                </c:pt>
                <c:pt idx="2036">
                  <c:v>28</c:v>
                </c:pt>
                <c:pt idx="2037">
                  <c:v>33</c:v>
                </c:pt>
                <c:pt idx="2038">
                  <c:v>32</c:v>
                </c:pt>
                <c:pt idx="2039">
                  <c:v>33</c:v>
                </c:pt>
                <c:pt idx="2040">
                  <c:v>33</c:v>
                </c:pt>
                <c:pt idx="2041">
                  <c:v>31</c:v>
                </c:pt>
                <c:pt idx="2042">
                  <c:v>24</c:v>
                </c:pt>
                <c:pt idx="2043">
                  <c:v>30</c:v>
                </c:pt>
                <c:pt idx="2044">
                  <c:v>25</c:v>
                </c:pt>
                <c:pt idx="2045">
                  <c:v>29</c:v>
                </c:pt>
                <c:pt idx="2046">
                  <c:v>25</c:v>
                </c:pt>
                <c:pt idx="2047">
                  <c:v>28</c:v>
                </c:pt>
                <c:pt idx="2048">
                  <c:v>21</c:v>
                </c:pt>
                <c:pt idx="2049">
                  <c:v>24</c:v>
                </c:pt>
                <c:pt idx="2050">
                  <c:v>26</c:v>
                </c:pt>
                <c:pt idx="2051">
                  <c:v>26</c:v>
                </c:pt>
                <c:pt idx="2052">
                  <c:v>21</c:v>
                </c:pt>
                <c:pt idx="2053">
                  <c:v>32</c:v>
                </c:pt>
                <c:pt idx="2054">
                  <c:v>24</c:v>
                </c:pt>
                <c:pt idx="2055">
                  <c:v>27</c:v>
                </c:pt>
                <c:pt idx="2056">
                  <c:v>23</c:v>
                </c:pt>
                <c:pt idx="2057">
                  <c:v>28</c:v>
                </c:pt>
                <c:pt idx="2058">
                  <c:v>28</c:v>
                </c:pt>
                <c:pt idx="2059">
                  <c:v>28</c:v>
                </c:pt>
                <c:pt idx="2060">
                  <c:v>25</c:v>
                </c:pt>
                <c:pt idx="2061">
                  <c:v>24</c:v>
                </c:pt>
                <c:pt idx="2062">
                  <c:v>37</c:v>
                </c:pt>
                <c:pt idx="2063">
                  <c:v>27</c:v>
                </c:pt>
                <c:pt idx="2064">
                  <c:v>29</c:v>
                </c:pt>
                <c:pt idx="2065">
                  <c:v>32</c:v>
                </c:pt>
                <c:pt idx="2066">
                  <c:v>29</c:v>
                </c:pt>
                <c:pt idx="2067">
                  <c:v>25</c:v>
                </c:pt>
                <c:pt idx="2068">
                  <c:v>29</c:v>
                </c:pt>
                <c:pt idx="2069">
                  <c:v>27</c:v>
                </c:pt>
                <c:pt idx="2070">
                  <c:v>22</c:v>
                </c:pt>
                <c:pt idx="2071">
                  <c:v>22</c:v>
                </c:pt>
                <c:pt idx="2072">
                  <c:v>34</c:v>
                </c:pt>
                <c:pt idx="2073">
                  <c:v>29</c:v>
                </c:pt>
                <c:pt idx="2074">
                  <c:v>26</c:v>
                </c:pt>
                <c:pt idx="2075">
                  <c:v>31</c:v>
                </c:pt>
                <c:pt idx="2076">
                  <c:v>28</c:v>
                </c:pt>
                <c:pt idx="2077">
                  <c:v>27</c:v>
                </c:pt>
                <c:pt idx="2078">
                  <c:v>27</c:v>
                </c:pt>
                <c:pt idx="2079">
                  <c:v>31</c:v>
                </c:pt>
                <c:pt idx="2080">
                  <c:v>28</c:v>
                </c:pt>
                <c:pt idx="2081">
                  <c:v>35</c:v>
                </c:pt>
                <c:pt idx="2082">
                  <c:v>23</c:v>
                </c:pt>
                <c:pt idx="2083">
                  <c:v>29</c:v>
                </c:pt>
                <c:pt idx="2084">
                  <c:v>25</c:v>
                </c:pt>
                <c:pt idx="2085">
                  <c:v>36</c:v>
                </c:pt>
                <c:pt idx="2086">
                  <c:v>21</c:v>
                </c:pt>
                <c:pt idx="2087">
                  <c:v>34</c:v>
                </c:pt>
                <c:pt idx="2088">
                  <c:v>32</c:v>
                </c:pt>
                <c:pt idx="2089">
                  <c:v>27</c:v>
                </c:pt>
                <c:pt idx="2090">
                  <c:v>24</c:v>
                </c:pt>
                <c:pt idx="2091">
                  <c:v>24</c:v>
                </c:pt>
                <c:pt idx="2092">
                  <c:v>32</c:v>
                </c:pt>
                <c:pt idx="2093">
                  <c:v>28</c:v>
                </c:pt>
                <c:pt idx="2094">
                  <c:v>20</c:v>
                </c:pt>
                <c:pt idx="2095">
                  <c:v>36</c:v>
                </c:pt>
                <c:pt idx="2096">
                  <c:v>26</c:v>
                </c:pt>
                <c:pt idx="2097">
                  <c:v>30</c:v>
                </c:pt>
                <c:pt idx="2098">
                  <c:v>22</c:v>
                </c:pt>
                <c:pt idx="2099">
                  <c:v>29</c:v>
                </c:pt>
                <c:pt idx="2100">
                  <c:v>28</c:v>
                </c:pt>
                <c:pt idx="2101">
                  <c:v>24</c:v>
                </c:pt>
                <c:pt idx="2102">
                  <c:v>26</c:v>
                </c:pt>
                <c:pt idx="2103">
                  <c:v>29</c:v>
                </c:pt>
                <c:pt idx="2104">
                  <c:v>30</c:v>
                </c:pt>
                <c:pt idx="2105">
                  <c:v>24</c:v>
                </c:pt>
                <c:pt idx="2106">
                  <c:v>25</c:v>
                </c:pt>
                <c:pt idx="2107">
                  <c:v>28</c:v>
                </c:pt>
                <c:pt idx="2108">
                  <c:v>26</c:v>
                </c:pt>
                <c:pt idx="2109">
                  <c:v>28</c:v>
                </c:pt>
                <c:pt idx="2110">
                  <c:v>27</c:v>
                </c:pt>
                <c:pt idx="2111">
                  <c:v>24</c:v>
                </c:pt>
                <c:pt idx="2112">
                  <c:v>29</c:v>
                </c:pt>
                <c:pt idx="2113">
                  <c:v>24</c:v>
                </c:pt>
                <c:pt idx="2114">
                  <c:v>24</c:v>
                </c:pt>
                <c:pt idx="2115">
                  <c:v>30</c:v>
                </c:pt>
                <c:pt idx="2116">
                  <c:v>27</c:v>
                </c:pt>
                <c:pt idx="2117">
                  <c:v>20</c:v>
                </c:pt>
                <c:pt idx="2118">
                  <c:v>27</c:v>
                </c:pt>
                <c:pt idx="2119">
                  <c:v>25</c:v>
                </c:pt>
                <c:pt idx="2120">
                  <c:v>27</c:v>
                </c:pt>
                <c:pt idx="2121">
                  <c:v>21</c:v>
                </c:pt>
                <c:pt idx="2122">
                  <c:v>27</c:v>
                </c:pt>
                <c:pt idx="2123">
                  <c:v>23</c:v>
                </c:pt>
                <c:pt idx="2124">
                  <c:v>24</c:v>
                </c:pt>
                <c:pt idx="2125">
                  <c:v>30</c:v>
                </c:pt>
                <c:pt idx="2126">
                  <c:v>34</c:v>
                </c:pt>
                <c:pt idx="2127">
                  <c:v>27</c:v>
                </c:pt>
                <c:pt idx="2128">
                  <c:v>30</c:v>
                </c:pt>
                <c:pt idx="2129">
                  <c:v>26</c:v>
                </c:pt>
                <c:pt idx="2130">
                  <c:v>22</c:v>
                </c:pt>
                <c:pt idx="2131">
                  <c:v>35</c:v>
                </c:pt>
                <c:pt idx="2132">
                  <c:v>34</c:v>
                </c:pt>
                <c:pt idx="2133">
                  <c:v>23</c:v>
                </c:pt>
                <c:pt idx="2134">
                  <c:v>23</c:v>
                </c:pt>
                <c:pt idx="2135">
                  <c:v>26</c:v>
                </c:pt>
                <c:pt idx="2136">
                  <c:v>25</c:v>
                </c:pt>
                <c:pt idx="2137">
                  <c:v>27</c:v>
                </c:pt>
                <c:pt idx="2138">
                  <c:v>32</c:v>
                </c:pt>
                <c:pt idx="2139">
                  <c:v>31</c:v>
                </c:pt>
                <c:pt idx="2140">
                  <c:v>24</c:v>
                </c:pt>
                <c:pt idx="2141">
                  <c:v>29</c:v>
                </c:pt>
                <c:pt idx="2142">
                  <c:v>24</c:v>
                </c:pt>
                <c:pt idx="2143">
                  <c:v>34</c:v>
                </c:pt>
                <c:pt idx="2144">
                  <c:v>27</c:v>
                </c:pt>
                <c:pt idx="2145">
                  <c:v>28</c:v>
                </c:pt>
                <c:pt idx="2146">
                  <c:v>25</c:v>
                </c:pt>
                <c:pt idx="2147">
                  <c:v>25</c:v>
                </c:pt>
                <c:pt idx="2148">
                  <c:v>21</c:v>
                </c:pt>
                <c:pt idx="2149">
                  <c:v>20</c:v>
                </c:pt>
                <c:pt idx="2150">
                  <c:v>28</c:v>
                </c:pt>
                <c:pt idx="2151">
                  <c:v>31</c:v>
                </c:pt>
                <c:pt idx="2152">
                  <c:v>30</c:v>
                </c:pt>
                <c:pt idx="2153">
                  <c:v>27</c:v>
                </c:pt>
                <c:pt idx="2154">
                  <c:v>32</c:v>
                </c:pt>
                <c:pt idx="2155">
                  <c:v>33</c:v>
                </c:pt>
                <c:pt idx="2156">
                  <c:v>23</c:v>
                </c:pt>
                <c:pt idx="2157">
                  <c:v>24</c:v>
                </c:pt>
                <c:pt idx="2158">
                  <c:v>21</c:v>
                </c:pt>
                <c:pt idx="2159">
                  <c:v>27</c:v>
                </c:pt>
                <c:pt idx="2160">
                  <c:v>33</c:v>
                </c:pt>
                <c:pt idx="2161">
                  <c:v>31</c:v>
                </c:pt>
                <c:pt idx="2162">
                  <c:v>25</c:v>
                </c:pt>
                <c:pt idx="2163">
                  <c:v>25</c:v>
                </c:pt>
                <c:pt idx="2164">
                  <c:v>28</c:v>
                </c:pt>
                <c:pt idx="2165">
                  <c:v>24</c:v>
                </c:pt>
                <c:pt idx="2166">
                  <c:v>25</c:v>
                </c:pt>
                <c:pt idx="2167">
                  <c:v>32</c:v>
                </c:pt>
                <c:pt idx="2168">
                  <c:v>27</c:v>
                </c:pt>
                <c:pt idx="2169">
                  <c:v>31</c:v>
                </c:pt>
                <c:pt idx="2170">
                  <c:v>31</c:v>
                </c:pt>
                <c:pt idx="2171">
                  <c:v>27</c:v>
                </c:pt>
                <c:pt idx="2172">
                  <c:v>25</c:v>
                </c:pt>
                <c:pt idx="2173">
                  <c:v>33</c:v>
                </c:pt>
                <c:pt idx="2174">
                  <c:v>22</c:v>
                </c:pt>
                <c:pt idx="2175">
                  <c:v>30</c:v>
                </c:pt>
                <c:pt idx="2176">
                  <c:v>31</c:v>
                </c:pt>
                <c:pt idx="2177">
                  <c:v>30</c:v>
                </c:pt>
                <c:pt idx="2178">
                  <c:v>33</c:v>
                </c:pt>
                <c:pt idx="2179">
                  <c:v>27</c:v>
                </c:pt>
                <c:pt idx="2180">
                  <c:v>27</c:v>
                </c:pt>
                <c:pt idx="2181">
                  <c:v>25</c:v>
                </c:pt>
                <c:pt idx="2182">
                  <c:v>26</c:v>
                </c:pt>
                <c:pt idx="2183">
                  <c:v>32</c:v>
                </c:pt>
                <c:pt idx="2184">
                  <c:v>34</c:v>
                </c:pt>
                <c:pt idx="2185">
                  <c:v>25</c:v>
                </c:pt>
                <c:pt idx="2186">
                  <c:v>32</c:v>
                </c:pt>
                <c:pt idx="2187">
                  <c:v>31</c:v>
                </c:pt>
                <c:pt idx="2188">
                  <c:v>34</c:v>
                </c:pt>
                <c:pt idx="2189">
                  <c:v>25</c:v>
                </c:pt>
                <c:pt idx="2190">
                  <c:v>30</c:v>
                </c:pt>
                <c:pt idx="2191">
                  <c:v>26</c:v>
                </c:pt>
                <c:pt idx="2192">
                  <c:v>28</c:v>
                </c:pt>
                <c:pt idx="2193">
                  <c:v>26</c:v>
                </c:pt>
                <c:pt idx="2194">
                  <c:v>20</c:v>
                </c:pt>
                <c:pt idx="2195">
                  <c:v>21</c:v>
                </c:pt>
                <c:pt idx="2196">
                  <c:v>34</c:v>
                </c:pt>
                <c:pt idx="2197">
                  <c:v>24</c:v>
                </c:pt>
                <c:pt idx="2198">
                  <c:v>21</c:v>
                </c:pt>
                <c:pt idx="2199">
                  <c:v>30</c:v>
                </c:pt>
                <c:pt idx="2200">
                  <c:v>28</c:v>
                </c:pt>
                <c:pt idx="2201">
                  <c:v>29</c:v>
                </c:pt>
                <c:pt idx="2202">
                  <c:v>26</c:v>
                </c:pt>
                <c:pt idx="2203">
                  <c:v>28</c:v>
                </c:pt>
                <c:pt idx="2204">
                  <c:v>30</c:v>
                </c:pt>
                <c:pt idx="2205">
                  <c:v>28</c:v>
                </c:pt>
                <c:pt idx="2206">
                  <c:v>34</c:v>
                </c:pt>
                <c:pt idx="2207">
                  <c:v>24</c:v>
                </c:pt>
                <c:pt idx="2208">
                  <c:v>23</c:v>
                </c:pt>
                <c:pt idx="2209">
                  <c:v>30</c:v>
                </c:pt>
                <c:pt idx="2210">
                  <c:v>29</c:v>
                </c:pt>
                <c:pt idx="2211">
                  <c:v>21</c:v>
                </c:pt>
                <c:pt idx="2212">
                  <c:v>24</c:v>
                </c:pt>
                <c:pt idx="2213">
                  <c:v>20</c:v>
                </c:pt>
                <c:pt idx="2214">
                  <c:v>20</c:v>
                </c:pt>
                <c:pt idx="2215">
                  <c:v>31</c:v>
                </c:pt>
                <c:pt idx="2216">
                  <c:v>32</c:v>
                </c:pt>
                <c:pt idx="2217">
                  <c:v>27</c:v>
                </c:pt>
                <c:pt idx="2218">
                  <c:v>23</c:v>
                </c:pt>
                <c:pt idx="2219">
                  <c:v>30</c:v>
                </c:pt>
                <c:pt idx="2220">
                  <c:v>32</c:v>
                </c:pt>
                <c:pt idx="2221">
                  <c:v>27</c:v>
                </c:pt>
                <c:pt idx="2222">
                  <c:v>26</c:v>
                </c:pt>
                <c:pt idx="2223">
                  <c:v>27</c:v>
                </c:pt>
                <c:pt idx="2224">
                  <c:v>35</c:v>
                </c:pt>
                <c:pt idx="2225">
                  <c:v>39</c:v>
                </c:pt>
                <c:pt idx="2226">
                  <c:v>31</c:v>
                </c:pt>
                <c:pt idx="2227">
                  <c:v>31</c:v>
                </c:pt>
                <c:pt idx="2228">
                  <c:v>30</c:v>
                </c:pt>
                <c:pt idx="2229">
                  <c:v>29</c:v>
                </c:pt>
                <c:pt idx="2230">
                  <c:v>20</c:v>
                </c:pt>
                <c:pt idx="2231">
                  <c:v>21</c:v>
                </c:pt>
                <c:pt idx="2232">
                  <c:v>26</c:v>
                </c:pt>
                <c:pt idx="2233">
                  <c:v>19</c:v>
                </c:pt>
                <c:pt idx="2234">
                  <c:v>27</c:v>
                </c:pt>
                <c:pt idx="2235">
                  <c:v>29</c:v>
                </c:pt>
                <c:pt idx="2236">
                  <c:v>24</c:v>
                </c:pt>
                <c:pt idx="2237">
                  <c:v>22</c:v>
                </c:pt>
                <c:pt idx="2238">
                  <c:v>34</c:v>
                </c:pt>
                <c:pt idx="2239">
                  <c:v>34</c:v>
                </c:pt>
                <c:pt idx="2240">
                  <c:v>25</c:v>
                </c:pt>
                <c:pt idx="2241">
                  <c:v>25</c:v>
                </c:pt>
                <c:pt idx="2242">
                  <c:v>34</c:v>
                </c:pt>
                <c:pt idx="2243">
                  <c:v>36</c:v>
                </c:pt>
                <c:pt idx="2244">
                  <c:v>35</c:v>
                </c:pt>
                <c:pt idx="2245">
                  <c:v>25</c:v>
                </c:pt>
                <c:pt idx="2246">
                  <c:v>24</c:v>
                </c:pt>
                <c:pt idx="2247">
                  <c:v>34</c:v>
                </c:pt>
                <c:pt idx="2248">
                  <c:v>26</c:v>
                </c:pt>
                <c:pt idx="2249">
                  <c:v>24</c:v>
                </c:pt>
                <c:pt idx="2250">
                  <c:v>34</c:v>
                </c:pt>
                <c:pt idx="2251">
                  <c:v>26</c:v>
                </c:pt>
                <c:pt idx="2252">
                  <c:v>24</c:v>
                </c:pt>
                <c:pt idx="2253">
                  <c:v>24</c:v>
                </c:pt>
                <c:pt idx="2254">
                  <c:v>27</c:v>
                </c:pt>
                <c:pt idx="2255">
                  <c:v>22</c:v>
                </c:pt>
                <c:pt idx="2256">
                  <c:v>32</c:v>
                </c:pt>
                <c:pt idx="2257">
                  <c:v>32</c:v>
                </c:pt>
                <c:pt idx="2258">
                  <c:v>35</c:v>
                </c:pt>
                <c:pt idx="2259">
                  <c:v>24</c:v>
                </c:pt>
                <c:pt idx="2260">
                  <c:v>29</c:v>
                </c:pt>
                <c:pt idx="2261">
                  <c:v>26</c:v>
                </c:pt>
                <c:pt idx="2262">
                  <c:v>29</c:v>
                </c:pt>
                <c:pt idx="2263">
                  <c:v>23</c:v>
                </c:pt>
                <c:pt idx="2264">
                  <c:v>34</c:v>
                </c:pt>
                <c:pt idx="2265">
                  <c:v>32</c:v>
                </c:pt>
                <c:pt idx="2266">
                  <c:v>26</c:v>
                </c:pt>
                <c:pt idx="2267">
                  <c:v>31</c:v>
                </c:pt>
                <c:pt idx="2268">
                  <c:v>26</c:v>
                </c:pt>
                <c:pt idx="2269">
                  <c:v>20</c:v>
                </c:pt>
                <c:pt idx="2270">
                  <c:v>30</c:v>
                </c:pt>
                <c:pt idx="2271">
                  <c:v>23</c:v>
                </c:pt>
                <c:pt idx="2272">
                  <c:v>23</c:v>
                </c:pt>
                <c:pt idx="2273">
                  <c:v>30</c:v>
                </c:pt>
                <c:pt idx="2274">
                  <c:v>28</c:v>
                </c:pt>
                <c:pt idx="2275">
                  <c:v>24</c:v>
                </c:pt>
                <c:pt idx="2276">
                  <c:v>25</c:v>
                </c:pt>
                <c:pt idx="2277">
                  <c:v>34</c:v>
                </c:pt>
                <c:pt idx="2278">
                  <c:v>26</c:v>
                </c:pt>
                <c:pt idx="2279">
                  <c:v>23</c:v>
                </c:pt>
                <c:pt idx="2280">
                  <c:v>28</c:v>
                </c:pt>
                <c:pt idx="2281">
                  <c:v>26</c:v>
                </c:pt>
                <c:pt idx="2282">
                  <c:v>25</c:v>
                </c:pt>
                <c:pt idx="2283">
                  <c:v>28</c:v>
                </c:pt>
                <c:pt idx="2284">
                  <c:v>26</c:v>
                </c:pt>
                <c:pt idx="2285">
                  <c:v>23</c:v>
                </c:pt>
                <c:pt idx="2286">
                  <c:v>27</c:v>
                </c:pt>
                <c:pt idx="2287">
                  <c:v>25</c:v>
                </c:pt>
                <c:pt idx="2288">
                  <c:v>34</c:v>
                </c:pt>
                <c:pt idx="2289">
                  <c:v>28</c:v>
                </c:pt>
                <c:pt idx="2290">
                  <c:v>26</c:v>
                </c:pt>
                <c:pt idx="2291">
                  <c:v>26</c:v>
                </c:pt>
                <c:pt idx="2292">
                  <c:v>19</c:v>
                </c:pt>
                <c:pt idx="2293">
                  <c:v>29</c:v>
                </c:pt>
                <c:pt idx="2294">
                  <c:v>25</c:v>
                </c:pt>
                <c:pt idx="2295">
                  <c:v>26</c:v>
                </c:pt>
                <c:pt idx="2296">
                  <c:v>27</c:v>
                </c:pt>
                <c:pt idx="2297">
                  <c:v>23</c:v>
                </c:pt>
                <c:pt idx="2298">
                  <c:v>29</c:v>
                </c:pt>
                <c:pt idx="2299">
                  <c:v>29</c:v>
                </c:pt>
                <c:pt idx="2300">
                  <c:v>27</c:v>
                </c:pt>
                <c:pt idx="2301">
                  <c:v>27</c:v>
                </c:pt>
                <c:pt idx="2302">
                  <c:v>23</c:v>
                </c:pt>
                <c:pt idx="2303">
                  <c:v>32</c:v>
                </c:pt>
                <c:pt idx="2304">
                  <c:v>25</c:v>
                </c:pt>
                <c:pt idx="2305">
                  <c:v>24</c:v>
                </c:pt>
                <c:pt idx="2306">
                  <c:v>33</c:v>
                </c:pt>
                <c:pt idx="2307">
                  <c:v>32</c:v>
                </c:pt>
                <c:pt idx="2308">
                  <c:v>31</c:v>
                </c:pt>
                <c:pt idx="2309">
                  <c:v>29</c:v>
                </c:pt>
                <c:pt idx="2310">
                  <c:v>29</c:v>
                </c:pt>
                <c:pt idx="2311">
                  <c:v>26</c:v>
                </c:pt>
                <c:pt idx="2312">
                  <c:v>38</c:v>
                </c:pt>
                <c:pt idx="2313">
                  <c:v>35</c:v>
                </c:pt>
                <c:pt idx="2314">
                  <c:v>27</c:v>
                </c:pt>
                <c:pt idx="2315">
                  <c:v>37</c:v>
                </c:pt>
                <c:pt idx="2316">
                  <c:v>32</c:v>
                </c:pt>
                <c:pt idx="2317">
                  <c:v>25</c:v>
                </c:pt>
                <c:pt idx="2318">
                  <c:v>22</c:v>
                </c:pt>
                <c:pt idx="2319">
                  <c:v>25</c:v>
                </c:pt>
                <c:pt idx="2320">
                  <c:v>27</c:v>
                </c:pt>
                <c:pt idx="2321">
                  <c:v>22</c:v>
                </c:pt>
                <c:pt idx="2322">
                  <c:v>30</c:v>
                </c:pt>
                <c:pt idx="2323">
                  <c:v>23</c:v>
                </c:pt>
                <c:pt idx="2324">
                  <c:v>30</c:v>
                </c:pt>
                <c:pt idx="2325">
                  <c:v>28</c:v>
                </c:pt>
                <c:pt idx="2326">
                  <c:v>29</c:v>
                </c:pt>
                <c:pt idx="2327">
                  <c:v>26</c:v>
                </c:pt>
                <c:pt idx="2328">
                  <c:v>21</c:v>
                </c:pt>
                <c:pt idx="2329">
                  <c:v>25</c:v>
                </c:pt>
                <c:pt idx="2330">
                  <c:v>34</c:v>
                </c:pt>
                <c:pt idx="2331">
                  <c:v>32</c:v>
                </c:pt>
                <c:pt idx="2332">
                  <c:v>31</c:v>
                </c:pt>
                <c:pt idx="2333">
                  <c:v>26</c:v>
                </c:pt>
                <c:pt idx="2334">
                  <c:v>21</c:v>
                </c:pt>
                <c:pt idx="2335">
                  <c:v>26</c:v>
                </c:pt>
                <c:pt idx="2336">
                  <c:v>26</c:v>
                </c:pt>
                <c:pt idx="2337">
                  <c:v>24</c:v>
                </c:pt>
                <c:pt idx="2338">
                  <c:v>32</c:v>
                </c:pt>
                <c:pt idx="2339">
                  <c:v>34</c:v>
                </c:pt>
                <c:pt idx="2340">
                  <c:v>28</c:v>
                </c:pt>
                <c:pt idx="2341">
                  <c:v>24</c:v>
                </c:pt>
                <c:pt idx="2342">
                  <c:v>30</c:v>
                </c:pt>
                <c:pt idx="2343">
                  <c:v>22</c:v>
                </c:pt>
                <c:pt idx="2344">
                  <c:v>20</c:v>
                </c:pt>
                <c:pt idx="2345">
                  <c:v>29</c:v>
                </c:pt>
                <c:pt idx="2346">
                  <c:v>33</c:v>
                </c:pt>
                <c:pt idx="2347">
                  <c:v>29</c:v>
                </c:pt>
                <c:pt idx="2348">
                  <c:v>25</c:v>
                </c:pt>
                <c:pt idx="2349">
                  <c:v>24</c:v>
                </c:pt>
                <c:pt idx="2350">
                  <c:v>23</c:v>
                </c:pt>
                <c:pt idx="2351">
                  <c:v>33</c:v>
                </c:pt>
                <c:pt idx="2352">
                  <c:v>29</c:v>
                </c:pt>
                <c:pt idx="2353">
                  <c:v>27</c:v>
                </c:pt>
                <c:pt idx="2354">
                  <c:v>29</c:v>
                </c:pt>
                <c:pt idx="2355">
                  <c:v>27</c:v>
                </c:pt>
                <c:pt idx="2356">
                  <c:v>27</c:v>
                </c:pt>
                <c:pt idx="2357">
                  <c:v>33</c:v>
                </c:pt>
                <c:pt idx="2358">
                  <c:v>31</c:v>
                </c:pt>
                <c:pt idx="2359">
                  <c:v>32</c:v>
                </c:pt>
                <c:pt idx="2360">
                  <c:v>24</c:v>
                </c:pt>
                <c:pt idx="2361">
                  <c:v>26</c:v>
                </c:pt>
                <c:pt idx="2362">
                  <c:v>26</c:v>
                </c:pt>
                <c:pt idx="2363">
                  <c:v>30</c:v>
                </c:pt>
                <c:pt idx="2364">
                  <c:v>31</c:v>
                </c:pt>
                <c:pt idx="2365">
                  <c:v>28</c:v>
                </c:pt>
                <c:pt idx="2366">
                  <c:v>27</c:v>
                </c:pt>
                <c:pt idx="2367">
                  <c:v>22</c:v>
                </c:pt>
                <c:pt idx="2368">
                  <c:v>26</c:v>
                </c:pt>
                <c:pt idx="2369">
                  <c:v>23</c:v>
                </c:pt>
                <c:pt idx="2370">
                  <c:v>20</c:v>
                </c:pt>
                <c:pt idx="2371">
                  <c:v>22</c:v>
                </c:pt>
                <c:pt idx="2372">
                  <c:v>21</c:v>
                </c:pt>
                <c:pt idx="2373">
                  <c:v>22</c:v>
                </c:pt>
                <c:pt idx="2374">
                  <c:v>22</c:v>
                </c:pt>
                <c:pt idx="2375">
                  <c:v>22</c:v>
                </c:pt>
                <c:pt idx="2376">
                  <c:v>21</c:v>
                </c:pt>
                <c:pt idx="2377">
                  <c:v>30</c:v>
                </c:pt>
                <c:pt idx="2378">
                  <c:v>28</c:v>
                </c:pt>
                <c:pt idx="2379">
                  <c:v>25</c:v>
                </c:pt>
                <c:pt idx="2380">
                  <c:v>37</c:v>
                </c:pt>
                <c:pt idx="2381">
                  <c:v>22</c:v>
                </c:pt>
                <c:pt idx="2382">
                  <c:v>20</c:v>
                </c:pt>
                <c:pt idx="2383">
                  <c:v>28</c:v>
                </c:pt>
                <c:pt idx="2384">
                  <c:v>26</c:v>
                </c:pt>
                <c:pt idx="2385">
                  <c:v>19</c:v>
                </c:pt>
                <c:pt idx="2386">
                  <c:v>28</c:v>
                </c:pt>
                <c:pt idx="2387">
                  <c:v>31</c:v>
                </c:pt>
                <c:pt idx="2388">
                  <c:v>27</c:v>
                </c:pt>
                <c:pt idx="2389">
                  <c:v>24</c:v>
                </c:pt>
                <c:pt idx="2390">
                  <c:v>24</c:v>
                </c:pt>
                <c:pt idx="2391">
                  <c:v>24</c:v>
                </c:pt>
                <c:pt idx="2392">
                  <c:v>28</c:v>
                </c:pt>
                <c:pt idx="2393">
                  <c:v>26</c:v>
                </c:pt>
                <c:pt idx="2394">
                  <c:v>27</c:v>
                </c:pt>
                <c:pt idx="2395">
                  <c:v>26</c:v>
                </c:pt>
                <c:pt idx="2396">
                  <c:v>31</c:v>
                </c:pt>
                <c:pt idx="2397">
                  <c:v>28</c:v>
                </c:pt>
                <c:pt idx="2398">
                  <c:v>30</c:v>
                </c:pt>
                <c:pt idx="2399">
                  <c:v>26</c:v>
                </c:pt>
                <c:pt idx="2400">
                  <c:v>30</c:v>
                </c:pt>
                <c:pt idx="2401">
                  <c:v>29</c:v>
                </c:pt>
                <c:pt idx="2402">
                  <c:v>26</c:v>
                </c:pt>
                <c:pt idx="2403">
                  <c:v>28</c:v>
                </c:pt>
                <c:pt idx="2404">
                  <c:v>32</c:v>
                </c:pt>
                <c:pt idx="2405">
                  <c:v>24</c:v>
                </c:pt>
                <c:pt idx="2406">
                  <c:v>22</c:v>
                </c:pt>
                <c:pt idx="2407">
                  <c:v>30</c:v>
                </c:pt>
                <c:pt idx="2408">
                  <c:v>27</c:v>
                </c:pt>
                <c:pt idx="2409">
                  <c:v>23</c:v>
                </c:pt>
                <c:pt idx="2410">
                  <c:v>27</c:v>
                </c:pt>
                <c:pt idx="2411">
                  <c:v>22</c:v>
                </c:pt>
                <c:pt idx="2412">
                  <c:v>30</c:v>
                </c:pt>
                <c:pt idx="2413">
                  <c:v>30</c:v>
                </c:pt>
                <c:pt idx="2414">
                  <c:v>28</c:v>
                </c:pt>
                <c:pt idx="2415">
                  <c:v>26</c:v>
                </c:pt>
                <c:pt idx="2416">
                  <c:v>30</c:v>
                </c:pt>
                <c:pt idx="2417">
                  <c:v>28</c:v>
                </c:pt>
                <c:pt idx="2418">
                  <c:v>27</c:v>
                </c:pt>
                <c:pt idx="2419">
                  <c:v>21</c:v>
                </c:pt>
                <c:pt idx="2420">
                  <c:v>33</c:v>
                </c:pt>
                <c:pt idx="2421">
                  <c:v>27</c:v>
                </c:pt>
                <c:pt idx="2422">
                  <c:v>32</c:v>
                </c:pt>
                <c:pt idx="2423">
                  <c:v>22</c:v>
                </c:pt>
                <c:pt idx="2424">
                  <c:v>33</c:v>
                </c:pt>
                <c:pt idx="2425">
                  <c:v>23</c:v>
                </c:pt>
                <c:pt idx="2426">
                  <c:v>20</c:v>
                </c:pt>
                <c:pt idx="2427">
                  <c:v>32</c:v>
                </c:pt>
                <c:pt idx="2428">
                  <c:v>27</c:v>
                </c:pt>
                <c:pt idx="2429">
                  <c:v>28</c:v>
                </c:pt>
                <c:pt idx="2430">
                  <c:v>24</c:v>
                </c:pt>
                <c:pt idx="2431">
                  <c:v>20</c:v>
                </c:pt>
                <c:pt idx="2432">
                  <c:v>28</c:v>
                </c:pt>
                <c:pt idx="2433">
                  <c:v>24</c:v>
                </c:pt>
                <c:pt idx="2434">
                  <c:v>28</c:v>
                </c:pt>
                <c:pt idx="2435">
                  <c:v>36</c:v>
                </c:pt>
                <c:pt idx="2436">
                  <c:v>31</c:v>
                </c:pt>
                <c:pt idx="2437">
                  <c:v>29</c:v>
                </c:pt>
                <c:pt idx="2438">
                  <c:v>34</c:v>
                </c:pt>
                <c:pt idx="2439">
                  <c:v>28</c:v>
                </c:pt>
                <c:pt idx="2440">
                  <c:v>28</c:v>
                </c:pt>
                <c:pt idx="2441">
                  <c:v>27</c:v>
                </c:pt>
                <c:pt idx="2442">
                  <c:v>29</c:v>
                </c:pt>
                <c:pt idx="2443">
                  <c:v>23</c:v>
                </c:pt>
                <c:pt idx="2444">
                  <c:v>27</c:v>
                </c:pt>
                <c:pt idx="2445">
                  <c:v>24</c:v>
                </c:pt>
                <c:pt idx="2446">
                  <c:v>32</c:v>
                </c:pt>
                <c:pt idx="2447">
                  <c:v>28</c:v>
                </c:pt>
                <c:pt idx="2448">
                  <c:v>30</c:v>
                </c:pt>
                <c:pt idx="2449">
                  <c:v>19</c:v>
                </c:pt>
                <c:pt idx="2450">
                  <c:v>30</c:v>
                </c:pt>
                <c:pt idx="2451">
                  <c:v>24</c:v>
                </c:pt>
                <c:pt idx="2452">
                  <c:v>28</c:v>
                </c:pt>
                <c:pt idx="2453">
                  <c:v>30</c:v>
                </c:pt>
                <c:pt idx="2454">
                  <c:v>22</c:v>
                </c:pt>
                <c:pt idx="2455">
                  <c:v>33</c:v>
                </c:pt>
                <c:pt idx="2456">
                  <c:v>23</c:v>
                </c:pt>
                <c:pt idx="2457">
                  <c:v>21</c:v>
                </c:pt>
                <c:pt idx="2458">
                  <c:v>23</c:v>
                </c:pt>
                <c:pt idx="2459">
                  <c:v>23</c:v>
                </c:pt>
                <c:pt idx="2460">
                  <c:v>30</c:v>
                </c:pt>
                <c:pt idx="2461">
                  <c:v>28</c:v>
                </c:pt>
                <c:pt idx="2462">
                  <c:v>26</c:v>
                </c:pt>
                <c:pt idx="2463">
                  <c:v>26</c:v>
                </c:pt>
                <c:pt idx="2464">
                  <c:v>27</c:v>
                </c:pt>
                <c:pt idx="2465">
                  <c:v>25</c:v>
                </c:pt>
                <c:pt idx="2466">
                  <c:v>25</c:v>
                </c:pt>
                <c:pt idx="2467">
                  <c:v>31</c:v>
                </c:pt>
                <c:pt idx="2468">
                  <c:v>20</c:v>
                </c:pt>
                <c:pt idx="2469">
                  <c:v>30</c:v>
                </c:pt>
                <c:pt idx="2470">
                  <c:v>27</c:v>
                </c:pt>
                <c:pt idx="2471">
                  <c:v>26</c:v>
                </c:pt>
                <c:pt idx="2472">
                  <c:v>32</c:v>
                </c:pt>
                <c:pt idx="2473">
                  <c:v>30</c:v>
                </c:pt>
                <c:pt idx="2474">
                  <c:v>28</c:v>
                </c:pt>
                <c:pt idx="2475">
                  <c:v>29</c:v>
                </c:pt>
                <c:pt idx="2476">
                  <c:v>26</c:v>
                </c:pt>
                <c:pt idx="2477">
                  <c:v>26</c:v>
                </c:pt>
                <c:pt idx="2478">
                  <c:v>32</c:v>
                </c:pt>
                <c:pt idx="2479">
                  <c:v>31</c:v>
                </c:pt>
                <c:pt idx="2480">
                  <c:v>30</c:v>
                </c:pt>
                <c:pt idx="2481">
                  <c:v>24</c:v>
                </c:pt>
                <c:pt idx="2482">
                  <c:v>29</c:v>
                </c:pt>
                <c:pt idx="2483">
                  <c:v>27</c:v>
                </c:pt>
                <c:pt idx="2484">
                  <c:v>24</c:v>
                </c:pt>
                <c:pt idx="2485">
                  <c:v>26</c:v>
                </c:pt>
                <c:pt idx="2486">
                  <c:v>28</c:v>
                </c:pt>
                <c:pt idx="2487">
                  <c:v>31</c:v>
                </c:pt>
                <c:pt idx="2488">
                  <c:v>34</c:v>
                </c:pt>
                <c:pt idx="2489">
                  <c:v>30</c:v>
                </c:pt>
                <c:pt idx="2490">
                  <c:v>24</c:v>
                </c:pt>
                <c:pt idx="2491">
                  <c:v>31</c:v>
                </c:pt>
                <c:pt idx="2492">
                  <c:v>32</c:v>
                </c:pt>
                <c:pt idx="2493">
                  <c:v>26</c:v>
                </c:pt>
                <c:pt idx="2494">
                  <c:v>24</c:v>
                </c:pt>
                <c:pt idx="2495">
                  <c:v>19</c:v>
                </c:pt>
                <c:pt idx="2496">
                  <c:v>24</c:v>
                </c:pt>
                <c:pt idx="2497">
                  <c:v>27</c:v>
                </c:pt>
                <c:pt idx="2498">
                  <c:v>25</c:v>
                </c:pt>
                <c:pt idx="2499">
                  <c:v>27</c:v>
                </c:pt>
                <c:pt idx="2500">
                  <c:v>29</c:v>
                </c:pt>
                <c:pt idx="2501">
                  <c:v>29</c:v>
                </c:pt>
                <c:pt idx="2502">
                  <c:v>25</c:v>
                </c:pt>
                <c:pt idx="2503">
                  <c:v>28</c:v>
                </c:pt>
                <c:pt idx="2504">
                  <c:v>22</c:v>
                </c:pt>
                <c:pt idx="2505">
                  <c:v>25</c:v>
                </c:pt>
                <c:pt idx="2506">
                  <c:v>23</c:v>
                </c:pt>
                <c:pt idx="2507">
                  <c:v>35</c:v>
                </c:pt>
                <c:pt idx="2508">
                  <c:v>30</c:v>
                </c:pt>
                <c:pt idx="2509">
                  <c:v>29</c:v>
                </c:pt>
                <c:pt idx="2510">
                  <c:v>24</c:v>
                </c:pt>
                <c:pt idx="2511">
                  <c:v>33</c:v>
                </c:pt>
                <c:pt idx="2512">
                  <c:v>33</c:v>
                </c:pt>
                <c:pt idx="2513">
                  <c:v>19</c:v>
                </c:pt>
                <c:pt idx="2514">
                  <c:v>26</c:v>
                </c:pt>
                <c:pt idx="2515">
                  <c:v>25</c:v>
                </c:pt>
                <c:pt idx="2516">
                  <c:v>26</c:v>
                </c:pt>
                <c:pt idx="2517">
                  <c:v>31</c:v>
                </c:pt>
                <c:pt idx="2518">
                  <c:v>26</c:v>
                </c:pt>
                <c:pt idx="2519">
                  <c:v>26</c:v>
                </c:pt>
                <c:pt idx="2520">
                  <c:v>31</c:v>
                </c:pt>
                <c:pt idx="2521">
                  <c:v>21</c:v>
                </c:pt>
                <c:pt idx="2522">
                  <c:v>23</c:v>
                </c:pt>
                <c:pt idx="2523">
                  <c:v>33</c:v>
                </c:pt>
                <c:pt idx="2524">
                  <c:v>28</c:v>
                </c:pt>
                <c:pt idx="2525">
                  <c:v>23</c:v>
                </c:pt>
                <c:pt idx="2526">
                  <c:v>28</c:v>
                </c:pt>
                <c:pt idx="2527">
                  <c:v>25</c:v>
                </c:pt>
                <c:pt idx="2528">
                  <c:v>29</c:v>
                </c:pt>
                <c:pt idx="2529">
                  <c:v>25</c:v>
                </c:pt>
                <c:pt idx="2530">
                  <c:v>24</c:v>
                </c:pt>
                <c:pt idx="2531">
                  <c:v>24</c:v>
                </c:pt>
                <c:pt idx="2532">
                  <c:v>25</c:v>
                </c:pt>
                <c:pt idx="2533">
                  <c:v>28</c:v>
                </c:pt>
                <c:pt idx="2534">
                  <c:v>26</c:v>
                </c:pt>
                <c:pt idx="2535">
                  <c:v>22</c:v>
                </c:pt>
                <c:pt idx="2536">
                  <c:v>30</c:v>
                </c:pt>
                <c:pt idx="2537">
                  <c:v>21</c:v>
                </c:pt>
                <c:pt idx="2538">
                  <c:v>34</c:v>
                </c:pt>
                <c:pt idx="2539">
                  <c:v>22</c:v>
                </c:pt>
                <c:pt idx="2540">
                  <c:v>19</c:v>
                </c:pt>
                <c:pt idx="2541">
                  <c:v>27</c:v>
                </c:pt>
                <c:pt idx="2542">
                  <c:v>30</c:v>
                </c:pt>
                <c:pt idx="2543">
                  <c:v>27</c:v>
                </c:pt>
                <c:pt idx="2544">
                  <c:v>28</c:v>
                </c:pt>
                <c:pt idx="2545">
                  <c:v>28</c:v>
                </c:pt>
                <c:pt idx="2546">
                  <c:v>34</c:v>
                </c:pt>
                <c:pt idx="2547">
                  <c:v>26</c:v>
                </c:pt>
                <c:pt idx="2548">
                  <c:v>22</c:v>
                </c:pt>
                <c:pt idx="2549">
                  <c:v>26</c:v>
                </c:pt>
                <c:pt idx="2550">
                  <c:v>22</c:v>
                </c:pt>
                <c:pt idx="2551">
                  <c:v>25</c:v>
                </c:pt>
                <c:pt idx="2552">
                  <c:v>21</c:v>
                </c:pt>
                <c:pt idx="2553">
                  <c:v>30</c:v>
                </c:pt>
                <c:pt idx="2554">
                  <c:v>29</c:v>
                </c:pt>
                <c:pt idx="2555">
                  <c:v>33</c:v>
                </c:pt>
                <c:pt idx="2556">
                  <c:v>29</c:v>
                </c:pt>
                <c:pt idx="2557">
                  <c:v>25</c:v>
                </c:pt>
                <c:pt idx="2558">
                  <c:v>21</c:v>
                </c:pt>
                <c:pt idx="2559">
                  <c:v>30</c:v>
                </c:pt>
                <c:pt idx="2560">
                  <c:v>25</c:v>
                </c:pt>
                <c:pt idx="2561">
                  <c:v>35</c:v>
                </c:pt>
                <c:pt idx="2562">
                  <c:v>32</c:v>
                </c:pt>
                <c:pt idx="2563">
                  <c:v>25</c:v>
                </c:pt>
                <c:pt idx="2564">
                  <c:v>27</c:v>
                </c:pt>
                <c:pt idx="2565">
                  <c:v>32</c:v>
                </c:pt>
                <c:pt idx="2566">
                  <c:v>33</c:v>
                </c:pt>
                <c:pt idx="2567">
                  <c:v>33</c:v>
                </c:pt>
                <c:pt idx="2568">
                  <c:v>30</c:v>
                </c:pt>
                <c:pt idx="2569">
                  <c:v>25</c:v>
                </c:pt>
                <c:pt idx="2570">
                  <c:v>21</c:v>
                </c:pt>
                <c:pt idx="2571">
                  <c:v>28</c:v>
                </c:pt>
                <c:pt idx="2572">
                  <c:v>33</c:v>
                </c:pt>
                <c:pt idx="2573">
                  <c:v>24</c:v>
                </c:pt>
                <c:pt idx="2574">
                  <c:v>37</c:v>
                </c:pt>
                <c:pt idx="2575">
                  <c:v>23</c:v>
                </c:pt>
                <c:pt idx="2576">
                  <c:v>30</c:v>
                </c:pt>
                <c:pt idx="2577">
                  <c:v>29</c:v>
                </c:pt>
                <c:pt idx="2578">
                  <c:v>34</c:v>
                </c:pt>
                <c:pt idx="2579">
                  <c:v>30</c:v>
                </c:pt>
                <c:pt idx="2580">
                  <c:v>33</c:v>
                </c:pt>
                <c:pt idx="2581">
                  <c:v>27</c:v>
                </c:pt>
                <c:pt idx="2582">
                  <c:v>23</c:v>
                </c:pt>
                <c:pt idx="2583">
                  <c:v>21</c:v>
                </c:pt>
                <c:pt idx="2584">
                  <c:v>27</c:v>
                </c:pt>
                <c:pt idx="2585">
                  <c:v>28</c:v>
                </c:pt>
                <c:pt idx="2586">
                  <c:v>20</c:v>
                </c:pt>
                <c:pt idx="2587">
                  <c:v>30</c:v>
                </c:pt>
                <c:pt idx="2588">
                  <c:v>23</c:v>
                </c:pt>
                <c:pt idx="2589">
                  <c:v>32</c:v>
                </c:pt>
                <c:pt idx="2590">
                  <c:v>33</c:v>
                </c:pt>
                <c:pt idx="2591">
                  <c:v>30</c:v>
                </c:pt>
                <c:pt idx="2592">
                  <c:v>25</c:v>
                </c:pt>
                <c:pt idx="2593">
                  <c:v>24</c:v>
                </c:pt>
                <c:pt idx="2594">
                  <c:v>28</c:v>
                </c:pt>
                <c:pt idx="2595">
                  <c:v>26</c:v>
                </c:pt>
                <c:pt idx="2596">
                  <c:v>28</c:v>
                </c:pt>
                <c:pt idx="2597">
                  <c:v>23</c:v>
                </c:pt>
                <c:pt idx="2598">
                  <c:v>30</c:v>
                </c:pt>
                <c:pt idx="2599">
                  <c:v>29</c:v>
                </c:pt>
                <c:pt idx="2600">
                  <c:v>28</c:v>
                </c:pt>
                <c:pt idx="2601">
                  <c:v>26</c:v>
                </c:pt>
                <c:pt idx="2602">
                  <c:v>24</c:v>
                </c:pt>
                <c:pt idx="2603">
                  <c:v>26</c:v>
                </c:pt>
                <c:pt idx="2604">
                  <c:v>27</c:v>
                </c:pt>
                <c:pt idx="2605">
                  <c:v>34</c:v>
                </c:pt>
                <c:pt idx="2606">
                  <c:v>31</c:v>
                </c:pt>
                <c:pt idx="2607">
                  <c:v>28</c:v>
                </c:pt>
                <c:pt idx="2608">
                  <c:v>26</c:v>
                </c:pt>
                <c:pt idx="2609">
                  <c:v>28</c:v>
                </c:pt>
                <c:pt idx="2610">
                  <c:v>23</c:v>
                </c:pt>
                <c:pt idx="2611">
                  <c:v>31</c:v>
                </c:pt>
                <c:pt idx="2612">
                  <c:v>20</c:v>
                </c:pt>
                <c:pt idx="2613">
                  <c:v>30</c:v>
                </c:pt>
                <c:pt idx="2614">
                  <c:v>33</c:v>
                </c:pt>
                <c:pt idx="2615">
                  <c:v>30</c:v>
                </c:pt>
                <c:pt idx="2616">
                  <c:v>31</c:v>
                </c:pt>
                <c:pt idx="2617">
                  <c:v>24</c:v>
                </c:pt>
                <c:pt idx="2618">
                  <c:v>31</c:v>
                </c:pt>
                <c:pt idx="2619">
                  <c:v>38</c:v>
                </c:pt>
                <c:pt idx="2620">
                  <c:v>26</c:v>
                </c:pt>
                <c:pt idx="2621">
                  <c:v>26</c:v>
                </c:pt>
                <c:pt idx="2622">
                  <c:v>34</c:v>
                </c:pt>
                <c:pt idx="2623">
                  <c:v>23</c:v>
                </c:pt>
                <c:pt idx="2624">
                  <c:v>34</c:v>
                </c:pt>
                <c:pt idx="2625">
                  <c:v>32</c:v>
                </c:pt>
                <c:pt idx="2626">
                  <c:v>24</c:v>
                </c:pt>
                <c:pt idx="2627">
                  <c:v>29</c:v>
                </c:pt>
                <c:pt idx="2628">
                  <c:v>35</c:v>
                </c:pt>
                <c:pt idx="2629">
                  <c:v>31</c:v>
                </c:pt>
                <c:pt idx="2630">
                  <c:v>32</c:v>
                </c:pt>
                <c:pt idx="2631">
                  <c:v>23</c:v>
                </c:pt>
                <c:pt idx="2632">
                  <c:v>24</c:v>
                </c:pt>
                <c:pt idx="2633">
                  <c:v>22</c:v>
                </c:pt>
                <c:pt idx="2634">
                  <c:v>24</c:v>
                </c:pt>
                <c:pt idx="2635">
                  <c:v>23</c:v>
                </c:pt>
                <c:pt idx="2636">
                  <c:v>27</c:v>
                </c:pt>
                <c:pt idx="2637">
                  <c:v>28</c:v>
                </c:pt>
                <c:pt idx="2638">
                  <c:v>29</c:v>
                </c:pt>
                <c:pt idx="2639">
                  <c:v>26</c:v>
                </c:pt>
                <c:pt idx="2640">
                  <c:v>18</c:v>
                </c:pt>
                <c:pt idx="2641">
                  <c:v>21</c:v>
                </c:pt>
                <c:pt idx="2642">
                  <c:v>23</c:v>
                </c:pt>
                <c:pt idx="2643">
                  <c:v>24</c:v>
                </c:pt>
                <c:pt idx="2644">
                  <c:v>30</c:v>
                </c:pt>
                <c:pt idx="2645">
                  <c:v>31</c:v>
                </c:pt>
                <c:pt idx="2646">
                  <c:v>29</c:v>
                </c:pt>
                <c:pt idx="2647">
                  <c:v>37</c:v>
                </c:pt>
                <c:pt idx="2648">
                  <c:v>29</c:v>
                </c:pt>
                <c:pt idx="2649">
                  <c:v>28</c:v>
                </c:pt>
                <c:pt idx="2650">
                  <c:v>25</c:v>
                </c:pt>
                <c:pt idx="2651">
                  <c:v>32</c:v>
                </c:pt>
                <c:pt idx="2652">
                  <c:v>34</c:v>
                </c:pt>
                <c:pt idx="2653">
                  <c:v>27</c:v>
                </c:pt>
                <c:pt idx="2654">
                  <c:v>28</c:v>
                </c:pt>
                <c:pt idx="2655">
                  <c:v>26</c:v>
                </c:pt>
                <c:pt idx="2656">
                  <c:v>32</c:v>
                </c:pt>
                <c:pt idx="2657">
                  <c:v>32</c:v>
                </c:pt>
                <c:pt idx="2658">
                  <c:v>29</c:v>
                </c:pt>
                <c:pt idx="2659">
                  <c:v>24</c:v>
                </c:pt>
                <c:pt idx="2660">
                  <c:v>28</c:v>
                </c:pt>
                <c:pt idx="2661">
                  <c:v>25</c:v>
                </c:pt>
                <c:pt idx="2662">
                  <c:v>28</c:v>
                </c:pt>
                <c:pt idx="2663">
                  <c:v>23</c:v>
                </c:pt>
                <c:pt idx="2664">
                  <c:v>27</c:v>
                </c:pt>
                <c:pt idx="2665">
                  <c:v>26</c:v>
                </c:pt>
                <c:pt idx="2666">
                  <c:v>35</c:v>
                </c:pt>
                <c:pt idx="2667">
                  <c:v>28</c:v>
                </c:pt>
                <c:pt idx="2668">
                  <c:v>31</c:v>
                </c:pt>
                <c:pt idx="2669">
                  <c:v>30</c:v>
                </c:pt>
                <c:pt idx="2670">
                  <c:v>30</c:v>
                </c:pt>
                <c:pt idx="2671">
                  <c:v>24</c:v>
                </c:pt>
                <c:pt idx="2672">
                  <c:v>36</c:v>
                </c:pt>
                <c:pt idx="2673">
                  <c:v>26</c:v>
                </c:pt>
                <c:pt idx="2674">
                  <c:v>28</c:v>
                </c:pt>
                <c:pt idx="2675">
                  <c:v>31</c:v>
                </c:pt>
                <c:pt idx="2676">
                  <c:v>25</c:v>
                </c:pt>
                <c:pt idx="2677">
                  <c:v>25</c:v>
                </c:pt>
                <c:pt idx="2678">
                  <c:v>26</c:v>
                </c:pt>
                <c:pt idx="2679">
                  <c:v>30</c:v>
                </c:pt>
                <c:pt idx="2680">
                  <c:v>31</c:v>
                </c:pt>
                <c:pt idx="2681">
                  <c:v>27</c:v>
                </c:pt>
                <c:pt idx="2682">
                  <c:v>20</c:v>
                </c:pt>
                <c:pt idx="2683">
                  <c:v>26</c:v>
                </c:pt>
                <c:pt idx="2684">
                  <c:v>28</c:v>
                </c:pt>
                <c:pt idx="2685">
                  <c:v>21</c:v>
                </c:pt>
                <c:pt idx="2686">
                  <c:v>29</c:v>
                </c:pt>
                <c:pt idx="2687">
                  <c:v>26</c:v>
                </c:pt>
                <c:pt idx="2688">
                  <c:v>26</c:v>
                </c:pt>
                <c:pt idx="2689">
                  <c:v>28</c:v>
                </c:pt>
                <c:pt idx="2690">
                  <c:v>30</c:v>
                </c:pt>
                <c:pt idx="2691">
                  <c:v>21</c:v>
                </c:pt>
                <c:pt idx="2692">
                  <c:v>25</c:v>
                </c:pt>
                <c:pt idx="2693">
                  <c:v>28</c:v>
                </c:pt>
                <c:pt idx="2694">
                  <c:v>27</c:v>
                </c:pt>
                <c:pt idx="2695">
                  <c:v>27</c:v>
                </c:pt>
                <c:pt idx="2696">
                  <c:v>32</c:v>
                </c:pt>
                <c:pt idx="2697">
                  <c:v>30</c:v>
                </c:pt>
                <c:pt idx="2698">
                  <c:v>26</c:v>
                </c:pt>
                <c:pt idx="2699">
                  <c:v>24</c:v>
                </c:pt>
                <c:pt idx="2700">
                  <c:v>23</c:v>
                </c:pt>
                <c:pt idx="2701">
                  <c:v>23</c:v>
                </c:pt>
                <c:pt idx="2702">
                  <c:v>34</c:v>
                </c:pt>
                <c:pt idx="2703">
                  <c:v>28</c:v>
                </c:pt>
                <c:pt idx="2704">
                  <c:v>27</c:v>
                </c:pt>
                <c:pt idx="2705">
                  <c:v>30</c:v>
                </c:pt>
                <c:pt idx="2706">
                  <c:v>39</c:v>
                </c:pt>
                <c:pt idx="2707">
                  <c:v>27</c:v>
                </c:pt>
                <c:pt idx="2708">
                  <c:v>29</c:v>
                </c:pt>
                <c:pt idx="2709">
                  <c:v>32</c:v>
                </c:pt>
                <c:pt idx="2710">
                  <c:v>26</c:v>
                </c:pt>
                <c:pt idx="2711">
                  <c:v>25</c:v>
                </c:pt>
                <c:pt idx="2712">
                  <c:v>22</c:v>
                </c:pt>
                <c:pt idx="2713">
                  <c:v>26</c:v>
                </c:pt>
                <c:pt idx="2714">
                  <c:v>37</c:v>
                </c:pt>
                <c:pt idx="2715">
                  <c:v>22</c:v>
                </c:pt>
                <c:pt idx="2716">
                  <c:v>30</c:v>
                </c:pt>
                <c:pt idx="2717">
                  <c:v>25</c:v>
                </c:pt>
                <c:pt idx="2718">
                  <c:v>27</c:v>
                </c:pt>
                <c:pt idx="2719">
                  <c:v>28</c:v>
                </c:pt>
                <c:pt idx="2720">
                  <c:v>29</c:v>
                </c:pt>
                <c:pt idx="2721">
                  <c:v>25</c:v>
                </c:pt>
                <c:pt idx="2722">
                  <c:v>28</c:v>
                </c:pt>
                <c:pt idx="2723">
                  <c:v>28</c:v>
                </c:pt>
                <c:pt idx="2724">
                  <c:v>31</c:v>
                </c:pt>
                <c:pt idx="2725">
                  <c:v>18</c:v>
                </c:pt>
                <c:pt idx="2726">
                  <c:v>24</c:v>
                </c:pt>
                <c:pt idx="2727">
                  <c:v>27</c:v>
                </c:pt>
                <c:pt idx="2728">
                  <c:v>27</c:v>
                </c:pt>
                <c:pt idx="2729">
                  <c:v>30</c:v>
                </c:pt>
                <c:pt idx="2730">
                  <c:v>25</c:v>
                </c:pt>
                <c:pt idx="2731">
                  <c:v>26</c:v>
                </c:pt>
                <c:pt idx="2732">
                  <c:v>24</c:v>
                </c:pt>
                <c:pt idx="2733">
                  <c:v>26</c:v>
                </c:pt>
                <c:pt idx="2734">
                  <c:v>27</c:v>
                </c:pt>
                <c:pt idx="2735">
                  <c:v>28</c:v>
                </c:pt>
                <c:pt idx="2736">
                  <c:v>26</c:v>
                </c:pt>
                <c:pt idx="2737">
                  <c:v>29</c:v>
                </c:pt>
                <c:pt idx="2738">
                  <c:v>29</c:v>
                </c:pt>
                <c:pt idx="2739">
                  <c:v>30</c:v>
                </c:pt>
                <c:pt idx="2740">
                  <c:v>22</c:v>
                </c:pt>
                <c:pt idx="2741">
                  <c:v>23</c:v>
                </c:pt>
                <c:pt idx="2742">
                  <c:v>21</c:v>
                </c:pt>
                <c:pt idx="2743">
                  <c:v>19</c:v>
                </c:pt>
                <c:pt idx="2744">
                  <c:v>31</c:v>
                </c:pt>
                <c:pt idx="2745">
                  <c:v>31</c:v>
                </c:pt>
                <c:pt idx="2746">
                  <c:v>28</c:v>
                </c:pt>
                <c:pt idx="2747">
                  <c:v>21</c:v>
                </c:pt>
                <c:pt idx="2748">
                  <c:v>27</c:v>
                </c:pt>
                <c:pt idx="2749">
                  <c:v>26</c:v>
                </c:pt>
                <c:pt idx="2750">
                  <c:v>35</c:v>
                </c:pt>
                <c:pt idx="2751">
                  <c:v>25</c:v>
                </c:pt>
                <c:pt idx="2752">
                  <c:v>22</c:v>
                </c:pt>
                <c:pt idx="2753">
                  <c:v>23</c:v>
                </c:pt>
                <c:pt idx="2754">
                  <c:v>21</c:v>
                </c:pt>
                <c:pt idx="2755">
                  <c:v>25</c:v>
                </c:pt>
                <c:pt idx="2756">
                  <c:v>20</c:v>
                </c:pt>
                <c:pt idx="2757">
                  <c:v>29</c:v>
                </c:pt>
                <c:pt idx="2758">
                  <c:v>29</c:v>
                </c:pt>
                <c:pt idx="2759">
                  <c:v>26</c:v>
                </c:pt>
                <c:pt idx="2760">
                  <c:v>32</c:v>
                </c:pt>
                <c:pt idx="2761">
                  <c:v>29</c:v>
                </c:pt>
                <c:pt idx="2762">
                  <c:v>25</c:v>
                </c:pt>
                <c:pt idx="2763">
                  <c:v>26</c:v>
                </c:pt>
                <c:pt idx="2764">
                  <c:v>30</c:v>
                </c:pt>
                <c:pt idx="2765">
                  <c:v>26</c:v>
                </c:pt>
                <c:pt idx="2766">
                  <c:v>28</c:v>
                </c:pt>
                <c:pt idx="2767">
                  <c:v>32</c:v>
                </c:pt>
                <c:pt idx="2768">
                  <c:v>32</c:v>
                </c:pt>
                <c:pt idx="2769">
                  <c:v>21</c:v>
                </c:pt>
                <c:pt idx="2770">
                  <c:v>32</c:v>
                </c:pt>
                <c:pt idx="2771">
                  <c:v>26</c:v>
                </c:pt>
                <c:pt idx="2772">
                  <c:v>33</c:v>
                </c:pt>
                <c:pt idx="2773">
                  <c:v>24</c:v>
                </c:pt>
                <c:pt idx="2774">
                  <c:v>31</c:v>
                </c:pt>
                <c:pt idx="2775">
                  <c:v>33</c:v>
                </c:pt>
                <c:pt idx="2776">
                  <c:v>27</c:v>
                </c:pt>
                <c:pt idx="2777">
                  <c:v>31</c:v>
                </c:pt>
                <c:pt idx="2778">
                  <c:v>32</c:v>
                </c:pt>
                <c:pt idx="2779">
                  <c:v>27</c:v>
                </c:pt>
                <c:pt idx="2780">
                  <c:v>25</c:v>
                </c:pt>
                <c:pt idx="2781">
                  <c:v>34</c:v>
                </c:pt>
                <c:pt idx="2782">
                  <c:v>32</c:v>
                </c:pt>
                <c:pt idx="2783">
                  <c:v>26</c:v>
                </c:pt>
                <c:pt idx="2784">
                  <c:v>19</c:v>
                </c:pt>
                <c:pt idx="2785">
                  <c:v>27</c:v>
                </c:pt>
                <c:pt idx="2786">
                  <c:v>29</c:v>
                </c:pt>
                <c:pt idx="2787">
                  <c:v>31</c:v>
                </c:pt>
                <c:pt idx="2788">
                  <c:v>26</c:v>
                </c:pt>
                <c:pt idx="2789">
                  <c:v>20</c:v>
                </c:pt>
                <c:pt idx="2790">
                  <c:v>33</c:v>
                </c:pt>
                <c:pt idx="2791">
                  <c:v>26</c:v>
                </c:pt>
                <c:pt idx="2792">
                  <c:v>28</c:v>
                </c:pt>
                <c:pt idx="2793">
                  <c:v>22</c:v>
                </c:pt>
                <c:pt idx="2794">
                  <c:v>34</c:v>
                </c:pt>
                <c:pt idx="2795">
                  <c:v>26</c:v>
                </c:pt>
                <c:pt idx="2796">
                  <c:v>27</c:v>
                </c:pt>
                <c:pt idx="2797">
                  <c:v>21</c:v>
                </c:pt>
                <c:pt idx="2798">
                  <c:v>29</c:v>
                </c:pt>
                <c:pt idx="2799">
                  <c:v>21</c:v>
                </c:pt>
                <c:pt idx="2800">
                  <c:v>30</c:v>
                </c:pt>
                <c:pt idx="2801">
                  <c:v>27</c:v>
                </c:pt>
                <c:pt idx="2802">
                  <c:v>32</c:v>
                </c:pt>
                <c:pt idx="2803">
                  <c:v>25</c:v>
                </c:pt>
                <c:pt idx="2804">
                  <c:v>28</c:v>
                </c:pt>
                <c:pt idx="2805">
                  <c:v>27</c:v>
                </c:pt>
                <c:pt idx="2806">
                  <c:v>25</c:v>
                </c:pt>
                <c:pt idx="2807">
                  <c:v>28</c:v>
                </c:pt>
                <c:pt idx="2808">
                  <c:v>33</c:v>
                </c:pt>
                <c:pt idx="2809">
                  <c:v>31</c:v>
                </c:pt>
                <c:pt idx="2810">
                  <c:v>21</c:v>
                </c:pt>
                <c:pt idx="2811">
                  <c:v>34</c:v>
                </c:pt>
                <c:pt idx="2812">
                  <c:v>29</c:v>
                </c:pt>
                <c:pt idx="2813">
                  <c:v>27</c:v>
                </c:pt>
                <c:pt idx="2814">
                  <c:v>27</c:v>
                </c:pt>
                <c:pt idx="2815">
                  <c:v>30</c:v>
                </c:pt>
                <c:pt idx="2816">
                  <c:v>27</c:v>
                </c:pt>
                <c:pt idx="2817">
                  <c:v>37</c:v>
                </c:pt>
                <c:pt idx="2818">
                  <c:v>30</c:v>
                </c:pt>
                <c:pt idx="2819">
                  <c:v>24</c:v>
                </c:pt>
                <c:pt idx="2820">
                  <c:v>21</c:v>
                </c:pt>
                <c:pt idx="2821">
                  <c:v>40</c:v>
                </c:pt>
                <c:pt idx="2822">
                  <c:v>23</c:v>
                </c:pt>
                <c:pt idx="2823">
                  <c:v>35</c:v>
                </c:pt>
                <c:pt idx="2824">
                  <c:v>29</c:v>
                </c:pt>
                <c:pt idx="2825">
                  <c:v>24</c:v>
                </c:pt>
                <c:pt idx="2826">
                  <c:v>24</c:v>
                </c:pt>
                <c:pt idx="2827">
                  <c:v>32</c:v>
                </c:pt>
                <c:pt idx="2828">
                  <c:v>29</c:v>
                </c:pt>
                <c:pt idx="2829">
                  <c:v>25</c:v>
                </c:pt>
                <c:pt idx="2830">
                  <c:v>19</c:v>
                </c:pt>
                <c:pt idx="2831">
                  <c:v>28</c:v>
                </c:pt>
                <c:pt idx="2832">
                  <c:v>23</c:v>
                </c:pt>
                <c:pt idx="2833">
                  <c:v>27</c:v>
                </c:pt>
                <c:pt idx="2834">
                  <c:v>35</c:v>
                </c:pt>
                <c:pt idx="2835">
                  <c:v>23</c:v>
                </c:pt>
                <c:pt idx="2836">
                  <c:v>27</c:v>
                </c:pt>
                <c:pt idx="2837">
                  <c:v>22</c:v>
                </c:pt>
                <c:pt idx="2838">
                  <c:v>24</c:v>
                </c:pt>
                <c:pt idx="2839">
                  <c:v>30</c:v>
                </c:pt>
                <c:pt idx="2840">
                  <c:v>30</c:v>
                </c:pt>
                <c:pt idx="2841">
                  <c:v>27</c:v>
                </c:pt>
                <c:pt idx="2842">
                  <c:v>37</c:v>
                </c:pt>
                <c:pt idx="2843">
                  <c:v>20</c:v>
                </c:pt>
                <c:pt idx="2844">
                  <c:v>29</c:v>
                </c:pt>
                <c:pt idx="2845">
                  <c:v>23</c:v>
                </c:pt>
                <c:pt idx="2846">
                  <c:v>31</c:v>
                </c:pt>
                <c:pt idx="2847">
                  <c:v>24</c:v>
                </c:pt>
                <c:pt idx="2848">
                  <c:v>29</c:v>
                </c:pt>
                <c:pt idx="2849">
                  <c:v>25</c:v>
                </c:pt>
                <c:pt idx="2850">
                  <c:v>33</c:v>
                </c:pt>
                <c:pt idx="2851">
                  <c:v>27</c:v>
                </c:pt>
                <c:pt idx="2852">
                  <c:v>32</c:v>
                </c:pt>
                <c:pt idx="2853">
                  <c:v>32</c:v>
                </c:pt>
                <c:pt idx="2854">
                  <c:v>32</c:v>
                </c:pt>
                <c:pt idx="2855">
                  <c:v>29</c:v>
                </c:pt>
                <c:pt idx="2856">
                  <c:v>25</c:v>
                </c:pt>
                <c:pt idx="2857">
                  <c:v>28</c:v>
                </c:pt>
                <c:pt idx="2858">
                  <c:v>27</c:v>
                </c:pt>
                <c:pt idx="2859">
                  <c:v>28</c:v>
                </c:pt>
                <c:pt idx="2860">
                  <c:v>27</c:v>
                </c:pt>
                <c:pt idx="2861">
                  <c:v>25</c:v>
                </c:pt>
                <c:pt idx="2862">
                  <c:v>29</c:v>
                </c:pt>
                <c:pt idx="2863">
                  <c:v>30</c:v>
                </c:pt>
                <c:pt idx="2864">
                  <c:v>28</c:v>
                </c:pt>
                <c:pt idx="2865">
                  <c:v>25</c:v>
                </c:pt>
                <c:pt idx="2866">
                  <c:v>32</c:v>
                </c:pt>
                <c:pt idx="2867">
                  <c:v>34</c:v>
                </c:pt>
                <c:pt idx="2868">
                  <c:v>28</c:v>
                </c:pt>
                <c:pt idx="2869">
                  <c:v>22</c:v>
                </c:pt>
                <c:pt idx="2870">
                  <c:v>25</c:v>
                </c:pt>
                <c:pt idx="2871">
                  <c:v>29</c:v>
                </c:pt>
                <c:pt idx="2872">
                  <c:v>34</c:v>
                </c:pt>
                <c:pt idx="2873">
                  <c:v>31</c:v>
                </c:pt>
                <c:pt idx="2874">
                  <c:v>21</c:v>
                </c:pt>
                <c:pt idx="2875">
                  <c:v>20</c:v>
                </c:pt>
                <c:pt idx="2876">
                  <c:v>28</c:v>
                </c:pt>
                <c:pt idx="2877">
                  <c:v>30</c:v>
                </c:pt>
                <c:pt idx="2878">
                  <c:v>27</c:v>
                </c:pt>
                <c:pt idx="2879">
                  <c:v>33</c:v>
                </c:pt>
                <c:pt idx="2880">
                  <c:v>29</c:v>
                </c:pt>
                <c:pt idx="2881">
                  <c:v>29</c:v>
                </c:pt>
                <c:pt idx="2882">
                  <c:v>27</c:v>
                </c:pt>
                <c:pt idx="2883">
                  <c:v>26</c:v>
                </c:pt>
                <c:pt idx="2884">
                  <c:v>30</c:v>
                </c:pt>
                <c:pt idx="2885">
                  <c:v>26</c:v>
                </c:pt>
                <c:pt idx="2886">
                  <c:v>31</c:v>
                </c:pt>
                <c:pt idx="2887">
                  <c:v>27</c:v>
                </c:pt>
                <c:pt idx="2888">
                  <c:v>26</c:v>
                </c:pt>
                <c:pt idx="2889">
                  <c:v>32</c:v>
                </c:pt>
                <c:pt idx="2890">
                  <c:v>26</c:v>
                </c:pt>
                <c:pt idx="2891">
                  <c:v>26</c:v>
                </c:pt>
                <c:pt idx="2892">
                  <c:v>22</c:v>
                </c:pt>
                <c:pt idx="2893">
                  <c:v>27</c:v>
                </c:pt>
                <c:pt idx="2894">
                  <c:v>25</c:v>
                </c:pt>
                <c:pt idx="2895">
                  <c:v>27</c:v>
                </c:pt>
                <c:pt idx="2896">
                  <c:v>20</c:v>
                </c:pt>
                <c:pt idx="2897">
                  <c:v>26</c:v>
                </c:pt>
                <c:pt idx="2898">
                  <c:v>20</c:v>
                </c:pt>
                <c:pt idx="2899">
                  <c:v>29</c:v>
                </c:pt>
                <c:pt idx="2900">
                  <c:v>28</c:v>
                </c:pt>
                <c:pt idx="2901">
                  <c:v>25</c:v>
                </c:pt>
                <c:pt idx="2902">
                  <c:v>23</c:v>
                </c:pt>
                <c:pt idx="2903">
                  <c:v>18</c:v>
                </c:pt>
                <c:pt idx="2904">
                  <c:v>23</c:v>
                </c:pt>
                <c:pt idx="2905">
                  <c:v>31</c:v>
                </c:pt>
                <c:pt idx="2906">
                  <c:v>26</c:v>
                </c:pt>
                <c:pt idx="2907">
                  <c:v>25</c:v>
                </c:pt>
                <c:pt idx="2908">
                  <c:v>25</c:v>
                </c:pt>
                <c:pt idx="2909">
                  <c:v>24</c:v>
                </c:pt>
                <c:pt idx="2910">
                  <c:v>34</c:v>
                </c:pt>
                <c:pt idx="2911">
                  <c:v>30</c:v>
                </c:pt>
                <c:pt idx="2912">
                  <c:v>34</c:v>
                </c:pt>
                <c:pt idx="2913">
                  <c:v>31</c:v>
                </c:pt>
                <c:pt idx="2914">
                  <c:v>20</c:v>
                </c:pt>
                <c:pt idx="2915">
                  <c:v>28</c:v>
                </c:pt>
                <c:pt idx="2916">
                  <c:v>32</c:v>
                </c:pt>
                <c:pt idx="2917">
                  <c:v>29</c:v>
                </c:pt>
                <c:pt idx="2918">
                  <c:v>34</c:v>
                </c:pt>
                <c:pt idx="2919">
                  <c:v>25</c:v>
                </c:pt>
                <c:pt idx="2920">
                  <c:v>31</c:v>
                </c:pt>
                <c:pt idx="2921">
                  <c:v>30</c:v>
                </c:pt>
                <c:pt idx="2922">
                  <c:v>23</c:v>
                </c:pt>
                <c:pt idx="2923">
                  <c:v>30</c:v>
                </c:pt>
                <c:pt idx="2924">
                  <c:v>27</c:v>
                </c:pt>
                <c:pt idx="2925">
                  <c:v>23</c:v>
                </c:pt>
                <c:pt idx="2926">
                  <c:v>26</c:v>
                </c:pt>
                <c:pt idx="2927">
                  <c:v>30</c:v>
                </c:pt>
                <c:pt idx="2928">
                  <c:v>25</c:v>
                </c:pt>
                <c:pt idx="2929">
                  <c:v>28</c:v>
                </c:pt>
                <c:pt idx="2930">
                  <c:v>23</c:v>
                </c:pt>
                <c:pt idx="2931">
                  <c:v>25</c:v>
                </c:pt>
                <c:pt idx="2932">
                  <c:v>23</c:v>
                </c:pt>
                <c:pt idx="2933">
                  <c:v>23</c:v>
                </c:pt>
                <c:pt idx="2934">
                  <c:v>24</c:v>
                </c:pt>
                <c:pt idx="2935">
                  <c:v>25</c:v>
                </c:pt>
                <c:pt idx="2936">
                  <c:v>20</c:v>
                </c:pt>
                <c:pt idx="2937">
                  <c:v>19</c:v>
                </c:pt>
                <c:pt idx="2938">
                  <c:v>34</c:v>
                </c:pt>
                <c:pt idx="2939">
                  <c:v>33</c:v>
                </c:pt>
                <c:pt idx="2940">
                  <c:v>37</c:v>
                </c:pt>
                <c:pt idx="2941">
                  <c:v>32</c:v>
                </c:pt>
                <c:pt idx="2942">
                  <c:v>26</c:v>
                </c:pt>
                <c:pt idx="2943">
                  <c:v>26</c:v>
                </c:pt>
                <c:pt idx="2944">
                  <c:v>23</c:v>
                </c:pt>
                <c:pt idx="2945">
                  <c:v>26</c:v>
                </c:pt>
                <c:pt idx="2946">
                  <c:v>31</c:v>
                </c:pt>
                <c:pt idx="2947">
                  <c:v>23</c:v>
                </c:pt>
                <c:pt idx="2948">
                  <c:v>26</c:v>
                </c:pt>
                <c:pt idx="2949">
                  <c:v>34</c:v>
                </c:pt>
                <c:pt idx="2950">
                  <c:v>30</c:v>
                </c:pt>
                <c:pt idx="2951">
                  <c:v>26</c:v>
                </c:pt>
                <c:pt idx="2952">
                  <c:v>23</c:v>
                </c:pt>
                <c:pt idx="2953">
                  <c:v>23</c:v>
                </c:pt>
                <c:pt idx="2954">
                  <c:v>33</c:v>
                </c:pt>
                <c:pt idx="2955">
                  <c:v>25</c:v>
                </c:pt>
                <c:pt idx="2956">
                  <c:v>30</c:v>
                </c:pt>
                <c:pt idx="2957">
                  <c:v>26</c:v>
                </c:pt>
                <c:pt idx="2958">
                  <c:v>27</c:v>
                </c:pt>
                <c:pt idx="2959">
                  <c:v>22</c:v>
                </c:pt>
                <c:pt idx="2960">
                  <c:v>25</c:v>
                </c:pt>
                <c:pt idx="2961">
                  <c:v>29</c:v>
                </c:pt>
                <c:pt idx="2962">
                  <c:v>29</c:v>
                </c:pt>
                <c:pt idx="2963">
                  <c:v>28</c:v>
                </c:pt>
                <c:pt idx="2964">
                  <c:v>24</c:v>
                </c:pt>
                <c:pt idx="2965">
                  <c:v>21</c:v>
                </c:pt>
                <c:pt idx="2966">
                  <c:v>33</c:v>
                </c:pt>
                <c:pt idx="2967">
                  <c:v>28</c:v>
                </c:pt>
                <c:pt idx="2968">
                  <c:v>34</c:v>
                </c:pt>
                <c:pt idx="2969">
                  <c:v>25</c:v>
                </c:pt>
                <c:pt idx="2970">
                  <c:v>28</c:v>
                </c:pt>
                <c:pt idx="2971">
                  <c:v>27</c:v>
                </c:pt>
                <c:pt idx="2972">
                  <c:v>21</c:v>
                </c:pt>
                <c:pt idx="2973">
                  <c:v>25</c:v>
                </c:pt>
                <c:pt idx="2974">
                  <c:v>22</c:v>
                </c:pt>
                <c:pt idx="2975">
                  <c:v>33</c:v>
                </c:pt>
                <c:pt idx="2976">
                  <c:v>24</c:v>
                </c:pt>
                <c:pt idx="2977">
                  <c:v>31</c:v>
                </c:pt>
                <c:pt idx="2978">
                  <c:v>28</c:v>
                </c:pt>
                <c:pt idx="2979">
                  <c:v>27</c:v>
                </c:pt>
                <c:pt idx="2980">
                  <c:v>28</c:v>
                </c:pt>
                <c:pt idx="2981">
                  <c:v>27</c:v>
                </c:pt>
                <c:pt idx="2982">
                  <c:v>29</c:v>
                </c:pt>
                <c:pt idx="2983">
                  <c:v>28</c:v>
                </c:pt>
                <c:pt idx="2984">
                  <c:v>30</c:v>
                </c:pt>
                <c:pt idx="2985">
                  <c:v>21</c:v>
                </c:pt>
                <c:pt idx="2986">
                  <c:v>25</c:v>
                </c:pt>
                <c:pt idx="2987">
                  <c:v>27</c:v>
                </c:pt>
                <c:pt idx="2988">
                  <c:v>31</c:v>
                </c:pt>
                <c:pt idx="2989">
                  <c:v>24</c:v>
                </c:pt>
                <c:pt idx="2990">
                  <c:v>21</c:v>
                </c:pt>
                <c:pt idx="2991">
                  <c:v>20</c:v>
                </c:pt>
                <c:pt idx="2992">
                  <c:v>30</c:v>
                </c:pt>
                <c:pt idx="2993">
                  <c:v>22</c:v>
                </c:pt>
                <c:pt idx="2994">
                  <c:v>32</c:v>
                </c:pt>
                <c:pt idx="2995">
                  <c:v>30</c:v>
                </c:pt>
                <c:pt idx="2996">
                  <c:v>23</c:v>
                </c:pt>
                <c:pt idx="2997">
                  <c:v>23</c:v>
                </c:pt>
                <c:pt idx="2998">
                  <c:v>25</c:v>
                </c:pt>
                <c:pt idx="2999">
                  <c:v>28</c:v>
                </c:pt>
                <c:pt idx="3000">
                  <c:v>28</c:v>
                </c:pt>
                <c:pt idx="3001">
                  <c:v>33</c:v>
                </c:pt>
                <c:pt idx="3002">
                  <c:v>25</c:v>
                </c:pt>
                <c:pt idx="3003">
                  <c:v>22</c:v>
                </c:pt>
                <c:pt idx="3004">
                  <c:v>29</c:v>
                </c:pt>
                <c:pt idx="3005">
                  <c:v>24</c:v>
                </c:pt>
                <c:pt idx="3006">
                  <c:v>32</c:v>
                </c:pt>
                <c:pt idx="3007">
                  <c:v>24</c:v>
                </c:pt>
                <c:pt idx="3008">
                  <c:v>23</c:v>
                </c:pt>
                <c:pt idx="3009">
                  <c:v>29</c:v>
                </c:pt>
                <c:pt idx="3010">
                  <c:v>29</c:v>
                </c:pt>
                <c:pt idx="3011">
                  <c:v>30</c:v>
                </c:pt>
                <c:pt idx="3012">
                  <c:v>22</c:v>
                </c:pt>
                <c:pt idx="3013">
                  <c:v>28</c:v>
                </c:pt>
                <c:pt idx="3014">
                  <c:v>26</c:v>
                </c:pt>
                <c:pt idx="3015">
                  <c:v>22</c:v>
                </c:pt>
                <c:pt idx="3016">
                  <c:v>25</c:v>
                </c:pt>
                <c:pt idx="3017">
                  <c:v>32</c:v>
                </c:pt>
                <c:pt idx="3018">
                  <c:v>21</c:v>
                </c:pt>
                <c:pt idx="3019">
                  <c:v>32</c:v>
                </c:pt>
                <c:pt idx="3020">
                  <c:v>29</c:v>
                </c:pt>
                <c:pt idx="3021">
                  <c:v>21</c:v>
                </c:pt>
                <c:pt idx="3022">
                  <c:v>31</c:v>
                </c:pt>
                <c:pt idx="3023">
                  <c:v>27</c:v>
                </c:pt>
                <c:pt idx="3024">
                  <c:v>28</c:v>
                </c:pt>
                <c:pt idx="3025">
                  <c:v>31</c:v>
                </c:pt>
                <c:pt idx="3026">
                  <c:v>30</c:v>
                </c:pt>
                <c:pt idx="3027">
                  <c:v>28</c:v>
                </c:pt>
                <c:pt idx="3028">
                  <c:v>29</c:v>
                </c:pt>
                <c:pt idx="3029">
                  <c:v>31</c:v>
                </c:pt>
                <c:pt idx="3030">
                  <c:v>31</c:v>
                </c:pt>
                <c:pt idx="3031">
                  <c:v>23</c:v>
                </c:pt>
                <c:pt idx="3032">
                  <c:v>30</c:v>
                </c:pt>
                <c:pt idx="3033">
                  <c:v>33</c:v>
                </c:pt>
                <c:pt idx="3034">
                  <c:v>32</c:v>
                </c:pt>
                <c:pt idx="3035">
                  <c:v>27</c:v>
                </c:pt>
                <c:pt idx="3036">
                  <c:v>23</c:v>
                </c:pt>
                <c:pt idx="3037">
                  <c:v>26</c:v>
                </c:pt>
                <c:pt idx="3038">
                  <c:v>34</c:v>
                </c:pt>
                <c:pt idx="3039">
                  <c:v>22</c:v>
                </c:pt>
                <c:pt idx="3040">
                  <c:v>27</c:v>
                </c:pt>
                <c:pt idx="3041">
                  <c:v>21</c:v>
                </c:pt>
                <c:pt idx="3042">
                  <c:v>25</c:v>
                </c:pt>
                <c:pt idx="3043">
                  <c:v>36</c:v>
                </c:pt>
                <c:pt idx="3044">
                  <c:v>29</c:v>
                </c:pt>
                <c:pt idx="3045">
                  <c:v>29</c:v>
                </c:pt>
                <c:pt idx="3046">
                  <c:v>38</c:v>
                </c:pt>
                <c:pt idx="3047">
                  <c:v>30</c:v>
                </c:pt>
                <c:pt idx="3048">
                  <c:v>30</c:v>
                </c:pt>
                <c:pt idx="3049">
                  <c:v>28</c:v>
                </c:pt>
                <c:pt idx="3050">
                  <c:v>32</c:v>
                </c:pt>
                <c:pt idx="3051">
                  <c:v>31</c:v>
                </c:pt>
                <c:pt idx="3052">
                  <c:v>34</c:v>
                </c:pt>
                <c:pt idx="3053">
                  <c:v>27</c:v>
                </c:pt>
                <c:pt idx="3054">
                  <c:v>28</c:v>
                </c:pt>
                <c:pt idx="3055">
                  <c:v>28</c:v>
                </c:pt>
                <c:pt idx="3056">
                  <c:v>25</c:v>
                </c:pt>
                <c:pt idx="3057">
                  <c:v>26</c:v>
                </c:pt>
                <c:pt idx="3058">
                  <c:v>30</c:v>
                </c:pt>
                <c:pt idx="3059">
                  <c:v>22</c:v>
                </c:pt>
                <c:pt idx="3060">
                  <c:v>31</c:v>
                </c:pt>
                <c:pt idx="3061">
                  <c:v>28</c:v>
                </c:pt>
                <c:pt idx="3062">
                  <c:v>23</c:v>
                </c:pt>
                <c:pt idx="3063">
                  <c:v>27</c:v>
                </c:pt>
                <c:pt idx="3064">
                  <c:v>20</c:v>
                </c:pt>
                <c:pt idx="3065">
                  <c:v>26</c:v>
                </c:pt>
                <c:pt idx="3066">
                  <c:v>23</c:v>
                </c:pt>
                <c:pt idx="3067">
                  <c:v>22</c:v>
                </c:pt>
                <c:pt idx="3068">
                  <c:v>31</c:v>
                </c:pt>
                <c:pt idx="3069">
                  <c:v>28</c:v>
                </c:pt>
                <c:pt idx="3070">
                  <c:v>25</c:v>
                </c:pt>
                <c:pt idx="3071">
                  <c:v>30</c:v>
                </c:pt>
                <c:pt idx="3072">
                  <c:v>26</c:v>
                </c:pt>
                <c:pt idx="3073">
                  <c:v>32</c:v>
                </c:pt>
                <c:pt idx="3074">
                  <c:v>29</c:v>
                </c:pt>
                <c:pt idx="3075">
                  <c:v>29</c:v>
                </c:pt>
                <c:pt idx="3076">
                  <c:v>24</c:v>
                </c:pt>
                <c:pt idx="3077">
                  <c:v>26</c:v>
                </c:pt>
                <c:pt idx="3078">
                  <c:v>23</c:v>
                </c:pt>
                <c:pt idx="3079">
                  <c:v>23</c:v>
                </c:pt>
                <c:pt idx="3080">
                  <c:v>25</c:v>
                </c:pt>
                <c:pt idx="3081">
                  <c:v>22</c:v>
                </c:pt>
                <c:pt idx="3082">
                  <c:v>30</c:v>
                </c:pt>
                <c:pt idx="3083">
                  <c:v>29</c:v>
                </c:pt>
                <c:pt idx="3084">
                  <c:v>29</c:v>
                </c:pt>
                <c:pt idx="3085">
                  <c:v>24</c:v>
                </c:pt>
                <c:pt idx="3086">
                  <c:v>28</c:v>
                </c:pt>
                <c:pt idx="3087">
                  <c:v>25</c:v>
                </c:pt>
                <c:pt idx="3088">
                  <c:v>26</c:v>
                </c:pt>
                <c:pt idx="3089">
                  <c:v>37</c:v>
                </c:pt>
                <c:pt idx="3090">
                  <c:v>22</c:v>
                </c:pt>
                <c:pt idx="3091">
                  <c:v>29</c:v>
                </c:pt>
                <c:pt idx="3092">
                  <c:v>24</c:v>
                </c:pt>
                <c:pt idx="3093">
                  <c:v>31</c:v>
                </c:pt>
                <c:pt idx="3094">
                  <c:v>23</c:v>
                </c:pt>
                <c:pt idx="3095">
                  <c:v>28</c:v>
                </c:pt>
                <c:pt idx="3096">
                  <c:v>37</c:v>
                </c:pt>
                <c:pt idx="3097">
                  <c:v>31</c:v>
                </c:pt>
                <c:pt idx="3098">
                  <c:v>24</c:v>
                </c:pt>
                <c:pt idx="3099">
                  <c:v>31</c:v>
                </c:pt>
                <c:pt idx="3100">
                  <c:v>27</c:v>
                </c:pt>
                <c:pt idx="3101">
                  <c:v>35</c:v>
                </c:pt>
                <c:pt idx="3102">
                  <c:v>30</c:v>
                </c:pt>
                <c:pt idx="3103">
                  <c:v>24</c:v>
                </c:pt>
                <c:pt idx="3104">
                  <c:v>34</c:v>
                </c:pt>
                <c:pt idx="3105">
                  <c:v>31</c:v>
                </c:pt>
                <c:pt idx="3106">
                  <c:v>30</c:v>
                </c:pt>
                <c:pt idx="3107">
                  <c:v>30</c:v>
                </c:pt>
                <c:pt idx="3108">
                  <c:v>20</c:v>
                </c:pt>
                <c:pt idx="3109">
                  <c:v>33</c:v>
                </c:pt>
                <c:pt idx="3110">
                  <c:v>26</c:v>
                </c:pt>
                <c:pt idx="3111">
                  <c:v>28</c:v>
                </c:pt>
                <c:pt idx="3112">
                  <c:v>27</c:v>
                </c:pt>
                <c:pt idx="3113">
                  <c:v>20</c:v>
                </c:pt>
                <c:pt idx="3114">
                  <c:v>22</c:v>
                </c:pt>
                <c:pt idx="3115">
                  <c:v>26</c:v>
                </c:pt>
                <c:pt idx="3116">
                  <c:v>21</c:v>
                </c:pt>
                <c:pt idx="3117">
                  <c:v>24</c:v>
                </c:pt>
                <c:pt idx="3118">
                  <c:v>23</c:v>
                </c:pt>
                <c:pt idx="3119">
                  <c:v>25</c:v>
                </c:pt>
                <c:pt idx="3120">
                  <c:v>27</c:v>
                </c:pt>
                <c:pt idx="3121">
                  <c:v>26</c:v>
                </c:pt>
                <c:pt idx="3122">
                  <c:v>34</c:v>
                </c:pt>
                <c:pt idx="3123">
                  <c:v>24</c:v>
                </c:pt>
                <c:pt idx="3124">
                  <c:v>30</c:v>
                </c:pt>
                <c:pt idx="3125">
                  <c:v>28</c:v>
                </c:pt>
                <c:pt idx="3126">
                  <c:v>29</c:v>
                </c:pt>
                <c:pt idx="3127">
                  <c:v>26</c:v>
                </c:pt>
                <c:pt idx="3128">
                  <c:v>39</c:v>
                </c:pt>
                <c:pt idx="3129">
                  <c:v>33</c:v>
                </c:pt>
                <c:pt idx="3130">
                  <c:v>23</c:v>
                </c:pt>
                <c:pt idx="3131">
                  <c:v>21</c:v>
                </c:pt>
                <c:pt idx="3132">
                  <c:v>28</c:v>
                </c:pt>
                <c:pt idx="3133">
                  <c:v>29</c:v>
                </c:pt>
                <c:pt idx="3134">
                  <c:v>26</c:v>
                </c:pt>
                <c:pt idx="3135">
                  <c:v>31</c:v>
                </c:pt>
                <c:pt idx="3136">
                  <c:v>30</c:v>
                </c:pt>
                <c:pt idx="3137">
                  <c:v>26</c:v>
                </c:pt>
                <c:pt idx="3138">
                  <c:v>26</c:v>
                </c:pt>
                <c:pt idx="3139">
                  <c:v>22</c:v>
                </c:pt>
                <c:pt idx="3140">
                  <c:v>24</c:v>
                </c:pt>
                <c:pt idx="3141">
                  <c:v>34</c:v>
                </c:pt>
                <c:pt idx="3142">
                  <c:v>35</c:v>
                </c:pt>
                <c:pt idx="3143">
                  <c:v>29</c:v>
                </c:pt>
                <c:pt idx="3144">
                  <c:v>27</c:v>
                </c:pt>
                <c:pt idx="3145">
                  <c:v>29</c:v>
                </c:pt>
                <c:pt idx="3146">
                  <c:v>19</c:v>
                </c:pt>
                <c:pt idx="3147">
                  <c:v>27</c:v>
                </c:pt>
                <c:pt idx="3148">
                  <c:v>23</c:v>
                </c:pt>
                <c:pt idx="3149">
                  <c:v>28</c:v>
                </c:pt>
                <c:pt idx="3150">
                  <c:v>26</c:v>
                </c:pt>
                <c:pt idx="3151">
                  <c:v>33</c:v>
                </c:pt>
                <c:pt idx="3152">
                  <c:v>33</c:v>
                </c:pt>
                <c:pt idx="3153">
                  <c:v>24</c:v>
                </c:pt>
                <c:pt idx="3154">
                  <c:v>32</c:v>
                </c:pt>
                <c:pt idx="3155">
                  <c:v>20</c:v>
                </c:pt>
                <c:pt idx="3156">
                  <c:v>28</c:v>
                </c:pt>
                <c:pt idx="3157">
                  <c:v>30</c:v>
                </c:pt>
                <c:pt idx="3158">
                  <c:v>24</c:v>
                </c:pt>
                <c:pt idx="3159">
                  <c:v>26</c:v>
                </c:pt>
                <c:pt idx="3160">
                  <c:v>32</c:v>
                </c:pt>
                <c:pt idx="3161">
                  <c:v>33</c:v>
                </c:pt>
                <c:pt idx="3162">
                  <c:v>28</c:v>
                </c:pt>
                <c:pt idx="3163">
                  <c:v>33</c:v>
                </c:pt>
                <c:pt idx="3164">
                  <c:v>29</c:v>
                </c:pt>
                <c:pt idx="3165">
                  <c:v>23</c:v>
                </c:pt>
                <c:pt idx="3166">
                  <c:v>32</c:v>
                </c:pt>
                <c:pt idx="3167">
                  <c:v>25</c:v>
                </c:pt>
                <c:pt idx="3168">
                  <c:v>25</c:v>
                </c:pt>
                <c:pt idx="3169">
                  <c:v>36</c:v>
                </c:pt>
                <c:pt idx="3170">
                  <c:v>24</c:v>
                </c:pt>
                <c:pt idx="3171">
                  <c:v>29</c:v>
                </c:pt>
                <c:pt idx="3172">
                  <c:v>25</c:v>
                </c:pt>
                <c:pt idx="3173">
                  <c:v>23</c:v>
                </c:pt>
                <c:pt idx="3174">
                  <c:v>21</c:v>
                </c:pt>
                <c:pt idx="3175">
                  <c:v>29</c:v>
                </c:pt>
                <c:pt idx="3176">
                  <c:v>27</c:v>
                </c:pt>
                <c:pt idx="3177">
                  <c:v>26</c:v>
                </c:pt>
                <c:pt idx="3178">
                  <c:v>22</c:v>
                </c:pt>
                <c:pt idx="3179">
                  <c:v>22</c:v>
                </c:pt>
                <c:pt idx="3180">
                  <c:v>21</c:v>
                </c:pt>
                <c:pt idx="3181">
                  <c:v>22</c:v>
                </c:pt>
                <c:pt idx="3182">
                  <c:v>25</c:v>
                </c:pt>
                <c:pt idx="3183">
                  <c:v>20</c:v>
                </c:pt>
                <c:pt idx="3184">
                  <c:v>30</c:v>
                </c:pt>
                <c:pt idx="3185">
                  <c:v>34</c:v>
                </c:pt>
                <c:pt idx="3186">
                  <c:v>28</c:v>
                </c:pt>
                <c:pt idx="3187">
                  <c:v>26</c:v>
                </c:pt>
                <c:pt idx="3188">
                  <c:v>27</c:v>
                </c:pt>
                <c:pt idx="3189">
                  <c:v>26</c:v>
                </c:pt>
                <c:pt idx="3190">
                  <c:v>20</c:v>
                </c:pt>
                <c:pt idx="3191">
                  <c:v>25</c:v>
                </c:pt>
                <c:pt idx="3192">
                  <c:v>29</c:v>
                </c:pt>
                <c:pt idx="3193">
                  <c:v>23</c:v>
                </c:pt>
                <c:pt idx="3194">
                  <c:v>31</c:v>
                </c:pt>
                <c:pt idx="3195">
                  <c:v>31</c:v>
                </c:pt>
                <c:pt idx="3196">
                  <c:v>20</c:v>
                </c:pt>
                <c:pt idx="3197">
                  <c:v>31</c:v>
                </c:pt>
                <c:pt idx="3198">
                  <c:v>34</c:v>
                </c:pt>
                <c:pt idx="3199">
                  <c:v>35</c:v>
                </c:pt>
                <c:pt idx="3200">
                  <c:v>26</c:v>
                </c:pt>
                <c:pt idx="3201">
                  <c:v>26</c:v>
                </c:pt>
                <c:pt idx="3202">
                  <c:v>25</c:v>
                </c:pt>
                <c:pt idx="3203">
                  <c:v>23</c:v>
                </c:pt>
                <c:pt idx="3204">
                  <c:v>28</c:v>
                </c:pt>
                <c:pt idx="3205">
                  <c:v>24</c:v>
                </c:pt>
                <c:pt idx="3206">
                  <c:v>28</c:v>
                </c:pt>
                <c:pt idx="3207">
                  <c:v>31</c:v>
                </c:pt>
                <c:pt idx="3208">
                  <c:v>27</c:v>
                </c:pt>
                <c:pt idx="3209">
                  <c:v>28</c:v>
                </c:pt>
                <c:pt idx="3210">
                  <c:v>26</c:v>
                </c:pt>
                <c:pt idx="3211">
                  <c:v>31</c:v>
                </c:pt>
                <c:pt idx="3212">
                  <c:v>31</c:v>
                </c:pt>
                <c:pt idx="3213">
                  <c:v>23</c:v>
                </c:pt>
                <c:pt idx="3214">
                  <c:v>36</c:v>
                </c:pt>
                <c:pt idx="3215">
                  <c:v>20</c:v>
                </c:pt>
                <c:pt idx="3216">
                  <c:v>33</c:v>
                </c:pt>
                <c:pt idx="3217">
                  <c:v>26</c:v>
                </c:pt>
                <c:pt idx="3218">
                  <c:v>25</c:v>
                </c:pt>
                <c:pt idx="3219">
                  <c:v>22</c:v>
                </c:pt>
                <c:pt idx="3220">
                  <c:v>25</c:v>
                </c:pt>
                <c:pt idx="3221">
                  <c:v>30</c:v>
                </c:pt>
                <c:pt idx="3222">
                  <c:v>25</c:v>
                </c:pt>
                <c:pt idx="3223">
                  <c:v>24</c:v>
                </c:pt>
                <c:pt idx="3224">
                  <c:v>23</c:v>
                </c:pt>
                <c:pt idx="3225">
                  <c:v>29</c:v>
                </c:pt>
                <c:pt idx="3226">
                  <c:v>23</c:v>
                </c:pt>
                <c:pt idx="3227">
                  <c:v>20</c:v>
                </c:pt>
                <c:pt idx="3228">
                  <c:v>35</c:v>
                </c:pt>
                <c:pt idx="3229">
                  <c:v>31</c:v>
                </c:pt>
                <c:pt idx="3230">
                  <c:v>26</c:v>
                </c:pt>
                <c:pt idx="3231">
                  <c:v>28</c:v>
                </c:pt>
                <c:pt idx="3232">
                  <c:v>25</c:v>
                </c:pt>
                <c:pt idx="3233">
                  <c:v>21</c:v>
                </c:pt>
                <c:pt idx="3234">
                  <c:v>26</c:v>
                </c:pt>
                <c:pt idx="3235">
                  <c:v>21</c:v>
                </c:pt>
                <c:pt idx="3236">
                  <c:v>22</c:v>
                </c:pt>
                <c:pt idx="3237">
                  <c:v>32</c:v>
                </c:pt>
                <c:pt idx="3238">
                  <c:v>32</c:v>
                </c:pt>
                <c:pt idx="3239">
                  <c:v>24</c:v>
                </c:pt>
                <c:pt idx="3240">
                  <c:v>28</c:v>
                </c:pt>
                <c:pt idx="3241">
                  <c:v>25</c:v>
                </c:pt>
                <c:pt idx="3242">
                  <c:v>24</c:v>
                </c:pt>
                <c:pt idx="3243">
                  <c:v>34</c:v>
                </c:pt>
                <c:pt idx="3244">
                  <c:v>35</c:v>
                </c:pt>
                <c:pt idx="3245">
                  <c:v>25</c:v>
                </c:pt>
                <c:pt idx="3246">
                  <c:v>31</c:v>
                </c:pt>
                <c:pt idx="3247">
                  <c:v>21</c:v>
                </c:pt>
                <c:pt idx="3248">
                  <c:v>31</c:v>
                </c:pt>
                <c:pt idx="3249">
                  <c:v>26</c:v>
                </c:pt>
                <c:pt idx="3250">
                  <c:v>26</c:v>
                </c:pt>
                <c:pt idx="3251">
                  <c:v>32</c:v>
                </c:pt>
                <c:pt idx="3252">
                  <c:v>18</c:v>
                </c:pt>
                <c:pt idx="3253">
                  <c:v>23</c:v>
                </c:pt>
                <c:pt idx="3254">
                  <c:v>24</c:v>
                </c:pt>
                <c:pt idx="3255">
                  <c:v>23</c:v>
                </c:pt>
                <c:pt idx="3256">
                  <c:v>24</c:v>
                </c:pt>
                <c:pt idx="3257">
                  <c:v>30</c:v>
                </c:pt>
                <c:pt idx="3258">
                  <c:v>30</c:v>
                </c:pt>
                <c:pt idx="3259">
                  <c:v>26</c:v>
                </c:pt>
                <c:pt idx="3260">
                  <c:v>36</c:v>
                </c:pt>
                <c:pt idx="3261">
                  <c:v>22</c:v>
                </c:pt>
                <c:pt idx="3262">
                  <c:v>29</c:v>
                </c:pt>
                <c:pt idx="3263">
                  <c:v>31</c:v>
                </c:pt>
                <c:pt idx="3264">
                  <c:v>25</c:v>
                </c:pt>
                <c:pt idx="3265">
                  <c:v>24</c:v>
                </c:pt>
                <c:pt idx="3266">
                  <c:v>38</c:v>
                </c:pt>
                <c:pt idx="3267">
                  <c:v>27</c:v>
                </c:pt>
                <c:pt idx="3268">
                  <c:v>23</c:v>
                </c:pt>
                <c:pt idx="3269">
                  <c:v>31</c:v>
                </c:pt>
                <c:pt idx="3270">
                  <c:v>33</c:v>
                </c:pt>
                <c:pt idx="3271">
                  <c:v>27</c:v>
                </c:pt>
                <c:pt idx="3272">
                  <c:v>22</c:v>
                </c:pt>
                <c:pt idx="3273">
                  <c:v>25</c:v>
                </c:pt>
                <c:pt idx="3274">
                  <c:v>27</c:v>
                </c:pt>
                <c:pt idx="3275">
                  <c:v>35</c:v>
                </c:pt>
                <c:pt idx="3276">
                  <c:v>26</c:v>
                </c:pt>
                <c:pt idx="3277">
                  <c:v>27</c:v>
                </c:pt>
                <c:pt idx="3278">
                  <c:v>23</c:v>
                </c:pt>
                <c:pt idx="3279">
                  <c:v>34</c:v>
                </c:pt>
                <c:pt idx="3280">
                  <c:v>24</c:v>
                </c:pt>
                <c:pt idx="3281">
                  <c:v>19</c:v>
                </c:pt>
                <c:pt idx="3282">
                  <c:v>31</c:v>
                </c:pt>
                <c:pt idx="3283">
                  <c:v>21</c:v>
                </c:pt>
                <c:pt idx="3284">
                  <c:v>26</c:v>
                </c:pt>
                <c:pt idx="3285">
                  <c:v>34</c:v>
                </c:pt>
                <c:pt idx="3286">
                  <c:v>32</c:v>
                </c:pt>
                <c:pt idx="3287">
                  <c:v>27</c:v>
                </c:pt>
                <c:pt idx="3288">
                  <c:v>31</c:v>
                </c:pt>
                <c:pt idx="3289">
                  <c:v>29</c:v>
                </c:pt>
                <c:pt idx="3290">
                  <c:v>30</c:v>
                </c:pt>
                <c:pt idx="3291">
                  <c:v>34</c:v>
                </c:pt>
                <c:pt idx="3292">
                  <c:v>26</c:v>
                </c:pt>
                <c:pt idx="3293">
                  <c:v>25</c:v>
                </c:pt>
                <c:pt idx="3294">
                  <c:v>23</c:v>
                </c:pt>
                <c:pt idx="3295">
                  <c:v>21</c:v>
                </c:pt>
                <c:pt idx="3296">
                  <c:v>30</c:v>
                </c:pt>
                <c:pt idx="3297">
                  <c:v>24</c:v>
                </c:pt>
                <c:pt idx="3298">
                  <c:v>21</c:v>
                </c:pt>
                <c:pt idx="3299">
                  <c:v>27</c:v>
                </c:pt>
                <c:pt idx="3300">
                  <c:v>31</c:v>
                </c:pt>
                <c:pt idx="3301">
                  <c:v>26</c:v>
                </c:pt>
                <c:pt idx="3302">
                  <c:v>30</c:v>
                </c:pt>
                <c:pt idx="3303">
                  <c:v>27</c:v>
                </c:pt>
                <c:pt idx="3304">
                  <c:v>30</c:v>
                </c:pt>
                <c:pt idx="3305">
                  <c:v>32</c:v>
                </c:pt>
                <c:pt idx="3306">
                  <c:v>38</c:v>
                </c:pt>
                <c:pt idx="3307">
                  <c:v>25</c:v>
                </c:pt>
                <c:pt idx="3308">
                  <c:v>25</c:v>
                </c:pt>
                <c:pt idx="3309">
                  <c:v>34</c:v>
                </c:pt>
                <c:pt idx="3310">
                  <c:v>30</c:v>
                </c:pt>
                <c:pt idx="3311">
                  <c:v>24</c:v>
                </c:pt>
                <c:pt idx="3312">
                  <c:v>24</c:v>
                </c:pt>
                <c:pt idx="3313">
                  <c:v>21</c:v>
                </c:pt>
                <c:pt idx="3314">
                  <c:v>30</c:v>
                </c:pt>
                <c:pt idx="3315">
                  <c:v>24</c:v>
                </c:pt>
                <c:pt idx="3316">
                  <c:v>25</c:v>
                </c:pt>
                <c:pt idx="3317">
                  <c:v>23</c:v>
                </c:pt>
                <c:pt idx="3318">
                  <c:v>29</c:v>
                </c:pt>
                <c:pt idx="3319">
                  <c:v>27</c:v>
                </c:pt>
                <c:pt idx="3320">
                  <c:v>21</c:v>
                </c:pt>
                <c:pt idx="3321">
                  <c:v>25</c:v>
                </c:pt>
                <c:pt idx="3322">
                  <c:v>37</c:v>
                </c:pt>
                <c:pt idx="3323">
                  <c:v>28</c:v>
                </c:pt>
                <c:pt idx="3324">
                  <c:v>27</c:v>
                </c:pt>
                <c:pt idx="3325">
                  <c:v>29</c:v>
                </c:pt>
                <c:pt idx="3326">
                  <c:v>22</c:v>
                </c:pt>
                <c:pt idx="3327">
                  <c:v>30</c:v>
                </c:pt>
                <c:pt idx="3328">
                  <c:v>27</c:v>
                </c:pt>
                <c:pt idx="3329">
                  <c:v>27</c:v>
                </c:pt>
                <c:pt idx="3330">
                  <c:v>23</c:v>
                </c:pt>
                <c:pt idx="3331">
                  <c:v>25</c:v>
                </c:pt>
                <c:pt idx="3332">
                  <c:v>31</c:v>
                </c:pt>
                <c:pt idx="3333">
                  <c:v>28</c:v>
                </c:pt>
                <c:pt idx="3334">
                  <c:v>23</c:v>
                </c:pt>
                <c:pt idx="3335">
                  <c:v>20</c:v>
                </c:pt>
                <c:pt idx="3336">
                  <c:v>21</c:v>
                </c:pt>
                <c:pt idx="3337">
                  <c:v>24</c:v>
                </c:pt>
                <c:pt idx="3338">
                  <c:v>22</c:v>
                </c:pt>
                <c:pt idx="3339">
                  <c:v>19</c:v>
                </c:pt>
                <c:pt idx="3340">
                  <c:v>27</c:v>
                </c:pt>
                <c:pt idx="3341">
                  <c:v>33</c:v>
                </c:pt>
                <c:pt idx="3342">
                  <c:v>28</c:v>
                </c:pt>
                <c:pt idx="3343">
                  <c:v>32</c:v>
                </c:pt>
                <c:pt idx="3344">
                  <c:v>23</c:v>
                </c:pt>
                <c:pt idx="3345">
                  <c:v>26</c:v>
                </c:pt>
                <c:pt idx="3346">
                  <c:v>22</c:v>
                </c:pt>
                <c:pt idx="3347">
                  <c:v>21</c:v>
                </c:pt>
                <c:pt idx="3348">
                  <c:v>34</c:v>
                </c:pt>
                <c:pt idx="3349">
                  <c:v>30</c:v>
                </c:pt>
                <c:pt idx="3350">
                  <c:v>26</c:v>
                </c:pt>
                <c:pt idx="3351">
                  <c:v>27</c:v>
                </c:pt>
                <c:pt idx="3352">
                  <c:v>29</c:v>
                </c:pt>
                <c:pt idx="3353">
                  <c:v>30</c:v>
                </c:pt>
                <c:pt idx="3354">
                  <c:v>35</c:v>
                </c:pt>
                <c:pt idx="3355">
                  <c:v>33</c:v>
                </c:pt>
                <c:pt idx="3356">
                  <c:v>27</c:v>
                </c:pt>
                <c:pt idx="3357">
                  <c:v>28</c:v>
                </c:pt>
                <c:pt idx="3358">
                  <c:v>35</c:v>
                </c:pt>
                <c:pt idx="3359">
                  <c:v>26</c:v>
                </c:pt>
                <c:pt idx="3360">
                  <c:v>23</c:v>
                </c:pt>
                <c:pt idx="3361">
                  <c:v>24</c:v>
                </c:pt>
                <c:pt idx="3362">
                  <c:v>30</c:v>
                </c:pt>
                <c:pt idx="3363">
                  <c:v>26</c:v>
                </c:pt>
                <c:pt idx="3364">
                  <c:v>30</c:v>
                </c:pt>
                <c:pt idx="3365">
                  <c:v>25</c:v>
                </c:pt>
                <c:pt idx="3366">
                  <c:v>28</c:v>
                </c:pt>
                <c:pt idx="3367">
                  <c:v>26</c:v>
                </c:pt>
                <c:pt idx="3368">
                  <c:v>31</c:v>
                </c:pt>
                <c:pt idx="3369">
                  <c:v>25</c:v>
                </c:pt>
                <c:pt idx="3370">
                  <c:v>33</c:v>
                </c:pt>
                <c:pt idx="3371">
                  <c:v>25</c:v>
                </c:pt>
                <c:pt idx="3372">
                  <c:v>27</c:v>
                </c:pt>
                <c:pt idx="3373">
                  <c:v>26</c:v>
                </c:pt>
                <c:pt idx="3374">
                  <c:v>22</c:v>
                </c:pt>
                <c:pt idx="3375">
                  <c:v>34</c:v>
                </c:pt>
                <c:pt idx="3376">
                  <c:v>25</c:v>
                </c:pt>
                <c:pt idx="3377">
                  <c:v>24</c:v>
                </c:pt>
                <c:pt idx="3378">
                  <c:v>31</c:v>
                </c:pt>
                <c:pt idx="3379">
                  <c:v>22</c:v>
                </c:pt>
                <c:pt idx="3380">
                  <c:v>29</c:v>
                </c:pt>
                <c:pt idx="3381">
                  <c:v>23</c:v>
                </c:pt>
                <c:pt idx="3382">
                  <c:v>26</c:v>
                </c:pt>
                <c:pt idx="3383">
                  <c:v>28</c:v>
                </c:pt>
                <c:pt idx="3384">
                  <c:v>24</c:v>
                </c:pt>
                <c:pt idx="3385">
                  <c:v>24</c:v>
                </c:pt>
                <c:pt idx="3386">
                  <c:v>30</c:v>
                </c:pt>
                <c:pt idx="3387">
                  <c:v>26</c:v>
                </c:pt>
                <c:pt idx="3388">
                  <c:v>19</c:v>
                </c:pt>
                <c:pt idx="3389">
                  <c:v>32</c:v>
                </c:pt>
                <c:pt idx="3390">
                  <c:v>37</c:v>
                </c:pt>
                <c:pt idx="3391">
                  <c:v>22</c:v>
                </c:pt>
                <c:pt idx="3392">
                  <c:v>25</c:v>
                </c:pt>
                <c:pt idx="3393">
                  <c:v>29</c:v>
                </c:pt>
                <c:pt idx="3394">
                  <c:v>21</c:v>
                </c:pt>
                <c:pt idx="3395">
                  <c:v>31</c:v>
                </c:pt>
                <c:pt idx="3396">
                  <c:v>31</c:v>
                </c:pt>
                <c:pt idx="3397">
                  <c:v>33</c:v>
                </c:pt>
                <c:pt idx="3398">
                  <c:v>32</c:v>
                </c:pt>
                <c:pt idx="3399">
                  <c:v>22</c:v>
                </c:pt>
                <c:pt idx="3400">
                  <c:v>21</c:v>
                </c:pt>
                <c:pt idx="3401">
                  <c:v>29</c:v>
                </c:pt>
                <c:pt idx="3402">
                  <c:v>26</c:v>
                </c:pt>
                <c:pt idx="3403">
                  <c:v>24</c:v>
                </c:pt>
                <c:pt idx="3404">
                  <c:v>30</c:v>
                </c:pt>
                <c:pt idx="3405">
                  <c:v>20</c:v>
                </c:pt>
                <c:pt idx="3406">
                  <c:v>30</c:v>
                </c:pt>
                <c:pt idx="3407">
                  <c:v>28</c:v>
                </c:pt>
                <c:pt idx="3408">
                  <c:v>22</c:v>
                </c:pt>
                <c:pt idx="3409">
                  <c:v>27</c:v>
                </c:pt>
                <c:pt idx="3410">
                  <c:v>24</c:v>
                </c:pt>
                <c:pt idx="3411">
                  <c:v>22</c:v>
                </c:pt>
                <c:pt idx="3412">
                  <c:v>32</c:v>
                </c:pt>
                <c:pt idx="3413">
                  <c:v>23</c:v>
                </c:pt>
                <c:pt idx="3414">
                  <c:v>31</c:v>
                </c:pt>
                <c:pt idx="3415">
                  <c:v>27</c:v>
                </c:pt>
                <c:pt idx="3416">
                  <c:v>34</c:v>
                </c:pt>
                <c:pt idx="3417">
                  <c:v>27</c:v>
                </c:pt>
                <c:pt idx="3418">
                  <c:v>18</c:v>
                </c:pt>
                <c:pt idx="3419">
                  <c:v>25</c:v>
                </c:pt>
                <c:pt idx="3420">
                  <c:v>39</c:v>
                </c:pt>
                <c:pt idx="3421">
                  <c:v>25</c:v>
                </c:pt>
                <c:pt idx="3422">
                  <c:v>28</c:v>
                </c:pt>
                <c:pt idx="3423">
                  <c:v>26</c:v>
                </c:pt>
                <c:pt idx="3424">
                  <c:v>22</c:v>
                </c:pt>
                <c:pt idx="3425">
                  <c:v>27</c:v>
                </c:pt>
                <c:pt idx="3426">
                  <c:v>25</c:v>
                </c:pt>
                <c:pt idx="3427">
                  <c:v>24</c:v>
                </c:pt>
                <c:pt idx="3428">
                  <c:v>31</c:v>
                </c:pt>
                <c:pt idx="3429">
                  <c:v>24</c:v>
                </c:pt>
                <c:pt idx="3430">
                  <c:v>29</c:v>
                </c:pt>
                <c:pt idx="3431">
                  <c:v>31</c:v>
                </c:pt>
                <c:pt idx="3432">
                  <c:v>31</c:v>
                </c:pt>
                <c:pt idx="3433">
                  <c:v>34</c:v>
                </c:pt>
                <c:pt idx="3434">
                  <c:v>26</c:v>
                </c:pt>
                <c:pt idx="3435">
                  <c:v>21</c:v>
                </c:pt>
                <c:pt idx="3436">
                  <c:v>30</c:v>
                </c:pt>
                <c:pt idx="3437">
                  <c:v>27</c:v>
                </c:pt>
                <c:pt idx="3438">
                  <c:v>25</c:v>
                </c:pt>
                <c:pt idx="3439">
                  <c:v>26</c:v>
                </c:pt>
                <c:pt idx="3440">
                  <c:v>28</c:v>
                </c:pt>
                <c:pt idx="3441">
                  <c:v>26</c:v>
                </c:pt>
                <c:pt idx="3442">
                  <c:v>31</c:v>
                </c:pt>
                <c:pt idx="3443">
                  <c:v>23</c:v>
                </c:pt>
                <c:pt idx="3444">
                  <c:v>31</c:v>
                </c:pt>
                <c:pt idx="3445">
                  <c:v>22</c:v>
                </c:pt>
                <c:pt idx="3446">
                  <c:v>23</c:v>
                </c:pt>
                <c:pt idx="3447">
                  <c:v>22</c:v>
                </c:pt>
                <c:pt idx="3448">
                  <c:v>30</c:v>
                </c:pt>
                <c:pt idx="3449">
                  <c:v>24</c:v>
                </c:pt>
                <c:pt idx="3450">
                  <c:v>30</c:v>
                </c:pt>
                <c:pt idx="3451">
                  <c:v>19</c:v>
                </c:pt>
                <c:pt idx="3452">
                  <c:v>31</c:v>
                </c:pt>
                <c:pt idx="3453">
                  <c:v>30</c:v>
                </c:pt>
                <c:pt idx="3454">
                  <c:v>25</c:v>
                </c:pt>
                <c:pt idx="3455">
                  <c:v>30</c:v>
                </c:pt>
                <c:pt idx="3456">
                  <c:v>28</c:v>
                </c:pt>
                <c:pt idx="3457">
                  <c:v>24</c:v>
                </c:pt>
                <c:pt idx="3458">
                  <c:v>26</c:v>
                </c:pt>
                <c:pt idx="3459">
                  <c:v>23</c:v>
                </c:pt>
                <c:pt idx="3460">
                  <c:v>27</c:v>
                </c:pt>
                <c:pt idx="3461">
                  <c:v>23</c:v>
                </c:pt>
                <c:pt idx="3462">
                  <c:v>25</c:v>
                </c:pt>
                <c:pt idx="3463">
                  <c:v>26</c:v>
                </c:pt>
                <c:pt idx="3464">
                  <c:v>35</c:v>
                </c:pt>
                <c:pt idx="3465">
                  <c:v>27</c:v>
                </c:pt>
                <c:pt idx="3466">
                  <c:v>21</c:v>
                </c:pt>
                <c:pt idx="3467">
                  <c:v>33</c:v>
                </c:pt>
                <c:pt idx="3468">
                  <c:v>22</c:v>
                </c:pt>
                <c:pt idx="3469">
                  <c:v>23</c:v>
                </c:pt>
                <c:pt idx="3470">
                  <c:v>27</c:v>
                </c:pt>
                <c:pt idx="3471">
                  <c:v>36</c:v>
                </c:pt>
                <c:pt idx="3472">
                  <c:v>27</c:v>
                </c:pt>
                <c:pt idx="3473">
                  <c:v>31</c:v>
                </c:pt>
                <c:pt idx="3474">
                  <c:v>34</c:v>
                </c:pt>
                <c:pt idx="3475">
                  <c:v>32</c:v>
                </c:pt>
                <c:pt idx="3476">
                  <c:v>30</c:v>
                </c:pt>
                <c:pt idx="3477">
                  <c:v>29</c:v>
                </c:pt>
                <c:pt idx="3478">
                  <c:v>25</c:v>
                </c:pt>
                <c:pt idx="3479">
                  <c:v>22</c:v>
                </c:pt>
                <c:pt idx="3480">
                  <c:v>23</c:v>
                </c:pt>
                <c:pt idx="3481">
                  <c:v>31</c:v>
                </c:pt>
                <c:pt idx="3482">
                  <c:v>34</c:v>
                </c:pt>
                <c:pt idx="3483">
                  <c:v>29</c:v>
                </c:pt>
                <c:pt idx="3484">
                  <c:v>31</c:v>
                </c:pt>
                <c:pt idx="3485">
                  <c:v>28</c:v>
                </c:pt>
                <c:pt idx="3486">
                  <c:v>22</c:v>
                </c:pt>
                <c:pt idx="3487">
                  <c:v>24</c:v>
                </c:pt>
                <c:pt idx="3488">
                  <c:v>24</c:v>
                </c:pt>
                <c:pt idx="3489">
                  <c:v>21</c:v>
                </c:pt>
                <c:pt idx="3490">
                  <c:v>33</c:v>
                </c:pt>
                <c:pt idx="3491">
                  <c:v>27</c:v>
                </c:pt>
                <c:pt idx="3492">
                  <c:v>25</c:v>
                </c:pt>
                <c:pt idx="3493">
                  <c:v>30</c:v>
                </c:pt>
                <c:pt idx="3494">
                  <c:v>29</c:v>
                </c:pt>
                <c:pt idx="3495">
                  <c:v>29</c:v>
                </c:pt>
                <c:pt idx="3496">
                  <c:v>30</c:v>
                </c:pt>
                <c:pt idx="3497">
                  <c:v>26</c:v>
                </c:pt>
                <c:pt idx="3498">
                  <c:v>33</c:v>
                </c:pt>
                <c:pt idx="3499">
                  <c:v>31</c:v>
                </c:pt>
                <c:pt idx="3500">
                  <c:v>22</c:v>
                </c:pt>
                <c:pt idx="3501">
                  <c:v>31</c:v>
                </c:pt>
                <c:pt idx="3502">
                  <c:v>28</c:v>
                </c:pt>
                <c:pt idx="3503">
                  <c:v>22</c:v>
                </c:pt>
                <c:pt idx="3504">
                  <c:v>29</c:v>
                </c:pt>
                <c:pt idx="3505">
                  <c:v>27</c:v>
                </c:pt>
                <c:pt idx="3506">
                  <c:v>31</c:v>
                </c:pt>
                <c:pt idx="3507">
                  <c:v>25</c:v>
                </c:pt>
                <c:pt idx="3508">
                  <c:v>31</c:v>
                </c:pt>
                <c:pt idx="3509">
                  <c:v>32</c:v>
                </c:pt>
                <c:pt idx="3510">
                  <c:v>28</c:v>
                </c:pt>
                <c:pt idx="3511">
                  <c:v>29</c:v>
                </c:pt>
                <c:pt idx="3512">
                  <c:v>24</c:v>
                </c:pt>
                <c:pt idx="3513">
                  <c:v>19</c:v>
                </c:pt>
                <c:pt idx="3514">
                  <c:v>31</c:v>
                </c:pt>
                <c:pt idx="3515">
                  <c:v>26</c:v>
                </c:pt>
                <c:pt idx="3516">
                  <c:v>23</c:v>
                </c:pt>
                <c:pt idx="3517">
                  <c:v>25</c:v>
                </c:pt>
                <c:pt idx="3518">
                  <c:v>25</c:v>
                </c:pt>
                <c:pt idx="3519">
                  <c:v>24</c:v>
                </c:pt>
                <c:pt idx="3520">
                  <c:v>30</c:v>
                </c:pt>
                <c:pt idx="3521">
                  <c:v>31</c:v>
                </c:pt>
                <c:pt idx="3522">
                  <c:v>28</c:v>
                </c:pt>
                <c:pt idx="3523">
                  <c:v>25</c:v>
                </c:pt>
                <c:pt idx="3524">
                  <c:v>25</c:v>
                </c:pt>
                <c:pt idx="3525">
                  <c:v>32</c:v>
                </c:pt>
                <c:pt idx="3526">
                  <c:v>31</c:v>
                </c:pt>
                <c:pt idx="3527">
                  <c:v>19</c:v>
                </c:pt>
                <c:pt idx="3528">
                  <c:v>33</c:v>
                </c:pt>
                <c:pt idx="3529">
                  <c:v>36</c:v>
                </c:pt>
                <c:pt idx="3530">
                  <c:v>29</c:v>
                </c:pt>
                <c:pt idx="3531">
                  <c:v>25</c:v>
                </c:pt>
                <c:pt idx="3532">
                  <c:v>27</c:v>
                </c:pt>
                <c:pt idx="3533">
                  <c:v>26</c:v>
                </c:pt>
                <c:pt idx="3534">
                  <c:v>29</c:v>
                </c:pt>
                <c:pt idx="3535">
                  <c:v>27</c:v>
                </c:pt>
                <c:pt idx="3536">
                  <c:v>25</c:v>
                </c:pt>
                <c:pt idx="3537">
                  <c:v>36</c:v>
                </c:pt>
                <c:pt idx="3538">
                  <c:v>32</c:v>
                </c:pt>
                <c:pt idx="3539">
                  <c:v>31</c:v>
                </c:pt>
                <c:pt idx="3540">
                  <c:v>21</c:v>
                </c:pt>
                <c:pt idx="3541">
                  <c:v>25</c:v>
                </c:pt>
                <c:pt idx="3542">
                  <c:v>23</c:v>
                </c:pt>
                <c:pt idx="3543">
                  <c:v>21</c:v>
                </c:pt>
                <c:pt idx="3544">
                  <c:v>31</c:v>
                </c:pt>
                <c:pt idx="3545">
                  <c:v>35</c:v>
                </c:pt>
                <c:pt idx="3546">
                  <c:v>23</c:v>
                </c:pt>
                <c:pt idx="3547">
                  <c:v>25</c:v>
                </c:pt>
                <c:pt idx="3548">
                  <c:v>32</c:v>
                </c:pt>
                <c:pt idx="3549">
                  <c:v>32</c:v>
                </c:pt>
                <c:pt idx="3550">
                  <c:v>40</c:v>
                </c:pt>
                <c:pt idx="3551">
                  <c:v>31</c:v>
                </c:pt>
                <c:pt idx="3552">
                  <c:v>31</c:v>
                </c:pt>
                <c:pt idx="3553">
                  <c:v>37</c:v>
                </c:pt>
                <c:pt idx="3554">
                  <c:v>24</c:v>
                </c:pt>
                <c:pt idx="3555">
                  <c:v>34</c:v>
                </c:pt>
                <c:pt idx="3556">
                  <c:v>20</c:v>
                </c:pt>
                <c:pt idx="3557">
                  <c:v>27</c:v>
                </c:pt>
                <c:pt idx="3558">
                  <c:v>28</c:v>
                </c:pt>
                <c:pt idx="3559">
                  <c:v>23</c:v>
                </c:pt>
                <c:pt idx="3560">
                  <c:v>21</c:v>
                </c:pt>
                <c:pt idx="3561">
                  <c:v>34</c:v>
                </c:pt>
                <c:pt idx="3562">
                  <c:v>18</c:v>
                </c:pt>
                <c:pt idx="3563">
                  <c:v>24</c:v>
                </c:pt>
                <c:pt idx="3564">
                  <c:v>33</c:v>
                </c:pt>
                <c:pt idx="3565">
                  <c:v>26</c:v>
                </c:pt>
                <c:pt idx="3566">
                  <c:v>30</c:v>
                </c:pt>
                <c:pt idx="3567">
                  <c:v>30</c:v>
                </c:pt>
                <c:pt idx="3568">
                  <c:v>21</c:v>
                </c:pt>
                <c:pt idx="3569">
                  <c:v>20</c:v>
                </c:pt>
                <c:pt idx="3570">
                  <c:v>32</c:v>
                </c:pt>
                <c:pt idx="3571">
                  <c:v>26</c:v>
                </c:pt>
                <c:pt idx="3572">
                  <c:v>26</c:v>
                </c:pt>
                <c:pt idx="3573">
                  <c:v>24</c:v>
                </c:pt>
                <c:pt idx="3574">
                  <c:v>27</c:v>
                </c:pt>
                <c:pt idx="3575">
                  <c:v>23</c:v>
                </c:pt>
                <c:pt idx="3576">
                  <c:v>26</c:v>
                </c:pt>
                <c:pt idx="3577">
                  <c:v>31</c:v>
                </c:pt>
                <c:pt idx="3578">
                  <c:v>23</c:v>
                </c:pt>
                <c:pt idx="3579">
                  <c:v>28</c:v>
                </c:pt>
                <c:pt idx="3580">
                  <c:v>30</c:v>
                </c:pt>
                <c:pt idx="3581">
                  <c:v>28</c:v>
                </c:pt>
                <c:pt idx="3582">
                  <c:v>24</c:v>
                </c:pt>
                <c:pt idx="3583">
                  <c:v>24</c:v>
                </c:pt>
                <c:pt idx="3584">
                  <c:v>33</c:v>
                </c:pt>
                <c:pt idx="3585">
                  <c:v>28</c:v>
                </c:pt>
                <c:pt idx="3586">
                  <c:v>30</c:v>
                </c:pt>
                <c:pt idx="3587">
                  <c:v>30</c:v>
                </c:pt>
                <c:pt idx="3588">
                  <c:v>33</c:v>
                </c:pt>
                <c:pt idx="3589">
                  <c:v>27</c:v>
                </c:pt>
                <c:pt idx="3590">
                  <c:v>32</c:v>
                </c:pt>
                <c:pt idx="3591">
                  <c:v>28</c:v>
                </c:pt>
                <c:pt idx="3592">
                  <c:v>26</c:v>
                </c:pt>
                <c:pt idx="3593">
                  <c:v>23</c:v>
                </c:pt>
                <c:pt idx="3594">
                  <c:v>32</c:v>
                </c:pt>
                <c:pt idx="3595">
                  <c:v>31</c:v>
                </c:pt>
                <c:pt idx="3596">
                  <c:v>27</c:v>
                </c:pt>
                <c:pt idx="3597">
                  <c:v>30</c:v>
                </c:pt>
                <c:pt idx="3598">
                  <c:v>27</c:v>
                </c:pt>
                <c:pt idx="3599">
                  <c:v>28</c:v>
                </c:pt>
                <c:pt idx="3600">
                  <c:v>29</c:v>
                </c:pt>
                <c:pt idx="3601">
                  <c:v>23</c:v>
                </c:pt>
                <c:pt idx="3602">
                  <c:v>33</c:v>
                </c:pt>
                <c:pt idx="3603">
                  <c:v>39</c:v>
                </c:pt>
                <c:pt idx="3604">
                  <c:v>32</c:v>
                </c:pt>
                <c:pt idx="3605">
                  <c:v>25</c:v>
                </c:pt>
                <c:pt idx="3606">
                  <c:v>23</c:v>
                </c:pt>
                <c:pt idx="3607">
                  <c:v>26</c:v>
                </c:pt>
                <c:pt idx="3608">
                  <c:v>30</c:v>
                </c:pt>
                <c:pt idx="3609">
                  <c:v>26</c:v>
                </c:pt>
                <c:pt idx="3610">
                  <c:v>27</c:v>
                </c:pt>
                <c:pt idx="3611">
                  <c:v>30</c:v>
                </c:pt>
                <c:pt idx="3612">
                  <c:v>23</c:v>
                </c:pt>
                <c:pt idx="3613">
                  <c:v>35</c:v>
                </c:pt>
                <c:pt idx="3614">
                  <c:v>32</c:v>
                </c:pt>
                <c:pt idx="3615">
                  <c:v>25</c:v>
                </c:pt>
                <c:pt idx="3616">
                  <c:v>24</c:v>
                </c:pt>
                <c:pt idx="3617">
                  <c:v>33</c:v>
                </c:pt>
                <c:pt idx="3618">
                  <c:v>18</c:v>
                </c:pt>
                <c:pt idx="3619">
                  <c:v>38</c:v>
                </c:pt>
                <c:pt idx="3620">
                  <c:v>34</c:v>
                </c:pt>
                <c:pt idx="3621">
                  <c:v>26</c:v>
                </c:pt>
                <c:pt idx="3622">
                  <c:v>24</c:v>
                </c:pt>
                <c:pt idx="3623">
                  <c:v>32</c:v>
                </c:pt>
                <c:pt idx="3624">
                  <c:v>29</c:v>
                </c:pt>
                <c:pt idx="3625">
                  <c:v>28</c:v>
                </c:pt>
                <c:pt idx="3626">
                  <c:v>25</c:v>
                </c:pt>
                <c:pt idx="3627">
                  <c:v>34</c:v>
                </c:pt>
                <c:pt idx="3628">
                  <c:v>25</c:v>
                </c:pt>
                <c:pt idx="3629">
                  <c:v>26</c:v>
                </c:pt>
                <c:pt idx="3630">
                  <c:v>26</c:v>
                </c:pt>
                <c:pt idx="3631">
                  <c:v>22</c:v>
                </c:pt>
                <c:pt idx="3632">
                  <c:v>24</c:v>
                </c:pt>
                <c:pt idx="3633">
                  <c:v>29</c:v>
                </c:pt>
                <c:pt idx="3634">
                  <c:v>26</c:v>
                </c:pt>
                <c:pt idx="3635">
                  <c:v>29</c:v>
                </c:pt>
                <c:pt idx="3636">
                  <c:v>29</c:v>
                </c:pt>
                <c:pt idx="3637">
                  <c:v>25</c:v>
                </c:pt>
                <c:pt idx="3638">
                  <c:v>23</c:v>
                </c:pt>
                <c:pt idx="3639">
                  <c:v>28</c:v>
                </c:pt>
                <c:pt idx="3640">
                  <c:v>30</c:v>
                </c:pt>
                <c:pt idx="3641">
                  <c:v>31</c:v>
                </c:pt>
                <c:pt idx="3642">
                  <c:v>26</c:v>
                </c:pt>
                <c:pt idx="3643">
                  <c:v>26</c:v>
                </c:pt>
                <c:pt idx="3644">
                  <c:v>36</c:v>
                </c:pt>
                <c:pt idx="3645">
                  <c:v>28</c:v>
                </c:pt>
                <c:pt idx="3646">
                  <c:v>22</c:v>
                </c:pt>
                <c:pt idx="3647">
                  <c:v>31</c:v>
                </c:pt>
                <c:pt idx="3648">
                  <c:v>28</c:v>
                </c:pt>
                <c:pt idx="3649">
                  <c:v>29</c:v>
                </c:pt>
                <c:pt idx="3650">
                  <c:v>28</c:v>
                </c:pt>
                <c:pt idx="3651">
                  <c:v>25</c:v>
                </c:pt>
                <c:pt idx="3652">
                  <c:v>20</c:v>
                </c:pt>
                <c:pt idx="3653">
                  <c:v>34</c:v>
                </c:pt>
                <c:pt idx="3654">
                  <c:v>22</c:v>
                </c:pt>
                <c:pt idx="3655">
                  <c:v>25</c:v>
                </c:pt>
                <c:pt idx="3656">
                  <c:v>21</c:v>
                </c:pt>
                <c:pt idx="3657">
                  <c:v>24</c:v>
                </c:pt>
                <c:pt idx="3658">
                  <c:v>26</c:v>
                </c:pt>
                <c:pt idx="3659">
                  <c:v>28</c:v>
                </c:pt>
                <c:pt idx="3660">
                  <c:v>26</c:v>
                </c:pt>
                <c:pt idx="3661">
                  <c:v>34</c:v>
                </c:pt>
                <c:pt idx="3662">
                  <c:v>21</c:v>
                </c:pt>
                <c:pt idx="3663">
                  <c:v>28</c:v>
                </c:pt>
                <c:pt idx="3664">
                  <c:v>25</c:v>
                </c:pt>
                <c:pt idx="3665">
                  <c:v>26</c:v>
                </c:pt>
                <c:pt idx="3666">
                  <c:v>23</c:v>
                </c:pt>
                <c:pt idx="3667">
                  <c:v>31</c:v>
                </c:pt>
                <c:pt idx="3668">
                  <c:v>27</c:v>
                </c:pt>
                <c:pt idx="3669">
                  <c:v>23</c:v>
                </c:pt>
                <c:pt idx="3670">
                  <c:v>28</c:v>
                </c:pt>
                <c:pt idx="3671">
                  <c:v>34</c:v>
                </c:pt>
                <c:pt idx="3672">
                  <c:v>27</c:v>
                </c:pt>
                <c:pt idx="3673">
                  <c:v>25</c:v>
                </c:pt>
                <c:pt idx="3674">
                  <c:v>20</c:v>
                </c:pt>
                <c:pt idx="3675">
                  <c:v>19</c:v>
                </c:pt>
                <c:pt idx="3676">
                  <c:v>31</c:v>
                </c:pt>
                <c:pt idx="3677">
                  <c:v>27</c:v>
                </c:pt>
                <c:pt idx="3678">
                  <c:v>25</c:v>
                </c:pt>
                <c:pt idx="3679">
                  <c:v>27</c:v>
                </c:pt>
                <c:pt idx="3680">
                  <c:v>26</c:v>
                </c:pt>
                <c:pt idx="3681">
                  <c:v>26</c:v>
                </c:pt>
                <c:pt idx="3682">
                  <c:v>24</c:v>
                </c:pt>
                <c:pt idx="3683">
                  <c:v>21</c:v>
                </c:pt>
                <c:pt idx="3684">
                  <c:v>20</c:v>
                </c:pt>
                <c:pt idx="3685">
                  <c:v>18</c:v>
                </c:pt>
                <c:pt idx="3686">
                  <c:v>25</c:v>
                </c:pt>
                <c:pt idx="3687">
                  <c:v>21</c:v>
                </c:pt>
                <c:pt idx="3688">
                  <c:v>26</c:v>
                </c:pt>
                <c:pt idx="3689">
                  <c:v>28</c:v>
                </c:pt>
                <c:pt idx="3690">
                  <c:v>23</c:v>
                </c:pt>
                <c:pt idx="3691">
                  <c:v>28</c:v>
                </c:pt>
                <c:pt idx="3692">
                  <c:v>17</c:v>
                </c:pt>
                <c:pt idx="3693">
                  <c:v>30</c:v>
                </c:pt>
                <c:pt idx="3694">
                  <c:v>30</c:v>
                </c:pt>
                <c:pt idx="3695">
                  <c:v>29</c:v>
                </c:pt>
                <c:pt idx="3696">
                  <c:v>22</c:v>
                </c:pt>
                <c:pt idx="3697">
                  <c:v>26</c:v>
                </c:pt>
                <c:pt idx="3698">
                  <c:v>25</c:v>
                </c:pt>
                <c:pt idx="3699">
                  <c:v>26</c:v>
                </c:pt>
                <c:pt idx="3700">
                  <c:v>28</c:v>
                </c:pt>
                <c:pt idx="3701">
                  <c:v>27</c:v>
                </c:pt>
                <c:pt idx="3702">
                  <c:v>33</c:v>
                </c:pt>
                <c:pt idx="3703">
                  <c:v>23</c:v>
                </c:pt>
                <c:pt idx="3704">
                  <c:v>24</c:v>
                </c:pt>
                <c:pt idx="3705">
                  <c:v>23</c:v>
                </c:pt>
                <c:pt idx="3706">
                  <c:v>25</c:v>
                </c:pt>
                <c:pt idx="3707">
                  <c:v>26</c:v>
                </c:pt>
                <c:pt idx="3708">
                  <c:v>22</c:v>
                </c:pt>
                <c:pt idx="3709">
                  <c:v>24</c:v>
                </c:pt>
                <c:pt idx="3710">
                  <c:v>34</c:v>
                </c:pt>
                <c:pt idx="3711">
                  <c:v>28</c:v>
                </c:pt>
                <c:pt idx="3712">
                  <c:v>29</c:v>
                </c:pt>
                <c:pt idx="3713">
                  <c:v>25</c:v>
                </c:pt>
                <c:pt idx="3714">
                  <c:v>23</c:v>
                </c:pt>
                <c:pt idx="3715">
                  <c:v>25</c:v>
                </c:pt>
                <c:pt idx="3716">
                  <c:v>26</c:v>
                </c:pt>
                <c:pt idx="3717">
                  <c:v>26</c:v>
                </c:pt>
                <c:pt idx="3718">
                  <c:v>25</c:v>
                </c:pt>
                <c:pt idx="3719">
                  <c:v>23</c:v>
                </c:pt>
                <c:pt idx="3720">
                  <c:v>23</c:v>
                </c:pt>
                <c:pt idx="3721">
                  <c:v>28</c:v>
                </c:pt>
                <c:pt idx="3722">
                  <c:v>32</c:v>
                </c:pt>
                <c:pt idx="3723">
                  <c:v>20</c:v>
                </c:pt>
                <c:pt idx="3724">
                  <c:v>25</c:v>
                </c:pt>
                <c:pt idx="3725">
                  <c:v>24</c:v>
                </c:pt>
                <c:pt idx="3726">
                  <c:v>31</c:v>
                </c:pt>
                <c:pt idx="3727">
                  <c:v>24</c:v>
                </c:pt>
                <c:pt idx="3728">
                  <c:v>31</c:v>
                </c:pt>
                <c:pt idx="3729">
                  <c:v>24</c:v>
                </c:pt>
                <c:pt idx="3730">
                  <c:v>26</c:v>
                </c:pt>
                <c:pt idx="3731">
                  <c:v>30</c:v>
                </c:pt>
                <c:pt idx="3732">
                  <c:v>28</c:v>
                </c:pt>
                <c:pt idx="3733">
                  <c:v>28</c:v>
                </c:pt>
                <c:pt idx="3734">
                  <c:v>37</c:v>
                </c:pt>
                <c:pt idx="3735">
                  <c:v>33</c:v>
                </c:pt>
                <c:pt idx="3736">
                  <c:v>27</c:v>
                </c:pt>
                <c:pt idx="3737">
                  <c:v>25</c:v>
                </c:pt>
                <c:pt idx="3738">
                  <c:v>26</c:v>
                </c:pt>
                <c:pt idx="3739">
                  <c:v>26</c:v>
                </c:pt>
                <c:pt idx="3740">
                  <c:v>29</c:v>
                </c:pt>
                <c:pt idx="3741">
                  <c:v>30</c:v>
                </c:pt>
                <c:pt idx="3742">
                  <c:v>23</c:v>
                </c:pt>
                <c:pt idx="3743">
                  <c:v>25</c:v>
                </c:pt>
                <c:pt idx="3744">
                  <c:v>34</c:v>
                </c:pt>
                <c:pt idx="3745">
                  <c:v>22</c:v>
                </c:pt>
                <c:pt idx="3746">
                  <c:v>25</c:v>
                </c:pt>
                <c:pt idx="3747">
                  <c:v>28</c:v>
                </c:pt>
                <c:pt idx="3748">
                  <c:v>32</c:v>
                </c:pt>
                <c:pt idx="3749">
                  <c:v>34</c:v>
                </c:pt>
                <c:pt idx="3750">
                  <c:v>25</c:v>
                </c:pt>
                <c:pt idx="3751">
                  <c:v>24</c:v>
                </c:pt>
                <c:pt idx="3752">
                  <c:v>34</c:v>
                </c:pt>
                <c:pt idx="3753">
                  <c:v>29</c:v>
                </c:pt>
                <c:pt idx="3754">
                  <c:v>23</c:v>
                </c:pt>
                <c:pt idx="3755">
                  <c:v>24</c:v>
                </c:pt>
                <c:pt idx="3756">
                  <c:v>31</c:v>
                </c:pt>
                <c:pt idx="3757">
                  <c:v>28</c:v>
                </c:pt>
                <c:pt idx="3758">
                  <c:v>27</c:v>
                </c:pt>
                <c:pt idx="3759">
                  <c:v>25</c:v>
                </c:pt>
                <c:pt idx="3760">
                  <c:v>23</c:v>
                </c:pt>
                <c:pt idx="3761">
                  <c:v>28</c:v>
                </c:pt>
                <c:pt idx="3762">
                  <c:v>29</c:v>
                </c:pt>
                <c:pt idx="3763">
                  <c:v>32</c:v>
                </c:pt>
                <c:pt idx="3764">
                  <c:v>25</c:v>
                </c:pt>
                <c:pt idx="3765">
                  <c:v>26</c:v>
                </c:pt>
                <c:pt idx="3766">
                  <c:v>23</c:v>
                </c:pt>
                <c:pt idx="3767">
                  <c:v>21</c:v>
                </c:pt>
                <c:pt idx="3768">
                  <c:v>28</c:v>
                </c:pt>
                <c:pt idx="3769">
                  <c:v>23</c:v>
                </c:pt>
                <c:pt idx="3770">
                  <c:v>25</c:v>
                </c:pt>
                <c:pt idx="3771">
                  <c:v>28</c:v>
                </c:pt>
                <c:pt idx="3772">
                  <c:v>22</c:v>
                </c:pt>
                <c:pt idx="3773">
                  <c:v>27</c:v>
                </c:pt>
                <c:pt idx="3774">
                  <c:v>26</c:v>
                </c:pt>
                <c:pt idx="3775">
                  <c:v>21</c:v>
                </c:pt>
                <c:pt idx="3776">
                  <c:v>18</c:v>
                </c:pt>
                <c:pt idx="3777">
                  <c:v>27</c:v>
                </c:pt>
                <c:pt idx="3778">
                  <c:v>26</c:v>
                </c:pt>
                <c:pt idx="3779">
                  <c:v>30</c:v>
                </c:pt>
                <c:pt idx="3780">
                  <c:v>21</c:v>
                </c:pt>
                <c:pt idx="3781">
                  <c:v>26</c:v>
                </c:pt>
                <c:pt idx="3782">
                  <c:v>27</c:v>
                </c:pt>
                <c:pt idx="3783">
                  <c:v>27</c:v>
                </c:pt>
                <c:pt idx="3784">
                  <c:v>33</c:v>
                </c:pt>
                <c:pt idx="3785">
                  <c:v>34</c:v>
                </c:pt>
                <c:pt idx="3786">
                  <c:v>38</c:v>
                </c:pt>
                <c:pt idx="3787">
                  <c:v>23</c:v>
                </c:pt>
                <c:pt idx="3788">
                  <c:v>26</c:v>
                </c:pt>
                <c:pt idx="3789">
                  <c:v>32</c:v>
                </c:pt>
                <c:pt idx="3790">
                  <c:v>27</c:v>
                </c:pt>
                <c:pt idx="3791">
                  <c:v>30</c:v>
                </c:pt>
                <c:pt idx="3792">
                  <c:v>34</c:v>
                </c:pt>
                <c:pt idx="3793">
                  <c:v>21</c:v>
                </c:pt>
                <c:pt idx="3794">
                  <c:v>27</c:v>
                </c:pt>
                <c:pt idx="3795">
                  <c:v>26</c:v>
                </c:pt>
                <c:pt idx="3796">
                  <c:v>28</c:v>
                </c:pt>
                <c:pt idx="3797">
                  <c:v>32</c:v>
                </c:pt>
                <c:pt idx="3798">
                  <c:v>29</c:v>
                </c:pt>
                <c:pt idx="3799">
                  <c:v>28</c:v>
                </c:pt>
                <c:pt idx="3800">
                  <c:v>32</c:v>
                </c:pt>
                <c:pt idx="3801">
                  <c:v>23</c:v>
                </c:pt>
                <c:pt idx="3802">
                  <c:v>26</c:v>
                </c:pt>
                <c:pt idx="3803">
                  <c:v>34</c:v>
                </c:pt>
                <c:pt idx="3804">
                  <c:v>20</c:v>
                </c:pt>
                <c:pt idx="3805">
                  <c:v>28</c:v>
                </c:pt>
                <c:pt idx="3806">
                  <c:v>24</c:v>
                </c:pt>
                <c:pt idx="3807">
                  <c:v>28</c:v>
                </c:pt>
                <c:pt idx="3808">
                  <c:v>23</c:v>
                </c:pt>
                <c:pt idx="3809">
                  <c:v>26</c:v>
                </c:pt>
                <c:pt idx="3810">
                  <c:v>26</c:v>
                </c:pt>
                <c:pt idx="3811">
                  <c:v>24</c:v>
                </c:pt>
                <c:pt idx="3812">
                  <c:v>27</c:v>
                </c:pt>
                <c:pt idx="3813">
                  <c:v>34</c:v>
                </c:pt>
                <c:pt idx="3814">
                  <c:v>26</c:v>
                </c:pt>
                <c:pt idx="3815">
                  <c:v>25</c:v>
                </c:pt>
                <c:pt idx="3816">
                  <c:v>22</c:v>
                </c:pt>
                <c:pt idx="3817">
                  <c:v>28</c:v>
                </c:pt>
                <c:pt idx="3818">
                  <c:v>27</c:v>
                </c:pt>
                <c:pt idx="3819">
                  <c:v>36</c:v>
                </c:pt>
                <c:pt idx="3820">
                  <c:v>24</c:v>
                </c:pt>
                <c:pt idx="3821">
                  <c:v>25</c:v>
                </c:pt>
                <c:pt idx="3822">
                  <c:v>34</c:v>
                </c:pt>
                <c:pt idx="3823">
                  <c:v>20</c:v>
                </c:pt>
                <c:pt idx="3824">
                  <c:v>28</c:v>
                </c:pt>
                <c:pt idx="3825">
                  <c:v>31</c:v>
                </c:pt>
                <c:pt idx="3826">
                  <c:v>29</c:v>
                </c:pt>
                <c:pt idx="3827">
                  <c:v>26</c:v>
                </c:pt>
                <c:pt idx="3828">
                  <c:v>24</c:v>
                </c:pt>
                <c:pt idx="3829">
                  <c:v>22</c:v>
                </c:pt>
                <c:pt idx="3830">
                  <c:v>21</c:v>
                </c:pt>
                <c:pt idx="3831">
                  <c:v>30</c:v>
                </c:pt>
                <c:pt idx="3832">
                  <c:v>28</c:v>
                </c:pt>
                <c:pt idx="3833">
                  <c:v>23</c:v>
                </c:pt>
                <c:pt idx="3834">
                  <c:v>31</c:v>
                </c:pt>
                <c:pt idx="3835">
                  <c:v>28</c:v>
                </c:pt>
                <c:pt idx="3836">
                  <c:v>29</c:v>
                </c:pt>
                <c:pt idx="3837">
                  <c:v>24</c:v>
                </c:pt>
                <c:pt idx="3838">
                  <c:v>27</c:v>
                </c:pt>
                <c:pt idx="3839">
                  <c:v>32</c:v>
                </c:pt>
                <c:pt idx="3840">
                  <c:v>24</c:v>
                </c:pt>
                <c:pt idx="3841">
                  <c:v>21</c:v>
                </c:pt>
                <c:pt idx="3842">
                  <c:v>26</c:v>
                </c:pt>
                <c:pt idx="3843">
                  <c:v>31</c:v>
                </c:pt>
                <c:pt idx="3844">
                  <c:v>24</c:v>
                </c:pt>
                <c:pt idx="3845">
                  <c:v>19</c:v>
                </c:pt>
                <c:pt idx="3846">
                  <c:v>26</c:v>
                </c:pt>
                <c:pt idx="3847">
                  <c:v>20</c:v>
                </c:pt>
                <c:pt idx="3848">
                  <c:v>28</c:v>
                </c:pt>
                <c:pt idx="3849">
                  <c:v>22</c:v>
                </c:pt>
                <c:pt idx="3850">
                  <c:v>33</c:v>
                </c:pt>
                <c:pt idx="3851">
                  <c:v>34</c:v>
                </c:pt>
                <c:pt idx="3852">
                  <c:v>27</c:v>
                </c:pt>
                <c:pt idx="3853">
                  <c:v>25</c:v>
                </c:pt>
                <c:pt idx="3854">
                  <c:v>26</c:v>
                </c:pt>
                <c:pt idx="3855">
                  <c:v>31</c:v>
                </c:pt>
                <c:pt idx="3856">
                  <c:v>26</c:v>
                </c:pt>
                <c:pt idx="3857">
                  <c:v>21</c:v>
                </c:pt>
                <c:pt idx="3858">
                  <c:v>29</c:v>
                </c:pt>
                <c:pt idx="3859">
                  <c:v>27</c:v>
                </c:pt>
                <c:pt idx="3860">
                  <c:v>25</c:v>
                </c:pt>
                <c:pt idx="3861">
                  <c:v>35</c:v>
                </c:pt>
                <c:pt idx="3862">
                  <c:v>28</c:v>
                </c:pt>
                <c:pt idx="3863">
                  <c:v>28</c:v>
                </c:pt>
                <c:pt idx="3864">
                  <c:v>23</c:v>
                </c:pt>
                <c:pt idx="3865">
                  <c:v>24</c:v>
                </c:pt>
                <c:pt idx="3866">
                  <c:v>22</c:v>
                </c:pt>
                <c:pt idx="3867">
                  <c:v>26</c:v>
                </c:pt>
                <c:pt idx="3868">
                  <c:v>24</c:v>
                </c:pt>
                <c:pt idx="3869">
                  <c:v>21</c:v>
                </c:pt>
                <c:pt idx="3870">
                  <c:v>28</c:v>
                </c:pt>
                <c:pt idx="3871">
                  <c:v>28</c:v>
                </c:pt>
                <c:pt idx="3872">
                  <c:v>25</c:v>
                </c:pt>
                <c:pt idx="3873">
                  <c:v>30</c:v>
                </c:pt>
                <c:pt idx="3874">
                  <c:v>24</c:v>
                </c:pt>
                <c:pt idx="3875">
                  <c:v>27</c:v>
                </c:pt>
                <c:pt idx="3876">
                  <c:v>28</c:v>
                </c:pt>
                <c:pt idx="3877">
                  <c:v>32</c:v>
                </c:pt>
                <c:pt idx="3878">
                  <c:v>22</c:v>
                </c:pt>
                <c:pt idx="3879">
                  <c:v>26</c:v>
                </c:pt>
                <c:pt idx="3880">
                  <c:v>26</c:v>
                </c:pt>
                <c:pt idx="3881">
                  <c:v>27</c:v>
                </c:pt>
                <c:pt idx="3882">
                  <c:v>23</c:v>
                </c:pt>
                <c:pt idx="3883">
                  <c:v>22</c:v>
                </c:pt>
                <c:pt idx="3884">
                  <c:v>28</c:v>
                </c:pt>
                <c:pt idx="3885">
                  <c:v>37</c:v>
                </c:pt>
                <c:pt idx="3886">
                  <c:v>34</c:v>
                </c:pt>
                <c:pt idx="3887">
                  <c:v>22</c:v>
                </c:pt>
                <c:pt idx="3888">
                  <c:v>31</c:v>
                </c:pt>
                <c:pt idx="3889">
                  <c:v>25</c:v>
                </c:pt>
                <c:pt idx="3890">
                  <c:v>25</c:v>
                </c:pt>
                <c:pt idx="3891">
                  <c:v>21</c:v>
                </c:pt>
                <c:pt idx="3892">
                  <c:v>19</c:v>
                </c:pt>
                <c:pt idx="3893">
                  <c:v>29</c:v>
                </c:pt>
                <c:pt idx="3894">
                  <c:v>23</c:v>
                </c:pt>
                <c:pt idx="3895">
                  <c:v>24</c:v>
                </c:pt>
                <c:pt idx="3896">
                  <c:v>29</c:v>
                </c:pt>
                <c:pt idx="3897">
                  <c:v>22</c:v>
                </c:pt>
                <c:pt idx="3898">
                  <c:v>28</c:v>
                </c:pt>
                <c:pt idx="3899">
                  <c:v>20</c:v>
                </c:pt>
                <c:pt idx="3900">
                  <c:v>32</c:v>
                </c:pt>
                <c:pt idx="3901">
                  <c:v>28</c:v>
                </c:pt>
                <c:pt idx="3902">
                  <c:v>25</c:v>
                </c:pt>
                <c:pt idx="3903">
                  <c:v>28</c:v>
                </c:pt>
                <c:pt idx="3904">
                  <c:v>28</c:v>
                </c:pt>
                <c:pt idx="3905">
                  <c:v>24</c:v>
                </c:pt>
                <c:pt idx="3906">
                  <c:v>26</c:v>
                </c:pt>
                <c:pt idx="3907">
                  <c:v>29</c:v>
                </c:pt>
                <c:pt idx="3908">
                  <c:v>29</c:v>
                </c:pt>
                <c:pt idx="3909">
                  <c:v>21</c:v>
                </c:pt>
                <c:pt idx="3910">
                  <c:v>27</c:v>
                </c:pt>
                <c:pt idx="3911">
                  <c:v>25</c:v>
                </c:pt>
                <c:pt idx="3912">
                  <c:v>24</c:v>
                </c:pt>
                <c:pt idx="3913">
                  <c:v>28</c:v>
                </c:pt>
                <c:pt idx="3914">
                  <c:v>30</c:v>
                </c:pt>
                <c:pt idx="3915">
                  <c:v>32</c:v>
                </c:pt>
                <c:pt idx="3916">
                  <c:v>27</c:v>
                </c:pt>
                <c:pt idx="3917">
                  <c:v>34</c:v>
                </c:pt>
                <c:pt idx="3918">
                  <c:v>34</c:v>
                </c:pt>
                <c:pt idx="3919">
                  <c:v>29</c:v>
                </c:pt>
                <c:pt idx="3920">
                  <c:v>33</c:v>
                </c:pt>
                <c:pt idx="3921">
                  <c:v>30</c:v>
                </c:pt>
                <c:pt idx="3922">
                  <c:v>19</c:v>
                </c:pt>
                <c:pt idx="3923">
                  <c:v>20</c:v>
                </c:pt>
                <c:pt idx="3924">
                  <c:v>32</c:v>
                </c:pt>
                <c:pt idx="3925">
                  <c:v>25</c:v>
                </c:pt>
                <c:pt idx="3926">
                  <c:v>26</c:v>
                </c:pt>
                <c:pt idx="3927">
                  <c:v>33</c:v>
                </c:pt>
                <c:pt idx="3928">
                  <c:v>21</c:v>
                </c:pt>
                <c:pt idx="3929">
                  <c:v>26</c:v>
                </c:pt>
                <c:pt idx="3930">
                  <c:v>33</c:v>
                </c:pt>
                <c:pt idx="3931">
                  <c:v>28</c:v>
                </c:pt>
                <c:pt idx="3932">
                  <c:v>25</c:v>
                </c:pt>
                <c:pt idx="3933">
                  <c:v>30</c:v>
                </c:pt>
                <c:pt idx="3934">
                  <c:v>32</c:v>
                </c:pt>
                <c:pt idx="3935">
                  <c:v>26</c:v>
                </c:pt>
                <c:pt idx="3936">
                  <c:v>27</c:v>
                </c:pt>
                <c:pt idx="3937">
                  <c:v>38</c:v>
                </c:pt>
                <c:pt idx="3938">
                  <c:v>21</c:v>
                </c:pt>
                <c:pt idx="3939">
                  <c:v>32</c:v>
                </c:pt>
                <c:pt idx="3940">
                  <c:v>31</c:v>
                </c:pt>
                <c:pt idx="3941">
                  <c:v>24</c:v>
                </c:pt>
                <c:pt idx="3942">
                  <c:v>26</c:v>
                </c:pt>
                <c:pt idx="3943">
                  <c:v>25</c:v>
                </c:pt>
                <c:pt idx="3944">
                  <c:v>26</c:v>
                </c:pt>
                <c:pt idx="3945">
                  <c:v>26</c:v>
                </c:pt>
                <c:pt idx="3946">
                  <c:v>26</c:v>
                </c:pt>
                <c:pt idx="3947">
                  <c:v>32</c:v>
                </c:pt>
                <c:pt idx="3948">
                  <c:v>32</c:v>
                </c:pt>
                <c:pt idx="3949">
                  <c:v>26</c:v>
                </c:pt>
                <c:pt idx="3950">
                  <c:v>24</c:v>
                </c:pt>
                <c:pt idx="3951">
                  <c:v>31</c:v>
                </c:pt>
                <c:pt idx="3952">
                  <c:v>28</c:v>
                </c:pt>
                <c:pt idx="3953">
                  <c:v>29</c:v>
                </c:pt>
                <c:pt idx="3954">
                  <c:v>30</c:v>
                </c:pt>
                <c:pt idx="3955">
                  <c:v>20</c:v>
                </c:pt>
                <c:pt idx="3956">
                  <c:v>33</c:v>
                </c:pt>
                <c:pt idx="3957">
                  <c:v>31</c:v>
                </c:pt>
                <c:pt idx="3958">
                  <c:v>33</c:v>
                </c:pt>
                <c:pt idx="3959">
                  <c:v>32</c:v>
                </c:pt>
                <c:pt idx="3960">
                  <c:v>30</c:v>
                </c:pt>
                <c:pt idx="3961">
                  <c:v>30</c:v>
                </c:pt>
                <c:pt idx="3962">
                  <c:v>33</c:v>
                </c:pt>
                <c:pt idx="3963">
                  <c:v>27</c:v>
                </c:pt>
                <c:pt idx="3964">
                  <c:v>31</c:v>
                </c:pt>
                <c:pt idx="3965">
                  <c:v>28</c:v>
                </c:pt>
                <c:pt idx="3966">
                  <c:v>23</c:v>
                </c:pt>
                <c:pt idx="3967">
                  <c:v>21</c:v>
                </c:pt>
                <c:pt idx="3968">
                  <c:v>30</c:v>
                </c:pt>
                <c:pt idx="3969">
                  <c:v>29</c:v>
                </c:pt>
                <c:pt idx="3970">
                  <c:v>24</c:v>
                </c:pt>
                <c:pt idx="3971">
                  <c:v>35</c:v>
                </c:pt>
                <c:pt idx="3972">
                  <c:v>22</c:v>
                </c:pt>
                <c:pt idx="3973">
                  <c:v>29</c:v>
                </c:pt>
                <c:pt idx="3974">
                  <c:v>27</c:v>
                </c:pt>
                <c:pt idx="3975">
                  <c:v>25</c:v>
                </c:pt>
                <c:pt idx="3976">
                  <c:v>35</c:v>
                </c:pt>
                <c:pt idx="3977">
                  <c:v>31</c:v>
                </c:pt>
                <c:pt idx="3978">
                  <c:v>22</c:v>
                </c:pt>
                <c:pt idx="3979">
                  <c:v>19</c:v>
                </c:pt>
                <c:pt idx="3980">
                  <c:v>27</c:v>
                </c:pt>
                <c:pt idx="3981">
                  <c:v>22</c:v>
                </c:pt>
                <c:pt idx="3982">
                  <c:v>23</c:v>
                </c:pt>
                <c:pt idx="3983">
                  <c:v>30</c:v>
                </c:pt>
                <c:pt idx="3984">
                  <c:v>33</c:v>
                </c:pt>
                <c:pt idx="3985">
                  <c:v>28</c:v>
                </c:pt>
                <c:pt idx="3986">
                  <c:v>22</c:v>
                </c:pt>
                <c:pt idx="3987">
                  <c:v>23</c:v>
                </c:pt>
                <c:pt idx="3988">
                  <c:v>27</c:v>
                </c:pt>
                <c:pt idx="3989">
                  <c:v>24</c:v>
                </c:pt>
                <c:pt idx="3990">
                  <c:v>24</c:v>
                </c:pt>
                <c:pt idx="3991">
                  <c:v>30</c:v>
                </c:pt>
                <c:pt idx="3992">
                  <c:v>24</c:v>
                </c:pt>
                <c:pt idx="3993">
                  <c:v>25</c:v>
                </c:pt>
                <c:pt idx="3994">
                  <c:v>21</c:v>
                </c:pt>
                <c:pt idx="3995">
                  <c:v>22</c:v>
                </c:pt>
                <c:pt idx="3996">
                  <c:v>27</c:v>
                </c:pt>
                <c:pt idx="3997">
                  <c:v>30</c:v>
                </c:pt>
                <c:pt idx="3998">
                  <c:v>27</c:v>
                </c:pt>
                <c:pt idx="3999">
                  <c:v>29</c:v>
                </c:pt>
                <c:pt idx="4000">
                  <c:v>37</c:v>
                </c:pt>
                <c:pt idx="4001">
                  <c:v>23</c:v>
                </c:pt>
                <c:pt idx="4002">
                  <c:v>25</c:v>
                </c:pt>
                <c:pt idx="4003">
                  <c:v>27</c:v>
                </c:pt>
                <c:pt idx="4004">
                  <c:v>29</c:v>
                </c:pt>
                <c:pt idx="4005">
                  <c:v>36</c:v>
                </c:pt>
                <c:pt idx="4006">
                  <c:v>28</c:v>
                </c:pt>
                <c:pt idx="4007">
                  <c:v>28</c:v>
                </c:pt>
                <c:pt idx="4008">
                  <c:v>27</c:v>
                </c:pt>
                <c:pt idx="4009">
                  <c:v>31</c:v>
                </c:pt>
                <c:pt idx="4010">
                  <c:v>24</c:v>
                </c:pt>
                <c:pt idx="4011">
                  <c:v>36</c:v>
                </c:pt>
                <c:pt idx="4012">
                  <c:v>25</c:v>
                </c:pt>
                <c:pt idx="4013">
                  <c:v>36</c:v>
                </c:pt>
                <c:pt idx="4014">
                  <c:v>37</c:v>
                </c:pt>
                <c:pt idx="4015">
                  <c:v>21</c:v>
                </c:pt>
                <c:pt idx="4016">
                  <c:v>33</c:v>
                </c:pt>
                <c:pt idx="4017">
                  <c:v>23</c:v>
                </c:pt>
                <c:pt idx="4018">
                  <c:v>26</c:v>
                </c:pt>
                <c:pt idx="4019">
                  <c:v>25</c:v>
                </c:pt>
                <c:pt idx="4020">
                  <c:v>30</c:v>
                </c:pt>
                <c:pt idx="4021">
                  <c:v>32</c:v>
                </c:pt>
                <c:pt idx="4022">
                  <c:v>27</c:v>
                </c:pt>
                <c:pt idx="4023">
                  <c:v>29</c:v>
                </c:pt>
                <c:pt idx="4024">
                  <c:v>20</c:v>
                </c:pt>
                <c:pt idx="4025">
                  <c:v>30</c:v>
                </c:pt>
                <c:pt idx="4026">
                  <c:v>26</c:v>
                </c:pt>
                <c:pt idx="4027">
                  <c:v>37</c:v>
                </c:pt>
                <c:pt idx="4028">
                  <c:v>26</c:v>
                </c:pt>
                <c:pt idx="4029">
                  <c:v>24</c:v>
                </c:pt>
                <c:pt idx="4030">
                  <c:v>33</c:v>
                </c:pt>
                <c:pt idx="4031">
                  <c:v>24</c:v>
                </c:pt>
                <c:pt idx="4032">
                  <c:v>29</c:v>
                </c:pt>
                <c:pt idx="4033">
                  <c:v>33</c:v>
                </c:pt>
                <c:pt idx="4034">
                  <c:v>20</c:v>
                </c:pt>
                <c:pt idx="4035">
                  <c:v>26</c:v>
                </c:pt>
                <c:pt idx="4036">
                  <c:v>31</c:v>
                </c:pt>
                <c:pt idx="4037">
                  <c:v>30</c:v>
                </c:pt>
                <c:pt idx="4038">
                  <c:v>22</c:v>
                </c:pt>
                <c:pt idx="4039">
                  <c:v>30</c:v>
                </c:pt>
                <c:pt idx="4040">
                  <c:v>29</c:v>
                </c:pt>
                <c:pt idx="4041">
                  <c:v>28</c:v>
                </c:pt>
                <c:pt idx="4042">
                  <c:v>24</c:v>
                </c:pt>
                <c:pt idx="4043">
                  <c:v>27</c:v>
                </c:pt>
                <c:pt idx="4044">
                  <c:v>26</c:v>
                </c:pt>
                <c:pt idx="4045">
                  <c:v>36</c:v>
                </c:pt>
                <c:pt idx="4046">
                  <c:v>26</c:v>
                </c:pt>
                <c:pt idx="4047">
                  <c:v>32</c:v>
                </c:pt>
                <c:pt idx="4048">
                  <c:v>25</c:v>
                </c:pt>
                <c:pt idx="4049">
                  <c:v>30</c:v>
                </c:pt>
                <c:pt idx="4050">
                  <c:v>22</c:v>
                </c:pt>
                <c:pt idx="4051">
                  <c:v>21</c:v>
                </c:pt>
                <c:pt idx="4052">
                  <c:v>34</c:v>
                </c:pt>
                <c:pt idx="4053">
                  <c:v>23</c:v>
                </c:pt>
                <c:pt idx="4054">
                  <c:v>25</c:v>
                </c:pt>
                <c:pt idx="4055">
                  <c:v>26</c:v>
                </c:pt>
                <c:pt idx="4056">
                  <c:v>37</c:v>
                </c:pt>
                <c:pt idx="4057">
                  <c:v>22</c:v>
                </c:pt>
                <c:pt idx="4058">
                  <c:v>34</c:v>
                </c:pt>
                <c:pt idx="4059">
                  <c:v>32</c:v>
                </c:pt>
                <c:pt idx="4060">
                  <c:v>28</c:v>
                </c:pt>
                <c:pt idx="4061">
                  <c:v>33</c:v>
                </c:pt>
                <c:pt idx="4062">
                  <c:v>39</c:v>
                </c:pt>
                <c:pt idx="4063">
                  <c:v>25</c:v>
                </c:pt>
                <c:pt idx="4064">
                  <c:v>28</c:v>
                </c:pt>
                <c:pt idx="4065">
                  <c:v>27</c:v>
                </c:pt>
                <c:pt idx="4066">
                  <c:v>25</c:v>
                </c:pt>
                <c:pt idx="4067">
                  <c:v>31</c:v>
                </c:pt>
                <c:pt idx="4068">
                  <c:v>30</c:v>
                </c:pt>
                <c:pt idx="4069">
                  <c:v>26</c:v>
                </c:pt>
                <c:pt idx="4070">
                  <c:v>23</c:v>
                </c:pt>
                <c:pt idx="4071">
                  <c:v>23</c:v>
                </c:pt>
                <c:pt idx="4072">
                  <c:v>22</c:v>
                </c:pt>
                <c:pt idx="4073">
                  <c:v>20</c:v>
                </c:pt>
                <c:pt idx="4074">
                  <c:v>33</c:v>
                </c:pt>
                <c:pt idx="4075">
                  <c:v>34</c:v>
                </c:pt>
                <c:pt idx="4076">
                  <c:v>30</c:v>
                </c:pt>
                <c:pt idx="4077">
                  <c:v>22</c:v>
                </c:pt>
                <c:pt idx="4078">
                  <c:v>30</c:v>
                </c:pt>
                <c:pt idx="4079">
                  <c:v>33</c:v>
                </c:pt>
                <c:pt idx="4080">
                  <c:v>23</c:v>
                </c:pt>
                <c:pt idx="4081">
                  <c:v>25</c:v>
                </c:pt>
                <c:pt idx="4082">
                  <c:v>24</c:v>
                </c:pt>
                <c:pt idx="4083">
                  <c:v>30</c:v>
                </c:pt>
                <c:pt idx="4084">
                  <c:v>22</c:v>
                </c:pt>
                <c:pt idx="4085">
                  <c:v>23</c:v>
                </c:pt>
                <c:pt idx="4086">
                  <c:v>34</c:v>
                </c:pt>
                <c:pt idx="4087">
                  <c:v>20</c:v>
                </c:pt>
                <c:pt idx="4088">
                  <c:v>26</c:v>
                </c:pt>
                <c:pt idx="4089">
                  <c:v>21</c:v>
                </c:pt>
                <c:pt idx="4090">
                  <c:v>23</c:v>
                </c:pt>
                <c:pt idx="4091">
                  <c:v>30</c:v>
                </c:pt>
                <c:pt idx="4092">
                  <c:v>29</c:v>
                </c:pt>
                <c:pt idx="4093">
                  <c:v>34</c:v>
                </c:pt>
                <c:pt idx="4094">
                  <c:v>20</c:v>
                </c:pt>
                <c:pt idx="4095">
                  <c:v>25</c:v>
                </c:pt>
                <c:pt idx="4096">
                  <c:v>34</c:v>
                </c:pt>
                <c:pt idx="4097">
                  <c:v>26</c:v>
                </c:pt>
                <c:pt idx="4098">
                  <c:v>31</c:v>
                </c:pt>
                <c:pt idx="4099">
                  <c:v>28</c:v>
                </c:pt>
                <c:pt idx="4100">
                  <c:v>26</c:v>
                </c:pt>
                <c:pt idx="4101">
                  <c:v>26</c:v>
                </c:pt>
                <c:pt idx="4102">
                  <c:v>34</c:v>
                </c:pt>
                <c:pt idx="4103">
                  <c:v>30</c:v>
                </c:pt>
                <c:pt idx="4104">
                  <c:v>37</c:v>
                </c:pt>
                <c:pt idx="4105">
                  <c:v>35</c:v>
                </c:pt>
                <c:pt idx="4106">
                  <c:v>24</c:v>
                </c:pt>
                <c:pt idx="4107">
                  <c:v>26</c:v>
                </c:pt>
                <c:pt idx="4108">
                  <c:v>27</c:v>
                </c:pt>
                <c:pt idx="4109">
                  <c:v>22</c:v>
                </c:pt>
                <c:pt idx="4110">
                  <c:v>29</c:v>
                </c:pt>
                <c:pt idx="4111">
                  <c:v>21</c:v>
                </c:pt>
                <c:pt idx="4112">
                  <c:v>28</c:v>
                </c:pt>
                <c:pt idx="4113">
                  <c:v>36</c:v>
                </c:pt>
                <c:pt idx="4114">
                  <c:v>34</c:v>
                </c:pt>
                <c:pt idx="4115">
                  <c:v>23</c:v>
                </c:pt>
                <c:pt idx="4116">
                  <c:v>32</c:v>
                </c:pt>
                <c:pt idx="4117">
                  <c:v>31</c:v>
                </c:pt>
                <c:pt idx="4118">
                  <c:v>24</c:v>
                </c:pt>
                <c:pt idx="4119">
                  <c:v>33</c:v>
                </c:pt>
                <c:pt idx="4120">
                  <c:v>28</c:v>
                </c:pt>
                <c:pt idx="4121">
                  <c:v>30</c:v>
                </c:pt>
                <c:pt idx="4122">
                  <c:v>24</c:v>
                </c:pt>
                <c:pt idx="4123">
                  <c:v>21</c:v>
                </c:pt>
                <c:pt idx="4124">
                  <c:v>27</c:v>
                </c:pt>
                <c:pt idx="4125">
                  <c:v>29</c:v>
                </c:pt>
                <c:pt idx="4126">
                  <c:v>23</c:v>
                </c:pt>
                <c:pt idx="4127">
                  <c:v>20</c:v>
                </c:pt>
                <c:pt idx="4128">
                  <c:v>31</c:v>
                </c:pt>
                <c:pt idx="4129">
                  <c:v>25</c:v>
                </c:pt>
                <c:pt idx="4130">
                  <c:v>25</c:v>
                </c:pt>
                <c:pt idx="4131">
                  <c:v>29</c:v>
                </c:pt>
                <c:pt idx="4132">
                  <c:v>27</c:v>
                </c:pt>
                <c:pt idx="4133">
                  <c:v>27</c:v>
                </c:pt>
                <c:pt idx="4134">
                  <c:v>30</c:v>
                </c:pt>
                <c:pt idx="4135">
                  <c:v>28</c:v>
                </c:pt>
                <c:pt idx="4136">
                  <c:v>24</c:v>
                </c:pt>
                <c:pt idx="4137">
                  <c:v>21</c:v>
                </c:pt>
                <c:pt idx="4138">
                  <c:v>29</c:v>
                </c:pt>
                <c:pt idx="4139">
                  <c:v>28</c:v>
                </c:pt>
                <c:pt idx="4140">
                  <c:v>23</c:v>
                </c:pt>
                <c:pt idx="4141">
                  <c:v>31</c:v>
                </c:pt>
                <c:pt idx="4142">
                  <c:v>30</c:v>
                </c:pt>
                <c:pt idx="4143">
                  <c:v>34</c:v>
                </c:pt>
                <c:pt idx="4144">
                  <c:v>21</c:v>
                </c:pt>
                <c:pt idx="4145">
                  <c:v>23</c:v>
                </c:pt>
                <c:pt idx="4146">
                  <c:v>23</c:v>
                </c:pt>
                <c:pt idx="4147">
                  <c:v>29</c:v>
                </c:pt>
                <c:pt idx="4148">
                  <c:v>32</c:v>
                </c:pt>
                <c:pt idx="4149">
                  <c:v>26</c:v>
                </c:pt>
                <c:pt idx="4150">
                  <c:v>35</c:v>
                </c:pt>
                <c:pt idx="4151">
                  <c:v>31</c:v>
                </c:pt>
                <c:pt idx="4152">
                  <c:v>30</c:v>
                </c:pt>
                <c:pt idx="4153">
                  <c:v>31</c:v>
                </c:pt>
                <c:pt idx="4154">
                  <c:v>27</c:v>
                </c:pt>
                <c:pt idx="4155">
                  <c:v>24</c:v>
                </c:pt>
                <c:pt idx="4156">
                  <c:v>27</c:v>
                </c:pt>
                <c:pt idx="4157">
                  <c:v>24</c:v>
                </c:pt>
                <c:pt idx="4158">
                  <c:v>23</c:v>
                </c:pt>
                <c:pt idx="4159">
                  <c:v>21</c:v>
                </c:pt>
                <c:pt idx="4160">
                  <c:v>30</c:v>
                </c:pt>
                <c:pt idx="4161">
                  <c:v>21</c:v>
                </c:pt>
                <c:pt idx="4162">
                  <c:v>33</c:v>
                </c:pt>
                <c:pt idx="4163">
                  <c:v>33</c:v>
                </c:pt>
                <c:pt idx="4164">
                  <c:v>22</c:v>
                </c:pt>
                <c:pt idx="4165">
                  <c:v>29</c:v>
                </c:pt>
                <c:pt idx="4166">
                  <c:v>24</c:v>
                </c:pt>
                <c:pt idx="4167">
                  <c:v>34</c:v>
                </c:pt>
                <c:pt idx="4168">
                  <c:v>25</c:v>
                </c:pt>
                <c:pt idx="4169">
                  <c:v>24</c:v>
                </c:pt>
                <c:pt idx="4170">
                  <c:v>22</c:v>
                </c:pt>
                <c:pt idx="4171">
                  <c:v>28</c:v>
                </c:pt>
                <c:pt idx="4172">
                  <c:v>29</c:v>
                </c:pt>
                <c:pt idx="4173">
                  <c:v>27</c:v>
                </c:pt>
                <c:pt idx="4174">
                  <c:v>22</c:v>
                </c:pt>
                <c:pt idx="4175">
                  <c:v>25</c:v>
                </c:pt>
                <c:pt idx="4176">
                  <c:v>31</c:v>
                </c:pt>
                <c:pt idx="4177">
                  <c:v>30</c:v>
                </c:pt>
                <c:pt idx="4178">
                  <c:v>32</c:v>
                </c:pt>
                <c:pt idx="4179">
                  <c:v>28</c:v>
                </c:pt>
                <c:pt idx="4180">
                  <c:v>23</c:v>
                </c:pt>
                <c:pt idx="4181">
                  <c:v>25</c:v>
                </c:pt>
                <c:pt idx="4182">
                  <c:v>35</c:v>
                </c:pt>
                <c:pt idx="4183">
                  <c:v>26</c:v>
                </c:pt>
                <c:pt idx="4184">
                  <c:v>33</c:v>
                </c:pt>
                <c:pt idx="4185">
                  <c:v>27</c:v>
                </c:pt>
                <c:pt idx="4186">
                  <c:v>35</c:v>
                </c:pt>
                <c:pt idx="4187">
                  <c:v>40</c:v>
                </c:pt>
                <c:pt idx="4188">
                  <c:v>26</c:v>
                </c:pt>
                <c:pt idx="4189">
                  <c:v>21</c:v>
                </c:pt>
                <c:pt idx="4190">
                  <c:v>33</c:v>
                </c:pt>
                <c:pt idx="4191">
                  <c:v>24</c:v>
                </c:pt>
                <c:pt idx="4192">
                  <c:v>27</c:v>
                </c:pt>
                <c:pt idx="4193">
                  <c:v>32</c:v>
                </c:pt>
                <c:pt idx="4194">
                  <c:v>31</c:v>
                </c:pt>
                <c:pt idx="4195">
                  <c:v>27</c:v>
                </c:pt>
                <c:pt idx="4196">
                  <c:v>24</c:v>
                </c:pt>
                <c:pt idx="4197">
                  <c:v>21</c:v>
                </c:pt>
                <c:pt idx="4198">
                  <c:v>27</c:v>
                </c:pt>
                <c:pt idx="4199">
                  <c:v>25</c:v>
                </c:pt>
                <c:pt idx="4200">
                  <c:v>28</c:v>
                </c:pt>
                <c:pt idx="4201">
                  <c:v>20</c:v>
                </c:pt>
                <c:pt idx="4202">
                  <c:v>31</c:v>
                </c:pt>
                <c:pt idx="4203">
                  <c:v>27</c:v>
                </c:pt>
                <c:pt idx="4204">
                  <c:v>26</c:v>
                </c:pt>
                <c:pt idx="4205">
                  <c:v>27</c:v>
                </c:pt>
                <c:pt idx="4206">
                  <c:v>25</c:v>
                </c:pt>
                <c:pt idx="4207">
                  <c:v>23</c:v>
                </c:pt>
                <c:pt idx="4208">
                  <c:v>31</c:v>
                </c:pt>
                <c:pt idx="4209">
                  <c:v>32</c:v>
                </c:pt>
                <c:pt idx="4210">
                  <c:v>32</c:v>
                </c:pt>
                <c:pt idx="4211">
                  <c:v>31</c:v>
                </c:pt>
                <c:pt idx="4212">
                  <c:v>25</c:v>
                </c:pt>
                <c:pt idx="4213">
                  <c:v>23</c:v>
                </c:pt>
                <c:pt idx="4214">
                  <c:v>26</c:v>
                </c:pt>
                <c:pt idx="4215">
                  <c:v>28</c:v>
                </c:pt>
                <c:pt idx="4216">
                  <c:v>25</c:v>
                </c:pt>
                <c:pt idx="4217">
                  <c:v>32</c:v>
                </c:pt>
                <c:pt idx="4218">
                  <c:v>21</c:v>
                </c:pt>
                <c:pt idx="4219">
                  <c:v>27</c:v>
                </c:pt>
                <c:pt idx="4220">
                  <c:v>22</c:v>
                </c:pt>
                <c:pt idx="4221">
                  <c:v>22</c:v>
                </c:pt>
                <c:pt idx="4222">
                  <c:v>22</c:v>
                </c:pt>
                <c:pt idx="4223">
                  <c:v>23</c:v>
                </c:pt>
                <c:pt idx="4224">
                  <c:v>22</c:v>
                </c:pt>
                <c:pt idx="4225">
                  <c:v>24</c:v>
                </c:pt>
                <c:pt idx="4226">
                  <c:v>32</c:v>
                </c:pt>
                <c:pt idx="4227">
                  <c:v>31</c:v>
                </c:pt>
                <c:pt idx="4228">
                  <c:v>41</c:v>
                </c:pt>
                <c:pt idx="4229">
                  <c:v>19</c:v>
                </c:pt>
                <c:pt idx="4230">
                  <c:v>29</c:v>
                </c:pt>
                <c:pt idx="4231">
                  <c:v>24</c:v>
                </c:pt>
                <c:pt idx="4232">
                  <c:v>24</c:v>
                </c:pt>
                <c:pt idx="4233">
                  <c:v>21</c:v>
                </c:pt>
                <c:pt idx="4234">
                  <c:v>23</c:v>
                </c:pt>
                <c:pt idx="4235">
                  <c:v>26</c:v>
                </c:pt>
                <c:pt idx="4236">
                  <c:v>25</c:v>
                </c:pt>
                <c:pt idx="4237">
                  <c:v>28</c:v>
                </c:pt>
                <c:pt idx="4238">
                  <c:v>33</c:v>
                </c:pt>
                <c:pt idx="4239">
                  <c:v>37</c:v>
                </c:pt>
                <c:pt idx="4240">
                  <c:v>25</c:v>
                </c:pt>
                <c:pt idx="4241">
                  <c:v>34</c:v>
                </c:pt>
                <c:pt idx="4242">
                  <c:v>33</c:v>
                </c:pt>
                <c:pt idx="4243">
                  <c:v>30</c:v>
                </c:pt>
                <c:pt idx="4244">
                  <c:v>26</c:v>
                </c:pt>
                <c:pt idx="4245">
                  <c:v>27</c:v>
                </c:pt>
                <c:pt idx="4246">
                  <c:v>31</c:v>
                </c:pt>
                <c:pt idx="4247">
                  <c:v>23</c:v>
                </c:pt>
                <c:pt idx="4248">
                  <c:v>29</c:v>
                </c:pt>
                <c:pt idx="4249">
                  <c:v>32</c:v>
                </c:pt>
                <c:pt idx="4250">
                  <c:v>29</c:v>
                </c:pt>
                <c:pt idx="4251">
                  <c:v>23</c:v>
                </c:pt>
                <c:pt idx="4252">
                  <c:v>20</c:v>
                </c:pt>
                <c:pt idx="4253">
                  <c:v>28</c:v>
                </c:pt>
                <c:pt idx="4254">
                  <c:v>30</c:v>
                </c:pt>
                <c:pt idx="4255">
                  <c:v>29</c:v>
                </c:pt>
                <c:pt idx="4256">
                  <c:v>23</c:v>
                </c:pt>
                <c:pt idx="4257">
                  <c:v>30</c:v>
                </c:pt>
                <c:pt idx="4258">
                  <c:v>23</c:v>
                </c:pt>
                <c:pt idx="4259">
                  <c:v>24</c:v>
                </c:pt>
                <c:pt idx="4260">
                  <c:v>22</c:v>
                </c:pt>
                <c:pt idx="4261">
                  <c:v>32</c:v>
                </c:pt>
                <c:pt idx="4262">
                  <c:v>31</c:v>
                </c:pt>
                <c:pt idx="4263">
                  <c:v>19</c:v>
                </c:pt>
                <c:pt idx="4264">
                  <c:v>34</c:v>
                </c:pt>
                <c:pt idx="4265">
                  <c:v>25</c:v>
                </c:pt>
                <c:pt idx="4266">
                  <c:v>20</c:v>
                </c:pt>
                <c:pt idx="4267">
                  <c:v>29</c:v>
                </c:pt>
                <c:pt idx="4268">
                  <c:v>27</c:v>
                </c:pt>
                <c:pt idx="4269">
                  <c:v>27</c:v>
                </c:pt>
                <c:pt idx="4270">
                  <c:v>23</c:v>
                </c:pt>
                <c:pt idx="4271">
                  <c:v>22</c:v>
                </c:pt>
                <c:pt idx="4272">
                  <c:v>17</c:v>
                </c:pt>
                <c:pt idx="4273">
                  <c:v>27</c:v>
                </c:pt>
                <c:pt idx="4274">
                  <c:v>29</c:v>
                </c:pt>
                <c:pt idx="4275">
                  <c:v>23</c:v>
                </c:pt>
                <c:pt idx="4276">
                  <c:v>33</c:v>
                </c:pt>
                <c:pt idx="4277">
                  <c:v>33</c:v>
                </c:pt>
                <c:pt idx="4278">
                  <c:v>21</c:v>
                </c:pt>
                <c:pt idx="4279">
                  <c:v>28</c:v>
                </c:pt>
                <c:pt idx="4280">
                  <c:v>23</c:v>
                </c:pt>
                <c:pt idx="4281">
                  <c:v>31</c:v>
                </c:pt>
                <c:pt idx="4282">
                  <c:v>25</c:v>
                </c:pt>
                <c:pt idx="4283">
                  <c:v>34</c:v>
                </c:pt>
                <c:pt idx="4284">
                  <c:v>21</c:v>
                </c:pt>
                <c:pt idx="4285">
                  <c:v>28</c:v>
                </c:pt>
                <c:pt idx="4286">
                  <c:v>26</c:v>
                </c:pt>
                <c:pt idx="4287">
                  <c:v>27</c:v>
                </c:pt>
                <c:pt idx="4288">
                  <c:v>28</c:v>
                </c:pt>
                <c:pt idx="4289">
                  <c:v>31</c:v>
                </c:pt>
                <c:pt idx="4290">
                  <c:v>23</c:v>
                </c:pt>
                <c:pt idx="4291">
                  <c:v>24</c:v>
                </c:pt>
                <c:pt idx="4292">
                  <c:v>30</c:v>
                </c:pt>
                <c:pt idx="4293">
                  <c:v>19</c:v>
                </c:pt>
                <c:pt idx="4294">
                  <c:v>30</c:v>
                </c:pt>
                <c:pt idx="4295">
                  <c:v>29</c:v>
                </c:pt>
                <c:pt idx="4296">
                  <c:v>31</c:v>
                </c:pt>
                <c:pt idx="4297">
                  <c:v>29</c:v>
                </c:pt>
                <c:pt idx="4298">
                  <c:v>26</c:v>
                </c:pt>
                <c:pt idx="4299">
                  <c:v>29</c:v>
                </c:pt>
                <c:pt idx="4300">
                  <c:v>30</c:v>
                </c:pt>
                <c:pt idx="4301">
                  <c:v>26</c:v>
                </c:pt>
                <c:pt idx="4302">
                  <c:v>32</c:v>
                </c:pt>
                <c:pt idx="4303">
                  <c:v>26</c:v>
                </c:pt>
                <c:pt idx="4304">
                  <c:v>22</c:v>
                </c:pt>
                <c:pt idx="4305">
                  <c:v>27</c:v>
                </c:pt>
                <c:pt idx="4306">
                  <c:v>26</c:v>
                </c:pt>
                <c:pt idx="4307">
                  <c:v>24</c:v>
                </c:pt>
                <c:pt idx="4308">
                  <c:v>23</c:v>
                </c:pt>
                <c:pt idx="4309">
                  <c:v>31</c:v>
                </c:pt>
                <c:pt idx="4310">
                  <c:v>26</c:v>
                </c:pt>
                <c:pt idx="4311">
                  <c:v>24</c:v>
                </c:pt>
                <c:pt idx="4312">
                  <c:v>31</c:v>
                </c:pt>
                <c:pt idx="4313">
                  <c:v>25</c:v>
                </c:pt>
                <c:pt idx="4314">
                  <c:v>28</c:v>
                </c:pt>
                <c:pt idx="4315">
                  <c:v>23</c:v>
                </c:pt>
                <c:pt idx="4316">
                  <c:v>33</c:v>
                </c:pt>
                <c:pt idx="4317">
                  <c:v>21</c:v>
                </c:pt>
                <c:pt idx="4318">
                  <c:v>28</c:v>
                </c:pt>
                <c:pt idx="4319">
                  <c:v>18</c:v>
                </c:pt>
                <c:pt idx="4320">
                  <c:v>19</c:v>
                </c:pt>
                <c:pt idx="4321">
                  <c:v>22</c:v>
                </c:pt>
                <c:pt idx="4322">
                  <c:v>29</c:v>
                </c:pt>
                <c:pt idx="4323">
                  <c:v>24</c:v>
                </c:pt>
                <c:pt idx="4324">
                  <c:v>30</c:v>
                </c:pt>
                <c:pt idx="4325">
                  <c:v>23</c:v>
                </c:pt>
                <c:pt idx="4326">
                  <c:v>28</c:v>
                </c:pt>
                <c:pt idx="4327">
                  <c:v>29</c:v>
                </c:pt>
                <c:pt idx="4328">
                  <c:v>38</c:v>
                </c:pt>
                <c:pt idx="4329">
                  <c:v>32</c:v>
                </c:pt>
                <c:pt idx="4330">
                  <c:v>36</c:v>
                </c:pt>
                <c:pt idx="4331">
                  <c:v>26</c:v>
                </c:pt>
                <c:pt idx="4332">
                  <c:v>28</c:v>
                </c:pt>
                <c:pt idx="4333">
                  <c:v>29</c:v>
                </c:pt>
                <c:pt idx="4334">
                  <c:v>33</c:v>
                </c:pt>
                <c:pt idx="4335">
                  <c:v>31</c:v>
                </c:pt>
                <c:pt idx="4336">
                  <c:v>27</c:v>
                </c:pt>
                <c:pt idx="4337">
                  <c:v>26</c:v>
                </c:pt>
                <c:pt idx="4338">
                  <c:v>28</c:v>
                </c:pt>
                <c:pt idx="4339">
                  <c:v>32</c:v>
                </c:pt>
                <c:pt idx="4340">
                  <c:v>37</c:v>
                </c:pt>
                <c:pt idx="4341">
                  <c:v>32</c:v>
                </c:pt>
                <c:pt idx="4342">
                  <c:v>26</c:v>
                </c:pt>
                <c:pt idx="4343">
                  <c:v>27</c:v>
                </c:pt>
                <c:pt idx="4344">
                  <c:v>27</c:v>
                </c:pt>
                <c:pt idx="4345">
                  <c:v>29</c:v>
                </c:pt>
                <c:pt idx="4346">
                  <c:v>30</c:v>
                </c:pt>
                <c:pt idx="4347">
                  <c:v>22</c:v>
                </c:pt>
                <c:pt idx="4348">
                  <c:v>27</c:v>
                </c:pt>
                <c:pt idx="4349">
                  <c:v>28</c:v>
                </c:pt>
                <c:pt idx="4350">
                  <c:v>28</c:v>
                </c:pt>
                <c:pt idx="4351">
                  <c:v>30</c:v>
                </c:pt>
                <c:pt idx="4352">
                  <c:v>27</c:v>
                </c:pt>
                <c:pt idx="4353">
                  <c:v>34</c:v>
                </c:pt>
                <c:pt idx="4354">
                  <c:v>30</c:v>
                </c:pt>
                <c:pt idx="4355">
                  <c:v>31</c:v>
                </c:pt>
                <c:pt idx="4356">
                  <c:v>27</c:v>
                </c:pt>
                <c:pt idx="4357">
                  <c:v>25</c:v>
                </c:pt>
                <c:pt idx="4358">
                  <c:v>27</c:v>
                </c:pt>
                <c:pt idx="4359">
                  <c:v>32</c:v>
                </c:pt>
                <c:pt idx="4360">
                  <c:v>28</c:v>
                </c:pt>
                <c:pt idx="4361">
                  <c:v>25</c:v>
                </c:pt>
                <c:pt idx="4362">
                  <c:v>21</c:v>
                </c:pt>
                <c:pt idx="4363">
                  <c:v>25</c:v>
                </c:pt>
                <c:pt idx="4364">
                  <c:v>32</c:v>
                </c:pt>
                <c:pt idx="4365">
                  <c:v>27</c:v>
                </c:pt>
                <c:pt idx="4366">
                  <c:v>36</c:v>
                </c:pt>
                <c:pt idx="4367">
                  <c:v>27</c:v>
                </c:pt>
                <c:pt idx="4368">
                  <c:v>28</c:v>
                </c:pt>
                <c:pt idx="4369">
                  <c:v>22</c:v>
                </c:pt>
                <c:pt idx="4370">
                  <c:v>21</c:v>
                </c:pt>
                <c:pt idx="4371">
                  <c:v>30</c:v>
                </c:pt>
                <c:pt idx="4372">
                  <c:v>19</c:v>
                </c:pt>
                <c:pt idx="4373">
                  <c:v>36</c:v>
                </c:pt>
                <c:pt idx="4374">
                  <c:v>30</c:v>
                </c:pt>
                <c:pt idx="4375">
                  <c:v>30</c:v>
                </c:pt>
                <c:pt idx="4376">
                  <c:v>34</c:v>
                </c:pt>
                <c:pt idx="4377">
                  <c:v>27</c:v>
                </c:pt>
                <c:pt idx="4378">
                  <c:v>24</c:v>
                </c:pt>
                <c:pt idx="4379">
                  <c:v>34</c:v>
                </c:pt>
                <c:pt idx="4380">
                  <c:v>29</c:v>
                </c:pt>
                <c:pt idx="4381">
                  <c:v>27</c:v>
                </c:pt>
                <c:pt idx="4382">
                  <c:v>26</c:v>
                </c:pt>
                <c:pt idx="4383">
                  <c:v>30</c:v>
                </c:pt>
                <c:pt idx="4384">
                  <c:v>31</c:v>
                </c:pt>
                <c:pt idx="4385">
                  <c:v>34</c:v>
                </c:pt>
                <c:pt idx="4386">
                  <c:v>29</c:v>
                </c:pt>
                <c:pt idx="4387">
                  <c:v>22</c:v>
                </c:pt>
                <c:pt idx="4388">
                  <c:v>28</c:v>
                </c:pt>
                <c:pt idx="4389">
                  <c:v>22</c:v>
                </c:pt>
                <c:pt idx="4390">
                  <c:v>23</c:v>
                </c:pt>
                <c:pt idx="4391">
                  <c:v>24</c:v>
                </c:pt>
                <c:pt idx="4392">
                  <c:v>19</c:v>
                </c:pt>
                <c:pt idx="4393">
                  <c:v>30</c:v>
                </c:pt>
                <c:pt idx="4394">
                  <c:v>34</c:v>
                </c:pt>
                <c:pt idx="4395">
                  <c:v>19</c:v>
                </c:pt>
                <c:pt idx="4396">
                  <c:v>20</c:v>
                </c:pt>
                <c:pt idx="4397">
                  <c:v>22</c:v>
                </c:pt>
                <c:pt idx="4398">
                  <c:v>31</c:v>
                </c:pt>
                <c:pt idx="4399">
                  <c:v>24</c:v>
                </c:pt>
                <c:pt idx="4400">
                  <c:v>24</c:v>
                </c:pt>
                <c:pt idx="4401">
                  <c:v>33</c:v>
                </c:pt>
                <c:pt idx="4402">
                  <c:v>32</c:v>
                </c:pt>
                <c:pt idx="4403">
                  <c:v>30</c:v>
                </c:pt>
                <c:pt idx="4404">
                  <c:v>30</c:v>
                </c:pt>
                <c:pt idx="4405">
                  <c:v>28</c:v>
                </c:pt>
                <c:pt idx="4406">
                  <c:v>34</c:v>
                </c:pt>
                <c:pt idx="4407">
                  <c:v>26</c:v>
                </c:pt>
                <c:pt idx="4408">
                  <c:v>26</c:v>
                </c:pt>
                <c:pt idx="4409">
                  <c:v>27</c:v>
                </c:pt>
                <c:pt idx="4410">
                  <c:v>21</c:v>
                </c:pt>
                <c:pt idx="4411">
                  <c:v>27</c:v>
                </c:pt>
                <c:pt idx="4412">
                  <c:v>22</c:v>
                </c:pt>
                <c:pt idx="4413">
                  <c:v>23</c:v>
                </c:pt>
                <c:pt idx="4414">
                  <c:v>28</c:v>
                </c:pt>
                <c:pt idx="4415">
                  <c:v>24</c:v>
                </c:pt>
                <c:pt idx="4416">
                  <c:v>25</c:v>
                </c:pt>
                <c:pt idx="4417">
                  <c:v>27</c:v>
                </c:pt>
                <c:pt idx="4418">
                  <c:v>32</c:v>
                </c:pt>
                <c:pt idx="4419">
                  <c:v>19</c:v>
                </c:pt>
                <c:pt idx="4420">
                  <c:v>27</c:v>
                </c:pt>
                <c:pt idx="4421">
                  <c:v>30</c:v>
                </c:pt>
                <c:pt idx="4422">
                  <c:v>24</c:v>
                </c:pt>
                <c:pt idx="4423">
                  <c:v>24</c:v>
                </c:pt>
                <c:pt idx="4424">
                  <c:v>34</c:v>
                </c:pt>
                <c:pt idx="4425">
                  <c:v>27</c:v>
                </c:pt>
                <c:pt idx="4426">
                  <c:v>26</c:v>
                </c:pt>
                <c:pt idx="4427">
                  <c:v>27</c:v>
                </c:pt>
                <c:pt idx="4428">
                  <c:v>22</c:v>
                </c:pt>
                <c:pt idx="4429">
                  <c:v>32</c:v>
                </c:pt>
                <c:pt idx="4430">
                  <c:v>22</c:v>
                </c:pt>
                <c:pt idx="4431">
                  <c:v>30</c:v>
                </c:pt>
                <c:pt idx="4432">
                  <c:v>22</c:v>
                </c:pt>
                <c:pt idx="4433">
                  <c:v>30</c:v>
                </c:pt>
                <c:pt idx="4434">
                  <c:v>26</c:v>
                </c:pt>
                <c:pt idx="4435">
                  <c:v>30</c:v>
                </c:pt>
                <c:pt idx="4436">
                  <c:v>25</c:v>
                </c:pt>
                <c:pt idx="4437">
                  <c:v>21</c:v>
                </c:pt>
                <c:pt idx="4438">
                  <c:v>25</c:v>
                </c:pt>
                <c:pt idx="4439">
                  <c:v>22</c:v>
                </c:pt>
                <c:pt idx="4440">
                  <c:v>31</c:v>
                </c:pt>
                <c:pt idx="4441">
                  <c:v>29</c:v>
                </c:pt>
                <c:pt idx="4442">
                  <c:v>26</c:v>
                </c:pt>
                <c:pt idx="4443">
                  <c:v>30</c:v>
                </c:pt>
                <c:pt idx="4444">
                  <c:v>30</c:v>
                </c:pt>
                <c:pt idx="4445">
                  <c:v>37</c:v>
                </c:pt>
                <c:pt idx="4446">
                  <c:v>24</c:v>
                </c:pt>
                <c:pt idx="4447">
                  <c:v>25</c:v>
                </c:pt>
                <c:pt idx="4448">
                  <c:v>34</c:v>
                </c:pt>
                <c:pt idx="4449">
                  <c:v>31</c:v>
                </c:pt>
                <c:pt idx="4450">
                  <c:v>30</c:v>
                </c:pt>
                <c:pt idx="4451">
                  <c:v>38</c:v>
                </c:pt>
                <c:pt idx="4452">
                  <c:v>29</c:v>
                </c:pt>
                <c:pt idx="4453">
                  <c:v>24</c:v>
                </c:pt>
                <c:pt idx="4454">
                  <c:v>38</c:v>
                </c:pt>
                <c:pt idx="4455">
                  <c:v>30</c:v>
                </c:pt>
                <c:pt idx="4456">
                  <c:v>29</c:v>
                </c:pt>
                <c:pt idx="4457">
                  <c:v>23</c:v>
                </c:pt>
                <c:pt idx="4458">
                  <c:v>34</c:v>
                </c:pt>
                <c:pt idx="4459">
                  <c:v>23</c:v>
                </c:pt>
                <c:pt idx="4460">
                  <c:v>23</c:v>
                </c:pt>
                <c:pt idx="4461">
                  <c:v>25</c:v>
                </c:pt>
                <c:pt idx="4462">
                  <c:v>32</c:v>
                </c:pt>
                <c:pt idx="4463">
                  <c:v>23</c:v>
                </c:pt>
                <c:pt idx="4464">
                  <c:v>27</c:v>
                </c:pt>
                <c:pt idx="4465">
                  <c:v>29</c:v>
                </c:pt>
                <c:pt idx="4466">
                  <c:v>29</c:v>
                </c:pt>
                <c:pt idx="4467">
                  <c:v>28</c:v>
                </c:pt>
                <c:pt idx="4468">
                  <c:v>31</c:v>
                </c:pt>
                <c:pt idx="4469">
                  <c:v>26</c:v>
                </c:pt>
                <c:pt idx="4470">
                  <c:v>38</c:v>
                </c:pt>
                <c:pt idx="4471">
                  <c:v>24</c:v>
                </c:pt>
                <c:pt idx="4472">
                  <c:v>24</c:v>
                </c:pt>
                <c:pt idx="4473">
                  <c:v>22</c:v>
                </c:pt>
                <c:pt idx="4474">
                  <c:v>23</c:v>
                </c:pt>
                <c:pt idx="4475">
                  <c:v>23</c:v>
                </c:pt>
                <c:pt idx="4476">
                  <c:v>21</c:v>
                </c:pt>
                <c:pt idx="4477">
                  <c:v>28</c:v>
                </c:pt>
                <c:pt idx="4478">
                  <c:v>34</c:v>
                </c:pt>
                <c:pt idx="4479">
                  <c:v>25</c:v>
                </c:pt>
                <c:pt idx="4480">
                  <c:v>31</c:v>
                </c:pt>
                <c:pt idx="4481">
                  <c:v>27</c:v>
                </c:pt>
                <c:pt idx="4482">
                  <c:v>26</c:v>
                </c:pt>
                <c:pt idx="4483">
                  <c:v>22</c:v>
                </c:pt>
                <c:pt idx="4484">
                  <c:v>29</c:v>
                </c:pt>
                <c:pt idx="4485">
                  <c:v>26</c:v>
                </c:pt>
                <c:pt idx="4486">
                  <c:v>30</c:v>
                </c:pt>
                <c:pt idx="4487">
                  <c:v>28</c:v>
                </c:pt>
                <c:pt idx="4488">
                  <c:v>21</c:v>
                </c:pt>
                <c:pt idx="4489">
                  <c:v>21</c:v>
                </c:pt>
                <c:pt idx="4490">
                  <c:v>27</c:v>
                </c:pt>
                <c:pt idx="4491">
                  <c:v>26</c:v>
                </c:pt>
                <c:pt idx="4492">
                  <c:v>34</c:v>
                </c:pt>
                <c:pt idx="4493">
                  <c:v>26</c:v>
                </c:pt>
                <c:pt idx="4494">
                  <c:v>27</c:v>
                </c:pt>
                <c:pt idx="4495">
                  <c:v>34</c:v>
                </c:pt>
                <c:pt idx="4496">
                  <c:v>34</c:v>
                </c:pt>
                <c:pt idx="4497">
                  <c:v>26</c:v>
                </c:pt>
                <c:pt idx="4498">
                  <c:v>32</c:v>
                </c:pt>
                <c:pt idx="4499">
                  <c:v>25</c:v>
                </c:pt>
                <c:pt idx="4500">
                  <c:v>23</c:v>
                </c:pt>
                <c:pt idx="4501">
                  <c:v>25</c:v>
                </c:pt>
                <c:pt idx="4502">
                  <c:v>26</c:v>
                </c:pt>
                <c:pt idx="4503">
                  <c:v>26</c:v>
                </c:pt>
                <c:pt idx="4504">
                  <c:v>32</c:v>
                </c:pt>
                <c:pt idx="4505">
                  <c:v>26</c:v>
                </c:pt>
                <c:pt idx="4506">
                  <c:v>31</c:v>
                </c:pt>
                <c:pt idx="4507">
                  <c:v>32</c:v>
                </c:pt>
                <c:pt idx="4508">
                  <c:v>36</c:v>
                </c:pt>
                <c:pt idx="4509">
                  <c:v>26</c:v>
                </c:pt>
                <c:pt idx="4510">
                  <c:v>26</c:v>
                </c:pt>
                <c:pt idx="4511">
                  <c:v>23</c:v>
                </c:pt>
                <c:pt idx="4512">
                  <c:v>31</c:v>
                </c:pt>
                <c:pt idx="4513">
                  <c:v>21</c:v>
                </c:pt>
                <c:pt idx="4514">
                  <c:v>26</c:v>
                </c:pt>
                <c:pt idx="4515">
                  <c:v>29</c:v>
                </c:pt>
                <c:pt idx="4516">
                  <c:v>24</c:v>
                </c:pt>
                <c:pt idx="4517">
                  <c:v>28</c:v>
                </c:pt>
                <c:pt idx="4518">
                  <c:v>25</c:v>
                </c:pt>
                <c:pt idx="4519">
                  <c:v>20</c:v>
                </c:pt>
                <c:pt idx="4520">
                  <c:v>22</c:v>
                </c:pt>
                <c:pt idx="4521">
                  <c:v>30</c:v>
                </c:pt>
                <c:pt idx="4522">
                  <c:v>32</c:v>
                </c:pt>
                <c:pt idx="4523">
                  <c:v>30</c:v>
                </c:pt>
                <c:pt idx="4524">
                  <c:v>27</c:v>
                </c:pt>
                <c:pt idx="4525">
                  <c:v>21</c:v>
                </c:pt>
                <c:pt idx="4526">
                  <c:v>25</c:v>
                </c:pt>
                <c:pt idx="4527">
                  <c:v>31</c:v>
                </c:pt>
                <c:pt idx="4528">
                  <c:v>26</c:v>
                </c:pt>
                <c:pt idx="4529">
                  <c:v>34</c:v>
                </c:pt>
                <c:pt idx="4530">
                  <c:v>26</c:v>
                </c:pt>
                <c:pt idx="4531">
                  <c:v>25</c:v>
                </c:pt>
                <c:pt idx="4532">
                  <c:v>32</c:v>
                </c:pt>
                <c:pt idx="4533">
                  <c:v>29</c:v>
                </c:pt>
                <c:pt idx="4534">
                  <c:v>27</c:v>
                </c:pt>
                <c:pt idx="4535">
                  <c:v>28</c:v>
                </c:pt>
                <c:pt idx="4536">
                  <c:v>26</c:v>
                </c:pt>
                <c:pt idx="4537">
                  <c:v>30</c:v>
                </c:pt>
                <c:pt idx="4538">
                  <c:v>22</c:v>
                </c:pt>
                <c:pt idx="4539">
                  <c:v>31</c:v>
                </c:pt>
                <c:pt idx="4540">
                  <c:v>19</c:v>
                </c:pt>
                <c:pt idx="4541">
                  <c:v>29</c:v>
                </c:pt>
                <c:pt idx="4542">
                  <c:v>32</c:v>
                </c:pt>
                <c:pt idx="4543">
                  <c:v>28</c:v>
                </c:pt>
                <c:pt idx="4544">
                  <c:v>35</c:v>
                </c:pt>
                <c:pt idx="4545">
                  <c:v>25</c:v>
                </c:pt>
                <c:pt idx="4546">
                  <c:v>30</c:v>
                </c:pt>
                <c:pt idx="4547">
                  <c:v>20</c:v>
                </c:pt>
                <c:pt idx="4548">
                  <c:v>28</c:v>
                </c:pt>
                <c:pt idx="4549">
                  <c:v>25</c:v>
                </c:pt>
                <c:pt idx="4550">
                  <c:v>20</c:v>
                </c:pt>
                <c:pt idx="4551">
                  <c:v>35</c:v>
                </c:pt>
                <c:pt idx="4552">
                  <c:v>34</c:v>
                </c:pt>
                <c:pt idx="4553">
                  <c:v>21</c:v>
                </c:pt>
                <c:pt idx="4554">
                  <c:v>30</c:v>
                </c:pt>
                <c:pt idx="4555">
                  <c:v>20</c:v>
                </c:pt>
                <c:pt idx="4556">
                  <c:v>24</c:v>
                </c:pt>
                <c:pt idx="4557">
                  <c:v>25</c:v>
                </c:pt>
                <c:pt idx="4558">
                  <c:v>23</c:v>
                </c:pt>
                <c:pt idx="4559">
                  <c:v>22</c:v>
                </c:pt>
                <c:pt idx="4560">
                  <c:v>22</c:v>
                </c:pt>
                <c:pt idx="4561">
                  <c:v>23</c:v>
                </c:pt>
                <c:pt idx="4562">
                  <c:v>24</c:v>
                </c:pt>
                <c:pt idx="4563">
                  <c:v>27</c:v>
                </c:pt>
                <c:pt idx="4564">
                  <c:v>21</c:v>
                </c:pt>
                <c:pt idx="4565">
                  <c:v>33</c:v>
                </c:pt>
                <c:pt idx="4566">
                  <c:v>29</c:v>
                </c:pt>
                <c:pt idx="4567">
                  <c:v>25</c:v>
                </c:pt>
                <c:pt idx="4568">
                  <c:v>26</c:v>
                </c:pt>
                <c:pt idx="4569">
                  <c:v>35</c:v>
                </c:pt>
                <c:pt idx="4570">
                  <c:v>28</c:v>
                </c:pt>
                <c:pt idx="4571">
                  <c:v>29</c:v>
                </c:pt>
                <c:pt idx="4572">
                  <c:v>30</c:v>
                </c:pt>
                <c:pt idx="4573">
                  <c:v>22</c:v>
                </c:pt>
                <c:pt idx="4574">
                  <c:v>22</c:v>
                </c:pt>
                <c:pt idx="4575">
                  <c:v>25</c:v>
                </c:pt>
                <c:pt idx="4576">
                  <c:v>28</c:v>
                </c:pt>
                <c:pt idx="4577">
                  <c:v>25</c:v>
                </c:pt>
                <c:pt idx="4578">
                  <c:v>21</c:v>
                </c:pt>
                <c:pt idx="4579">
                  <c:v>24</c:v>
                </c:pt>
                <c:pt idx="4580">
                  <c:v>31</c:v>
                </c:pt>
                <c:pt idx="4581">
                  <c:v>24</c:v>
                </c:pt>
                <c:pt idx="4582">
                  <c:v>20</c:v>
                </c:pt>
                <c:pt idx="4583">
                  <c:v>22</c:v>
                </c:pt>
                <c:pt idx="4584">
                  <c:v>30</c:v>
                </c:pt>
                <c:pt idx="4585">
                  <c:v>31</c:v>
                </c:pt>
                <c:pt idx="4586">
                  <c:v>23</c:v>
                </c:pt>
                <c:pt idx="4587">
                  <c:v>32</c:v>
                </c:pt>
                <c:pt idx="4588">
                  <c:v>23</c:v>
                </c:pt>
                <c:pt idx="4589">
                  <c:v>23</c:v>
                </c:pt>
                <c:pt idx="4590">
                  <c:v>19</c:v>
                </c:pt>
                <c:pt idx="4591">
                  <c:v>30</c:v>
                </c:pt>
                <c:pt idx="4592">
                  <c:v>31</c:v>
                </c:pt>
                <c:pt idx="4593">
                  <c:v>33</c:v>
                </c:pt>
                <c:pt idx="4594">
                  <c:v>23</c:v>
                </c:pt>
                <c:pt idx="4595">
                  <c:v>21</c:v>
                </c:pt>
                <c:pt idx="4596">
                  <c:v>29</c:v>
                </c:pt>
                <c:pt idx="4597">
                  <c:v>24</c:v>
                </c:pt>
                <c:pt idx="4598">
                  <c:v>26</c:v>
                </c:pt>
                <c:pt idx="4599">
                  <c:v>31</c:v>
                </c:pt>
                <c:pt idx="4600">
                  <c:v>22</c:v>
                </c:pt>
                <c:pt idx="4601">
                  <c:v>21</c:v>
                </c:pt>
                <c:pt idx="4602">
                  <c:v>30</c:v>
                </c:pt>
                <c:pt idx="4603">
                  <c:v>31</c:v>
                </c:pt>
                <c:pt idx="4604">
                  <c:v>34</c:v>
                </c:pt>
                <c:pt idx="4605">
                  <c:v>31</c:v>
                </c:pt>
                <c:pt idx="4606">
                  <c:v>26</c:v>
                </c:pt>
                <c:pt idx="4607">
                  <c:v>28</c:v>
                </c:pt>
                <c:pt idx="4608">
                  <c:v>30</c:v>
                </c:pt>
                <c:pt idx="4609">
                  <c:v>23</c:v>
                </c:pt>
                <c:pt idx="4610">
                  <c:v>27</c:v>
                </c:pt>
                <c:pt idx="4611">
                  <c:v>23</c:v>
                </c:pt>
                <c:pt idx="4612">
                  <c:v>22</c:v>
                </c:pt>
                <c:pt idx="4613">
                  <c:v>34</c:v>
                </c:pt>
                <c:pt idx="4614">
                  <c:v>27</c:v>
                </c:pt>
                <c:pt idx="4615">
                  <c:v>26</c:v>
                </c:pt>
                <c:pt idx="4616">
                  <c:v>30</c:v>
                </c:pt>
                <c:pt idx="4617">
                  <c:v>26</c:v>
                </c:pt>
                <c:pt idx="4618">
                  <c:v>30</c:v>
                </c:pt>
                <c:pt idx="4619">
                  <c:v>26</c:v>
                </c:pt>
                <c:pt idx="4620">
                  <c:v>27</c:v>
                </c:pt>
                <c:pt idx="4621">
                  <c:v>24</c:v>
                </c:pt>
                <c:pt idx="4622">
                  <c:v>24</c:v>
                </c:pt>
                <c:pt idx="4623">
                  <c:v>29</c:v>
                </c:pt>
                <c:pt idx="4624">
                  <c:v>35</c:v>
                </c:pt>
                <c:pt idx="4625">
                  <c:v>24</c:v>
                </c:pt>
                <c:pt idx="4626">
                  <c:v>21</c:v>
                </c:pt>
                <c:pt idx="4627">
                  <c:v>35</c:v>
                </c:pt>
                <c:pt idx="4628">
                  <c:v>32</c:v>
                </c:pt>
                <c:pt idx="4629">
                  <c:v>26</c:v>
                </c:pt>
                <c:pt idx="4630">
                  <c:v>31</c:v>
                </c:pt>
                <c:pt idx="4631">
                  <c:v>25</c:v>
                </c:pt>
                <c:pt idx="4632">
                  <c:v>24</c:v>
                </c:pt>
                <c:pt idx="4633">
                  <c:v>21</c:v>
                </c:pt>
                <c:pt idx="4634">
                  <c:v>34</c:v>
                </c:pt>
                <c:pt idx="4635">
                  <c:v>34</c:v>
                </c:pt>
                <c:pt idx="4636">
                  <c:v>25</c:v>
                </c:pt>
                <c:pt idx="4637">
                  <c:v>31</c:v>
                </c:pt>
                <c:pt idx="4638">
                  <c:v>30</c:v>
                </c:pt>
                <c:pt idx="4639">
                  <c:v>32</c:v>
                </c:pt>
                <c:pt idx="4640">
                  <c:v>39</c:v>
                </c:pt>
                <c:pt idx="4641">
                  <c:v>25</c:v>
                </c:pt>
                <c:pt idx="4642">
                  <c:v>25</c:v>
                </c:pt>
                <c:pt idx="4643">
                  <c:v>23</c:v>
                </c:pt>
                <c:pt idx="4644">
                  <c:v>31</c:v>
                </c:pt>
                <c:pt idx="4645">
                  <c:v>30</c:v>
                </c:pt>
                <c:pt idx="4646">
                  <c:v>39</c:v>
                </c:pt>
                <c:pt idx="4647">
                  <c:v>28</c:v>
                </c:pt>
                <c:pt idx="4648">
                  <c:v>28</c:v>
                </c:pt>
                <c:pt idx="4649">
                  <c:v>26</c:v>
                </c:pt>
                <c:pt idx="4650">
                  <c:v>27</c:v>
                </c:pt>
                <c:pt idx="4651">
                  <c:v>27</c:v>
                </c:pt>
                <c:pt idx="4652">
                  <c:v>21</c:v>
                </c:pt>
                <c:pt idx="4653">
                  <c:v>27</c:v>
                </c:pt>
                <c:pt idx="4654">
                  <c:v>20</c:v>
                </c:pt>
                <c:pt idx="4655">
                  <c:v>32</c:v>
                </c:pt>
                <c:pt idx="4656">
                  <c:v>24</c:v>
                </c:pt>
                <c:pt idx="4657">
                  <c:v>29</c:v>
                </c:pt>
                <c:pt idx="4658">
                  <c:v>22</c:v>
                </c:pt>
                <c:pt idx="4659">
                  <c:v>25</c:v>
                </c:pt>
                <c:pt idx="4660">
                  <c:v>23</c:v>
                </c:pt>
                <c:pt idx="4661">
                  <c:v>28</c:v>
                </c:pt>
                <c:pt idx="4662">
                  <c:v>28</c:v>
                </c:pt>
                <c:pt idx="4663">
                  <c:v>25</c:v>
                </c:pt>
                <c:pt idx="4664">
                  <c:v>33</c:v>
                </c:pt>
                <c:pt idx="4665">
                  <c:v>31</c:v>
                </c:pt>
                <c:pt idx="4666">
                  <c:v>28</c:v>
                </c:pt>
                <c:pt idx="4667">
                  <c:v>23</c:v>
                </c:pt>
                <c:pt idx="4668">
                  <c:v>23</c:v>
                </c:pt>
                <c:pt idx="4669">
                  <c:v>31</c:v>
                </c:pt>
                <c:pt idx="4670">
                  <c:v>26</c:v>
                </c:pt>
                <c:pt idx="4671">
                  <c:v>33</c:v>
                </c:pt>
                <c:pt idx="4672">
                  <c:v>28</c:v>
                </c:pt>
                <c:pt idx="4673">
                  <c:v>32</c:v>
                </c:pt>
                <c:pt idx="4674">
                  <c:v>21</c:v>
                </c:pt>
                <c:pt idx="4675">
                  <c:v>32</c:v>
                </c:pt>
                <c:pt idx="4676">
                  <c:v>19</c:v>
                </c:pt>
                <c:pt idx="4677">
                  <c:v>25</c:v>
                </c:pt>
                <c:pt idx="4678">
                  <c:v>26</c:v>
                </c:pt>
                <c:pt idx="4679">
                  <c:v>26</c:v>
                </c:pt>
                <c:pt idx="4680">
                  <c:v>26</c:v>
                </c:pt>
                <c:pt idx="4681">
                  <c:v>28</c:v>
                </c:pt>
                <c:pt idx="4682">
                  <c:v>26</c:v>
                </c:pt>
                <c:pt idx="4683">
                  <c:v>21</c:v>
                </c:pt>
                <c:pt idx="4684">
                  <c:v>25</c:v>
                </c:pt>
                <c:pt idx="4685">
                  <c:v>26</c:v>
                </c:pt>
                <c:pt idx="4686">
                  <c:v>30</c:v>
                </c:pt>
                <c:pt idx="4687">
                  <c:v>25</c:v>
                </c:pt>
                <c:pt idx="4688">
                  <c:v>28</c:v>
                </c:pt>
                <c:pt idx="4689">
                  <c:v>24</c:v>
                </c:pt>
                <c:pt idx="4690">
                  <c:v>33</c:v>
                </c:pt>
                <c:pt idx="4691">
                  <c:v>25</c:v>
                </c:pt>
                <c:pt idx="4692">
                  <c:v>24</c:v>
                </c:pt>
                <c:pt idx="4693">
                  <c:v>34</c:v>
                </c:pt>
                <c:pt idx="4694">
                  <c:v>26</c:v>
                </c:pt>
                <c:pt idx="4695">
                  <c:v>33</c:v>
                </c:pt>
                <c:pt idx="4696">
                  <c:v>33</c:v>
                </c:pt>
                <c:pt idx="4697">
                  <c:v>27</c:v>
                </c:pt>
                <c:pt idx="4698">
                  <c:v>29</c:v>
                </c:pt>
                <c:pt idx="4699">
                  <c:v>29</c:v>
                </c:pt>
                <c:pt idx="4700">
                  <c:v>32</c:v>
                </c:pt>
                <c:pt idx="4701">
                  <c:v>27</c:v>
                </c:pt>
                <c:pt idx="4702">
                  <c:v>27</c:v>
                </c:pt>
                <c:pt idx="4703">
                  <c:v>24</c:v>
                </c:pt>
                <c:pt idx="4704">
                  <c:v>22</c:v>
                </c:pt>
                <c:pt idx="4705">
                  <c:v>34</c:v>
                </c:pt>
                <c:pt idx="4706">
                  <c:v>24</c:v>
                </c:pt>
                <c:pt idx="4707">
                  <c:v>35</c:v>
                </c:pt>
                <c:pt idx="4708">
                  <c:v>31</c:v>
                </c:pt>
                <c:pt idx="4709">
                  <c:v>23</c:v>
                </c:pt>
                <c:pt idx="4710">
                  <c:v>28</c:v>
                </c:pt>
                <c:pt idx="4711">
                  <c:v>27</c:v>
                </c:pt>
                <c:pt idx="4712">
                  <c:v>29</c:v>
                </c:pt>
                <c:pt idx="4713">
                  <c:v>29</c:v>
                </c:pt>
                <c:pt idx="4714">
                  <c:v>28</c:v>
                </c:pt>
                <c:pt idx="4715">
                  <c:v>27</c:v>
                </c:pt>
                <c:pt idx="4716">
                  <c:v>24</c:v>
                </c:pt>
                <c:pt idx="4717">
                  <c:v>26</c:v>
                </c:pt>
                <c:pt idx="4718">
                  <c:v>28</c:v>
                </c:pt>
                <c:pt idx="4719">
                  <c:v>20</c:v>
                </c:pt>
                <c:pt idx="4720">
                  <c:v>34</c:v>
                </c:pt>
                <c:pt idx="4721">
                  <c:v>31</c:v>
                </c:pt>
                <c:pt idx="4722">
                  <c:v>27</c:v>
                </c:pt>
                <c:pt idx="4723">
                  <c:v>28</c:v>
                </c:pt>
                <c:pt idx="4724">
                  <c:v>29</c:v>
                </c:pt>
                <c:pt idx="4725">
                  <c:v>30</c:v>
                </c:pt>
                <c:pt idx="4726">
                  <c:v>25</c:v>
                </c:pt>
                <c:pt idx="4727">
                  <c:v>27</c:v>
                </c:pt>
                <c:pt idx="4728">
                  <c:v>20</c:v>
                </c:pt>
                <c:pt idx="4729">
                  <c:v>30</c:v>
                </c:pt>
                <c:pt idx="4730">
                  <c:v>34</c:v>
                </c:pt>
                <c:pt idx="4731">
                  <c:v>29</c:v>
                </c:pt>
                <c:pt idx="4732">
                  <c:v>24</c:v>
                </c:pt>
                <c:pt idx="4733">
                  <c:v>22</c:v>
                </c:pt>
                <c:pt idx="4734">
                  <c:v>30</c:v>
                </c:pt>
                <c:pt idx="4735">
                  <c:v>30</c:v>
                </c:pt>
                <c:pt idx="4736">
                  <c:v>25</c:v>
                </c:pt>
                <c:pt idx="4737">
                  <c:v>23</c:v>
                </c:pt>
                <c:pt idx="4738">
                  <c:v>32</c:v>
                </c:pt>
                <c:pt idx="4739">
                  <c:v>28</c:v>
                </c:pt>
                <c:pt idx="4740">
                  <c:v>26</c:v>
                </c:pt>
                <c:pt idx="4741">
                  <c:v>45</c:v>
                </c:pt>
                <c:pt idx="4742">
                  <c:v>28</c:v>
                </c:pt>
                <c:pt idx="4743">
                  <c:v>29</c:v>
                </c:pt>
                <c:pt idx="4744">
                  <c:v>29</c:v>
                </c:pt>
                <c:pt idx="4745">
                  <c:v>27</c:v>
                </c:pt>
                <c:pt idx="4746">
                  <c:v>24</c:v>
                </c:pt>
                <c:pt idx="4747">
                  <c:v>25</c:v>
                </c:pt>
                <c:pt idx="4748">
                  <c:v>33</c:v>
                </c:pt>
                <c:pt idx="4749">
                  <c:v>25</c:v>
                </c:pt>
                <c:pt idx="4750">
                  <c:v>26</c:v>
                </c:pt>
                <c:pt idx="4751">
                  <c:v>21</c:v>
                </c:pt>
                <c:pt idx="4752">
                  <c:v>30</c:v>
                </c:pt>
                <c:pt idx="4753">
                  <c:v>32</c:v>
                </c:pt>
                <c:pt idx="4754">
                  <c:v>26</c:v>
                </c:pt>
                <c:pt idx="4755">
                  <c:v>23</c:v>
                </c:pt>
                <c:pt idx="4756">
                  <c:v>30</c:v>
                </c:pt>
                <c:pt idx="4757">
                  <c:v>27</c:v>
                </c:pt>
                <c:pt idx="4758">
                  <c:v>26</c:v>
                </c:pt>
                <c:pt idx="4759">
                  <c:v>32</c:v>
                </c:pt>
                <c:pt idx="4760">
                  <c:v>26</c:v>
                </c:pt>
                <c:pt idx="4761">
                  <c:v>23</c:v>
                </c:pt>
                <c:pt idx="4762">
                  <c:v>28</c:v>
                </c:pt>
                <c:pt idx="4763">
                  <c:v>20</c:v>
                </c:pt>
                <c:pt idx="4764">
                  <c:v>23</c:v>
                </c:pt>
                <c:pt idx="4765">
                  <c:v>24</c:v>
                </c:pt>
                <c:pt idx="4766">
                  <c:v>26</c:v>
                </c:pt>
                <c:pt idx="4767">
                  <c:v>25</c:v>
                </c:pt>
                <c:pt idx="4768">
                  <c:v>25</c:v>
                </c:pt>
                <c:pt idx="4769">
                  <c:v>23</c:v>
                </c:pt>
                <c:pt idx="4770">
                  <c:v>33</c:v>
                </c:pt>
                <c:pt idx="4771">
                  <c:v>23</c:v>
                </c:pt>
                <c:pt idx="4772">
                  <c:v>24</c:v>
                </c:pt>
                <c:pt idx="4773">
                  <c:v>29</c:v>
                </c:pt>
                <c:pt idx="4774">
                  <c:v>34</c:v>
                </c:pt>
                <c:pt idx="4775">
                  <c:v>30</c:v>
                </c:pt>
                <c:pt idx="4776">
                  <c:v>21</c:v>
                </c:pt>
                <c:pt idx="4777">
                  <c:v>25</c:v>
                </c:pt>
                <c:pt idx="4778">
                  <c:v>21</c:v>
                </c:pt>
                <c:pt idx="4779">
                  <c:v>20</c:v>
                </c:pt>
                <c:pt idx="4780">
                  <c:v>26</c:v>
                </c:pt>
                <c:pt idx="4781">
                  <c:v>35</c:v>
                </c:pt>
                <c:pt idx="4782">
                  <c:v>35</c:v>
                </c:pt>
                <c:pt idx="4783">
                  <c:v>24</c:v>
                </c:pt>
                <c:pt idx="4784">
                  <c:v>32</c:v>
                </c:pt>
                <c:pt idx="4785">
                  <c:v>26</c:v>
                </c:pt>
                <c:pt idx="4786">
                  <c:v>29</c:v>
                </c:pt>
                <c:pt idx="4787">
                  <c:v>27</c:v>
                </c:pt>
                <c:pt idx="4788">
                  <c:v>24</c:v>
                </c:pt>
                <c:pt idx="4789">
                  <c:v>26</c:v>
                </c:pt>
                <c:pt idx="4790">
                  <c:v>29</c:v>
                </c:pt>
                <c:pt idx="4791">
                  <c:v>25</c:v>
                </c:pt>
                <c:pt idx="4792">
                  <c:v>24</c:v>
                </c:pt>
                <c:pt idx="4793">
                  <c:v>23</c:v>
                </c:pt>
                <c:pt idx="4794">
                  <c:v>25</c:v>
                </c:pt>
                <c:pt idx="4795">
                  <c:v>22</c:v>
                </c:pt>
                <c:pt idx="4796">
                  <c:v>26</c:v>
                </c:pt>
                <c:pt idx="4797">
                  <c:v>29</c:v>
                </c:pt>
                <c:pt idx="4798">
                  <c:v>26</c:v>
                </c:pt>
                <c:pt idx="4799">
                  <c:v>20</c:v>
                </c:pt>
                <c:pt idx="4800">
                  <c:v>20</c:v>
                </c:pt>
                <c:pt idx="4801">
                  <c:v>23</c:v>
                </c:pt>
                <c:pt idx="4802">
                  <c:v>22</c:v>
                </c:pt>
                <c:pt idx="4803">
                  <c:v>32</c:v>
                </c:pt>
                <c:pt idx="4804">
                  <c:v>28</c:v>
                </c:pt>
                <c:pt idx="4805">
                  <c:v>22</c:v>
                </c:pt>
                <c:pt idx="4806">
                  <c:v>23</c:v>
                </c:pt>
                <c:pt idx="4807">
                  <c:v>26</c:v>
                </c:pt>
                <c:pt idx="4808">
                  <c:v>35</c:v>
                </c:pt>
                <c:pt idx="4809">
                  <c:v>33</c:v>
                </c:pt>
                <c:pt idx="4810">
                  <c:v>27</c:v>
                </c:pt>
                <c:pt idx="4811">
                  <c:v>32</c:v>
                </c:pt>
                <c:pt idx="4812">
                  <c:v>30</c:v>
                </c:pt>
                <c:pt idx="4813">
                  <c:v>26</c:v>
                </c:pt>
                <c:pt idx="4814">
                  <c:v>24</c:v>
                </c:pt>
                <c:pt idx="4815">
                  <c:v>28</c:v>
                </c:pt>
                <c:pt idx="4816">
                  <c:v>28</c:v>
                </c:pt>
                <c:pt idx="4817">
                  <c:v>26</c:v>
                </c:pt>
                <c:pt idx="4818">
                  <c:v>21</c:v>
                </c:pt>
                <c:pt idx="4819">
                  <c:v>28</c:v>
                </c:pt>
                <c:pt idx="4820">
                  <c:v>38</c:v>
                </c:pt>
                <c:pt idx="4821">
                  <c:v>30</c:v>
                </c:pt>
                <c:pt idx="4822">
                  <c:v>30</c:v>
                </c:pt>
                <c:pt idx="4823">
                  <c:v>27</c:v>
                </c:pt>
                <c:pt idx="4824">
                  <c:v>27</c:v>
                </c:pt>
                <c:pt idx="4825">
                  <c:v>28</c:v>
                </c:pt>
                <c:pt idx="4826">
                  <c:v>29</c:v>
                </c:pt>
                <c:pt idx="4827">
                  <c:v>20</c:v>
                </c:pt>
                <c:pt idx="4828">
                  <c:v>30</c:v>
                </c:pt>
                <c:pt idx="4829">
                  <c:v>26</c:v>
                </c:pt>
                <c:pt idx="4830">
                  <c:v>29</c:v>
                </c:pt>
                <c:pt idx="4831">
                  <c:v>26</c:v>
                </c:pt>
                <c:pt idx="4832">
                  <c:v>29</c:v>
                </c:pt>
                <c:pt idx="4833">
                  <c:v>35</c:v>
                </c:pt>
                <c:pt idx="4834">
                  <c:v>28</c:v>
                </c:pt>
                <c:pt idx="4835">
                  <c:v>24</c:v>
                </c:pt>
                <c:pt idx="4836">
                  <c:v>27</c:v>
                </c:pt>
                <c:pt idx="4837">
                  <c:v>28</c:v>
                </c:pt>
                <c:pt idx="4838">
                  <c:v>27</c:v>
                </c:pt>
                <c:pt idx="4839">
                  <c:v>22</c:v>
                </c:pt>
                <c:pt idx="4840">
                  <c:v>33</c:v>
                </c:pt>
                <c:pt idx="4841">
                  <c:v>32</c:v>
                </c:pt>
                <c:pt idx="4842">
                  <c:v>30</c:v>
                </c:pt>
                <c:pt idx="4843">
                  <c:v>25</c:v>
                </c:pt>
                <c:pt idx="4844">
                  <c:v>24</c:v>
                </c:pt>
                <c:pt idx="4845">
                  <c:v>26</c:v>
                </c:pt>
                <c:pt idx="4846">
                  <c:v>34</c:v>
                </c:pt>
                <c:pt idx="4847">
                  <c:v>32</c:v>
                </c:pt>
                <c:pt idx="4848">
                  <c:v>24</c:v>
                </c:pt>
                <c:pt idx="4849">
                  <c:v>18</c:v>
                </c:pt>
                <c:pt idx="4850">
                  <c:v>29</c:v>
                </c:pt>
                <c:pt idx="4851">
                  <c:v>24</c:v>
                </c:pt>
                <c:pt idx="4852">
                  <c:v>22</c:v>
                </c:pt>
                <c:pt idx="4853">
                  <c:v>26</c:v>
                </c:pt>
                <c:pt idx="4854">
                  <c:v>34</c:v>
                </c:pt>
                <c:pt idx="4855">
                  <c:v>28</c:v>
                </c:pt>
                <c:pt idx="4856">
                  <c:v>28</c:v>
                </c:pt>
                <c:pt idx="4857">
                  <c:v>23</c:v>
                </c:pt>
                <c:pt idx="4858">
                  <c:v>35</c:v>
                </c:pt>
                <c:pt idx="4859">
                  <c:v>31</c:v>
                </c:pt>
                <c:pt idx="4860">
                  <c:v>32</c:v>
                </c:pt>
                <c:pt idx="4861">
                  <c:v>33</c:v>
                </c:pt>
                <c:pt idx="4862">
                  <c:v>21</c:v>
                </c:pt>
                <c:pt idx="4863">
                  <c:v>24</c:v>
                </c:pt>
                <c:pt idx="4864">
                  <c:v>27</c:v>
                </c:pt>
                <c:pt idx="4865">
                  <c:v>30</c:v>
                </c:pt>
                <c:pt idx="4866">
                  <c:v>22</c:v>
                </c:pt>
                <c:pt idx="4867">
                  <c:v>31</c:v>
                </c:pt>
                <c:pt idx="4868">
                  <c:v>27</c:v>
                </c:pt>
                <c:pt idx="4869">
                  <c:v>26</c:v>
                </c:pt>
                <c:pt idx="4870">
                  <c:v>25</c:v>
                </c:pt>
                <c:pt idx="4871">
                  <c:v>22</c:v>
                </c:pt>
                <c:pt idx="4872">
                  <c:v>33</c:v>
                </c:pt>
                <c:pt idx="4873">
                  <c:v>32</c:v>
                </c:pt>
                <c:pt idx="4874">
                  <c:v>32</c:v>
                </c:pt>
                <c:pt idx="4875">
                  <c:v>29</c:v>
                </c:pt>
                <c:pt idx="4876">
                  <c:v>28</c:v>
                </c:pt>
                <c:pt idx="4877">
                  <c:v>28</c:v>
                </c:pt>
                <c:pt idx="4878">
                  <c:v>21</c:v>
                </c:pt>
                <c:pt idx="4879">
                  <c:v>20</c:v>
                </c:pt>
                <c:pt idx="4880">
                  <c:v>27</c:v>
                </c:pt>
                <c:pt idx="4881">
                  <c:v>31</c:v>
                </c:pt>
                <c:pt idx="4882">
                  <c:v>25</c:v>
                </c:pt>
                <c:pt idx="4883">
                  <c:v>25</c:v>
                </c:pt>
                <c:pt idx="4884">
                  <c:v>28</c:v>
                </c:pt>
                <c:pt idx="4885">
                  <c:v>25</c:v>
                </c:pt>
                <c:pt idx="4886">
                  <c:v>26</c:v>
                </c:pt>
                <c:pt idx="4887">
                  <c:v>31</c:v>
                </c:pt>
                <c:pt idx="4888">
                  <c:v>31</c:v>
                </c:pt>
                <c:pt idx="4889">
                  <c:v>29</c:v>
                </c:pt>
                <c:pt idx="4890">
                  <c:v>26</c:v>
                </c:pt>
                <c:pt idx="4891">
                  <c:v>30</c:v>
                </c:pt>
                <c:pt idx="4892">
                  <c:v>22</c:v>
                </c:pt>
                <c:pt idx="4893">
                  <c:v>30</c:v>
                </c:pt>
                <c:pt idx="4894">
                  <c:v>27</c:v>
                </c:pt>
                <c:pt idx="4895">
                  <c:v>33</c:v>
                </c:pt>
                <c:pt idx="4896">
                  <c:v>25</c:v>
                </c:pt>
                <c:pt idx="4897">
                  <c:v>22</c:v>
                </c:pt>
                <c:pt idx="4898">
                  <c:v>22</c:v>
                </c:pt>
                <c:pt idx="4899">
                  <c:v>27</c:v>
                </c:pt>
                <c:pt idx="4900">
                  <c:v>27</c:v>
                </c:pt>
                <c:pt idx="4901">
                  <c:v>21</c:v>
                </c:pt>
                <c:pt idx="4902">
                  <c:v>25</c:v>
                </c:pt>
                <c:pt idx="4903">
                  <c:v>20</c:v>
                </c:pt>
                <c:pt idx="4904">
                  <c:v>23</c:v>
                </c:pt>
                <c:pt idx="4905">
                  <c:v>24</c:v>
                </c:pt>
                <c:pt idx="4906">
                  <c:v>25</c:v>
                </c:pt>
                <c:pt idx="4907">
                  <c:v>22</c:v>
                </c:pt>
                <c:pt idx="4908">
                  <c:v>23</c:v>
                </c:pt>
                <c:pt idx="4909">
                  <c:v>28</c:v>
                </c:pt>
                <c:pt idx="4910">
                  <c:v>29</c:v>
                </c:pt>
                <c:pt idx="4911">
                  <c:v>30</c:v>
                </c:pt>
                <c:pt idx="4912">
                  <c:v>24</c:v>
                </c:pt>
                <c:pt idx="4913">
                  <c:v>27</c:v>
                </c:pt>
                <c:pt idx="4914">
                  <c:v>25</c:v>
                </c:pt>
                <c:pt idx="4915">
                  <c:v>28</c:v>
                </c:pt>
                <c:pt idx="4916">
                  <c:v>28</c:v>
                </c:pt>
                <c:pt idx="4917">
                  <c:v>23</c:v>
                </c:pt>
                <c:pt idx="4918">
                  <c:v>31</c:v>
                </c:pt>
                <c:pt idx="4919">
                  <c:v>30</c:v>
                </c:pt>
                <c:pt idx="4920">
                  <c:v>32</c:v>
                </c:pt>
                <c:pt idx="4921">
                  <c:v>26</c:v>
                </c:pt>
                <c:pt idx="4922">
                  <c:v>30</c:v>
                </c:pt>
                <c:pt idx="4923">
                  <c:v>31</c:v>
                </c:pt>
                <c:pt idx="4924">
                  <c:v>29</c:v>
                </c:pt>
                <c:pt idx="4925">
                  <c:v>28</c:v>
                </c:pt>
                <c:pt idx="4926">
                  <c:v>23</c:v>
                </c:pt>
                <c:pt idx="4927">
                  <c:v>30</c:v>
                </c:pt>
                <c:pt idx="4928">
                  <c:v>25</c:v>
                </c:pt>
                <c:pt idx="4929">
                  <c:v>30</c:v>
                </c:pt>
                <c:pt idx="4930">
                  <c:v>20</c:v>
                </c:pt>
                <c:pt idx="4931">
                  <c:v>24</c:v>
                </c:pt>
                <c:pt idx="4932">
                  <c:v>25</c:v>
                </c:pt>
                <c:pt idx="4933">
                  <c:v>26</c:v>
                </c:pt>
                <c:pt idx="4934">
                  <c:v>23</c:v>
                </c:pt>
                <c:pt idx="4935">
                  <c:v>24</c:v>
                </c:pt>
                <c:pt idx="4936">
                  <c:v>28</c:v>
                </c:pt>
                <c:pt idx="4937">
                  <c:v>24</c:v>
                </c:pt>
                <c:pt idx="4938">
                  <c:v>26</c:v>
                </c:pt>
                <c:pt idx="4939">
                  <c:v>26</c:v>
                </c:pt>
                <c:pt idx="4940">
                  <c:v>20</c:v>
                </c:pt>
                <c:pt idx="4941">
                  <c:v>30</c:v>
                </c:pt>
                <c:pt idx="4942">
                  <c:v>27</c:v>
                </c:pt>
                <c:pt idx="4943">
                  <c:v>24</c:v>
                </c:pt>
                <c:pt idx="4944">
                  <c:v>27</c:v>
                </c:pt>
                <c:pt idx="4945">
                  <c:v>20</c:v>
                </c:pt>
                <c:pt idx="4946">
                  <c:v>21</c:v>
                </c:pt>
                <c:pt idx="4947">
                  <c:v>31</c:v>
                </c:pt>
                <c:pt idx="4948">
                  <c:v>28</c:v>
                </c:pt>
                <c:pt idx="4949">
                  <c:v>25</c:v>
                </c:pt>
                <c:pt idx="4950">
                  <c:v>34</c:v>
                </c:pt>
                <c:pt idx="4951">
                  <c:v>23</c:v>
                </c:pt>
                <c:pt idx="4952">
                  <c:v>25</c:v>
                </c:pt>
                <c:pt idx="4953">
                  <c:v>26</c:v>
                </c:pt>
                <c:pt idx="4954">
                  <c:v>23</c:v>
                </c:pt>
                <c:pt idx="4955">
                  <c:v>25</c:v>
                </c:pt>
                <c:pt idx="4956">
                  <c:v>27</c:v>
                </c:pt>
                <c:pt idx="4957">
                  <c:v>30</c:v>
                </c:pt>
                <c:pt idx="4958">
                  <c:v>31</c:v>
                </c:pt>
                <c:pt idx="4959">
                  <c:v>29</c:v>
                </c:pt>
                <c:pt idx="4960">
                  <c:v>27</c:v>
                </c:pt>
                <c:pt idx="4961">
                  <c:v>25</c:v>
                </c:pt>
                <c:pt idx="4962">
                  <c:v>25</c:v>
                </c:pt>
                <c:pt idx="4963">
                  <c:v>23</c:v>
                </c:pt>
                <c:pt idx="4964">
                  <c:v>34</c:v>
                </c:pt>
                <c:pt idx="4965">
                  <c:v>25</c:v>
                </c:pt>
                <c:pt idx="4966">
                  <c:v>32</c:v>
                </c:pt>
                <c:pt idx="4967">
                  <c:v>30</c:v>
                </c:pt>
                <c:pt idx="4968">
                  <c:v>26</c:v>
                </c:pt>
                <c:pt idx="4969">
                  <c:v>31</c:v>
                </c:pt>
                <c:pt idx="4970">
                  <c:v>27</c:v>
                </c:pt>
                <c:pt idx="4971">
                  <c:v>27</c:v>
                </c:pt>
                <c:pt idx="4972">
                  <c:v>34</c:v>
                </c:pt>
                <c:pt idx="4973">
                  <c:v>29</c:v>
                </c:pt>
                <c:pt idx="4974">
                  <c:v>26</c:v>
                </c:pt>
                <c:pt idx="4975">
                  <c:v>23</c:v>
                </c:pt>
                <c:pt idx="4976">
                  <c:v>31</c:v>
                </c:pt>
                <c:pt idx="4977">
                  <c:v>35</c:v>
                </c:pt>
                <c:pt idx="4978">
                  <c:v>33</c:v>
                </c:pt>
                <c:pt idx="4979">
                  <c:v>24</c:v>
                </c:pt>
                <c:pt idx="4980">
                  <c:v>26</c:v>
                </c:pt>
                <c:pt idx="4981">
                  <c:v>29</c:v>
                </c:pt>
                <c:pt idx="4982">
                  <c:v>26</c:v>
                </c:pt>
                <c:pt idx="4983">
                  <c:v>31</c:v>
                </c:pt>
                <c:pt idx="4984">
                  <c:v>29</c:v>
                </c:pt>
                <c:pt idx="4985">
                  <c:v>21</c:v>
                </c:pt>
                <c:pt idx="4986">
                  <c:v>19</c:v>
                </c:pt>
                <c:pt idx="4987">
                  <c:v>36</c:v>
                </c:pt>
                <c:pt idx="4988">
                  <c:v>26</c:v>
                </c:pt>
                <c:pt idx="4989">
                  <c:v>20</c:v>
                </c:pt>
                <c:pt idx="4990">
                  <c:v>29</c:v>
                </c:pt>
                <c:pt idx="4991">
                  <c:v>24</c:v>
                </c:pt>
                <c:pt idx="4992">
                  <c:v>26</c:v>
                </c:pt>
                <c:pt idx="4993">
                  <c:v>30</c:v>
                </c:pt>
                <c:pt idx="4994">
                  <c:v>29</c:v>
                </c:pt>
                <c:pt idx="4995">
                  <c:v>24</c:v>
                </c:pt>
                <c:pt idx="4996">
                  <c:v>31</c:v>
                </c:pt>
                <c:pt idx="4997">
                  <c:v>31</c:v>
                </c:pt>
                <c:pt idx="4998">
                  <c:v>26</c:v>
                </c:pt>
                <c:pt idx="4999">
                  <c:v>26</c:v>
                </c:pt>
                <c:pt idx="5000">
                  <c:v>25</c:v>
                </c:pt>
                <c:pt idx="5001">
                  <c:v>29</c:v>
                </c:pt>
                <c:pt idx="5002">
                  <c:v>25</c:v>
                </c:pt>
                <c:pt idx="5003">
                  <c:v>25</c:v>
                </c:pt>
                <c:pt idx="5004">
                  <c:v>27</c:v>
                </c:pt>
                <c:pt idx="5005">
                  <c:v>25</c:v>
                </c:pt>
                <c:pt idx="5006">
                  <c:v>27</c:v>
                </c:pt>
                <c:pt idx="5007">
                  <c:v>17</c:v>
                </c:pt>
                <c:pt idx="5008">
                  <c:v>24</c:v>
                </c:pt>
                <c:pt idx="5009">
                  <c:v>30</c:v>
                </c:pt>
                <c:pt idx="5010">
                  <c:v>29</c:v>
                </c:pt>
                <c:pt idx="5011">
                  <c:v>30</c:v>
                </c:pt>
                <c:pt idx="5012">
                  <c:v>26</c:v>
                </c:pt>
                <c:pt idx="5013">
                  <c:v>36</c:v>
                </c:pt>
                <c:pt idx="5014">
                  <c:v>22</c:v>
                </c:pt>
                <c:pt idx="5015">
                  <c:v>27</c:v>
                </c:pt>
                <c:pt idx="5016">
                  <c:v>27</c:v>
                </c:pt>
                <c:pt idx="5017">
                  <c:v>29</c:v>
                </c:pt>
                <c:pt idx="5018">
                  <c:v>37</c:v>
                </c:pt>
                <c:pt idx="5019">
                  <c:v>32</c:v>
                </c:pt>
                <c:pt idx="5020">
                  <c:v>34</c:v>
                </c:pt>
                <c:pt idx="5021">
                  <c:v>21</c:v>
                </c:pt>
                <c:pt idx="5022">
                  <c:v>28</c:v>
                </c:pt>
                <c:pt idx="5023">
                  <c:v>27</c:v>
                </c:pt>
                <c:pt idx="5024">
                  <c:v>26</c:v>
                </c:pt>
                <c:pt idx="5025">
                  <c:v>28</c:v>
                </c:pt>
                <c:pt idx="5026">
                  <c:v>23</c:v>
                </c:pt>
                <c:pt idx="5027">
                  <c:v>30</c:v>
                </c:pt>
                <c:pt idx="5028">
                  <c:v>31</c:v>
                </c:pt>
                <c:pt idx="5029">
                  <c:v>31</c:v>
                </c:pt>
                <c:pt idx="5030">
                  <c:v>32</c:v>
                </c:pt>
                <c:pt idx="5031">
                  <c:v>26</c:v>
                </c:pt>
                <c:pt idx="5032">
                  <c:v>28</c:v>
                </c:pt>
                <c:pt idx="5033">
                  <c:v>28</c:v>
                </c:pt>
                <c:pt idx="5034">
                  <c:v>31</c:v>
                </c:pt>
                <c:pt idx="5035">
                  <c:v>26</c:v>
                </c:pt>
                <c:pt idx="5036">
                  <c:v>26</c:v>
                </c:pt>
                <c:pt idx="5037">
                  <c:v>31</c:v>
                </c:pt>
                <c:pt idx="5038">
                  <c:v>24</c:v>
                </c:pt>
                <c:pt idx="5039">
                  <c:v>36</c:v>
                </c:pt>
                <c:pt idx="5040">
                  <c:v>39</c:v>
                </c:pt>
                <c:pt idx="5041">
                  <c:v>29</c:v>
                </c:pt>
                <c:pt idx="5042">
                  <c:v>26</c:v>
                </c:pt>
                <c:pt idx="5043">
                  <c:v>21</c:v>
                </c:pt>
                <c:pt idx="5044">
                  <c:v>31</c:v>
                </c:pt>
                <c:pt idx="5045">
                  <c:v>26</c:v>
                </c:pt>
                <c:pt idx="5046">
                  <c:v>23</c:v>
                </c:pt>
                <c:pt idx="5047">
                  <c:v>26</c:v>
                </c:pt>
                <c:pt idx="5048">
                  <c:v>32</c:v>
                </c:pt>
                <c:pt idx="5049">
                  <c:v>25</c:v>
                </c:pt>
                <c:pt idx="5050">
                  <c:v>29</c:v>
                </c:pt>
                <c:pt idx="5051">
                  <c:v>22</c:v>
                </c:pt>
                <c:pt idx="5052">
                  <c:v>30</c:v>
                </c:pt>
                <c:pt idx="5053">
                  <c:v>23</c:v>
                </c:pt>
                <c:pt idx="5054">
                  <c:v>25</c:v>
                </c:pt>
                <c:pt idx="5055">
                  <c:v>26</c:v>
                </c:pt>
                <c:pt idx="5056">
                  <c:v>26</c:v>
                </c:pt>
                <c:pt idx="5057">
                  <c:v>19</c:v>
                </c:pt>
                <c:pt idx="5058">
                  <c:v>28</c:v>
                </c:pt>
                <c:pt idx="5059">
                  <c:v>21</c:v>
                </c:pt>
                <c:pt idx="5060">
                  <c:v>21</c:v>
                </c:pt>
                <c:pt idx="5061">
                  <c:v>20</c:v>
                </c:pt>
                <c:pt idx="5062">
                  <c:v>30</c:v>
                </c:pt>
                <c:pt idx="5063">
                  <c:v>30</c:v>
                </c:pt>
                <c:pt idx="5064">
                  <c:v>25</c:v>
                </c:pt>
                <c:pt idx="5065">
                  <c:v>27</c:v>
                </c:pt>
                <c:pt idx="5066">
                  <c:v>27</c:v>
                </c:pt>
                <c:pt idx="5067">
                  <c:v>35</c:v>
                </c:pt>
                <c:pt idx="5068">
                  <c:v>32</c:v>
                </c:pt>
                <c:pt idx="5069">
                  <c:v>29</c:v>
                </c:pt>
                <c:pt idx="5070">
                  <c:v>28</c:v>
                </c:pt>
                <c:pt idx="5071">
                  <c:v>29</c:v>
                </c:pt>
                <c:pt idx="5072">
                  <c:v>24</c:v>
                </c:pt>
                <c:pt idx="5073">
                  <c:v>20</c:v>
                </c:pt>
                <c:pt idx="5074">
                  <c:v>29</c:v>
                </c:pt>
                <c:pt idx="5075">
                  <c:v>35</c:v>
                </c:pt>
                <c:pt idx="5076">
                  <c:v>28</c:v>
                </c:pt>
                <c:pt idx="5077">
                  <c:v>27</c:v>
                </c:pt>
                <c:pt idx="5078">
                  <c:v>31</c:v>
                </c:pt>
                <c:pt idx="5079">
                  <c:v>33</c:v>
                </c:pt>
                <c:pt idx="5080">
                  <c:v>20</c:v>
                </c:pt>
                <c:pt idx="5081">
                  <c:v>26</c:v>
                </c:pt>
                <c:pt idx="5082">
                  <c:v>30</c:v>
                </c:pt>
                <c:pt idx="5083">
                  <c:v>24</c:v>
                </c:pt>
                <c:pt idx="5084">
                  <c:v>23</c:v>
                </c:pt>
                <c:pt idx="5085">
                  <c:v>31</c:v>
                </c:pt>
                <c:pt idx="5086">
                  <c:v>21</c:v>
                </c:pt>
                <c:pt idx="5087">
                  <c:v>34</c:v>
                </c:pt>
                <c:pt idx="5088">
                  <c:v>30</c:v>
                </c:pt>
                <c:pt idx="5089">
                  <c:v>25</c:v>
                </c:pt>
                <c:pt idx="5090">
                  <c:v>27</c:v>
                </c:pt>
                <c:pt idx="5091">
                  <c:v>25</c:v>
                </c:pt>
                <c:pt idx="5092">
                  <c:v>38</c:v>
                </c:pt>
                <c:pt idx="5093">
                  <c:v>27</c:v>
                </c:pt>
                <c:pt idx="5094">
                  <c:v>26</c:v>
                </c:pt>
                <c:pt idx="5095">
                  <c:v>30</c:v>
                </c:pt>
                <c:pt idx="5096">
                  <c:v>36</c:v>
                </c:pt>
                <c:pt idx="5097">
                  <c:v>34</c:v>
                </c:pt>
                <c:pt idx="5098">
                  <c:v>31</c:v>
                </c:pt>
                <c:pt idx="5099">
                  <c:v>32</c:v>
                </c:pt>
                <c:pt idx="5100">
                  <c:v>30</c:v>
                </c:pt>
                <c:pt idx="5101">
                  <c:v>39</c:v>
                </c:pt>
                <c:pt idx="5102">
                  <c:v>23</c:v>
                </c:pt>
                <c:pt idx="5103">
                  <c:v>25</c:v>
                </c:pt>
                <c:pt idx="5104">
                  <c:v>31</c:v>
                </c:pt>
                <c:pt idx="5105">
                  <c:v>22</c:v>
                </c:pt>
                <c:pt idx="5106">
                  <c:v>26</c:v>
                </c:pt>
                <c:pt idx="5107">
                  <c:v>28</c:v>
                </c:pt>
                <c:pt idx="5108">
                  <c:v>25</c:v>
                </c:pt>
                <c:pt idx="5109">
                  <c:v>32</c:v>
                </c:pt>
                <c:pt idx="5110">
                  <c:v>22</c:v>
                </c:pt>
                <c:pt idx="5111">
                  <c:v>25</c:v>
                </c:pt>
                <c:pt idx="5112">
                  <c:v>21</c:v>
                </c:pt>
                <c:pt idx="5113">
                  <c:v>29</c:v>
                </c:pt>
                <c:pt idx="5114">
                  <c:v>20</c:v>
                </c:pt>
                <c:pt idx="5115">
                  <c:v>23</c:v>
                </c:pt>
                <c:pt idx="5116">
                  <c:v>28</c:v>
                </c:pt>
                <c:pt idx="5117">
                  <c:v>20</c:v>
                </c:pt>
                <c:pt idx="5118">
                  <c:v>28</c:v>
                </c:pt>
                <c:pt idx="5119">
                  <c:v>34</c:v>
                </c:pt>
                <c:pt idx="5120">
                  <c:v>30</c:v>
                </c:pt>
                <c:pt idx="5121">
                  <c:v>17</c:v>
                </c:pt>
                <c:pt idx="5122">
                  <c:v>24</c:v>
                </c:pt>
                <c:pt idx="5123">
                  <c:v>19</c:v>
                </c:pt>
                <c:pt idx="5124">
                  <c:v>19</c:v>
                </c:pt>
                <c:pt idx="5125">
                  <c:v>32</c:v>
                </c:pt>
                <c:pt idx="5126">
                  <c:v>30</c:v>
                </c:pt>
                <c:pt idx="5127">
                  <c:v>22</c:v>
                </c:pt>
                <c:pt idx="5128">
                  <c:v>20</c:v>
                </c:pt>
                <c:pt idx="5129">
                  <c:v>30</c:v>
                </c:pt>
                <c:pt idx="5130">
                  <c:v>24</c:v>
                </c:pt>
                <c:pt idx="5131">
                  <c:v>23</c:v>
                </c:pt>
                <c:pt idx="5132">
                  <c:v>29</c:v>
                </c:pt>
                <c:pt idx="5133">
                  <c:v>26</c:v>
                </c:pt>
                <c:pt idx="5134">
                  <c:v>34</c:v>
                </c:pt>
                <c:pt idx="5135">
                  <c:v>31</c:v>
                </c:pt>
                <c:pt idx="5136">
                  <c:v>29</c:v>
                </c:pt>
                <c:pt idx="5137">
                  <c:v>28</c:v>
                </c:pt>
                <c:pt idx="5138">
                  <c:v>26</c:v>
                </c:pt>
                <c:pt idx="5139">
                  <c:v>34</c:v>
                </c:pt>
                <c:pt idx="5140">
                  <c:v>22</c:v>
                </c:pt>
                <c:pt idx="5141">
                  <c:v>29</c:v>
                </c:pt>
                <c:pt idx="5142">
                  <c:v>26</c:v>
                </c:pt>
                <c:pt idx="5143">
                  <c:v>23</c:v>
                </c:pt>
                <c:pt idx="5144">
                  <c:v>24</c:v>
                </c:pt>
                <c:pt idx="5145">
                  <c:v>30</c:v>
                </c:pt>
                <c:pt idx="5146">
                  <c:v>28</c:v>
                </c:pt>
                <c:pt idx="5147">
                  <c:v>23</c:v>
                </c:pt>
                <c:pt idx="5148">
                  <c:v>30</c:v>
                </c:pt>
                <c:pt idx="5149">
                  <c:v>26</c:v>
                </c:pt>
                <c:pt idx="5150">
                  <c:v>32</c:v>
                </c:pt>
                <c:pt idx="5151">
                  <c:v>33</c:v>
                </c:pt>
                <c:pt idx="5152">
                  <c:v>30</c:v>
                </c:pt>
                <c:pt idx="5153">
                  <c:v>23</c:v>
                </c:pt>
                <c:pt idx="5154">
                  <c:v>30</c:v>
                </c:pt>
                <c:pt idx="5155">
                  <c:v>29</c:v>
                </c:pt>
                <c:pt idx="5156">
                  <c:v>27</c:v>
                </c:pt>
                <c:pt idx="5157">
                  <c:v>30</c:v>
                </c:pt>
                <c:pt idx="5158">
                  <c:v>26</c:v>
                </c:pt>
                <c:pt idx="5159">
                  <c:v>23</c:v>
                </c:pt>
                <c:pt idx="5160">
                  <c:v>30</c:v>
                </c:pt>
                <c:pt idx="5161">
                  <c:v>31</c:v>
                </c:pt>
                <c:pt idx="5162">
                  <c:v>23</c:v>
                </c:pt>
                <c:pt idx="5163">
                  <c:v>26</c:v>
                </c:pt>
                <c:pt idx="5164">
                  <c:v>31</c:v>
                </c:pt>
                <c:pt idx="5165">
                  <c:v>28</c:v>
                </c:pt>
                <c:pt idx="5166">
                  <c:v>36</c:v>
                </c:pt>
                <c:pt idx="5167">
                  <c:v>22</c:v>
                </c:pt>
                <c:pt idx="5168">
                  <c:v>30</c:v>
                </c:pt>
                <c:pt idx="5169">
                  <c:v>24</c:v>
                </c:pt>
                <c:pt idx="5170">
                  <c:v>19</c:v>
                </c:pt>
                <c:pt idx="5171">
                  <c:v>24</c:v>
                </c:pt>
                <c:pt idx="5172">
                  <c:v>38</c:v>
                </c:pt>
                <c:pt idx="5173">
                  <c:v>28</c:v>
                </c:pt>
                <c:pt idx="5174">
                  <c:v>22</c:v>
                </c:pt>
                <c:pt idx="5175">
                  <c:v>20</c:v>
                </c:pt>
                <c:pt idx="5176">
                  <c:v>24</c:v>
                </c:pt>
                <c:pt idx="5177">
                  <c:v>24</c:v>
                </c:pt>
                <c:pt idx="5178">
                  <c:v>25</c:v>
                </c:pt>
                <c:pt idx="5179">
                  <c:v>21</c:v>
                </c:pt>
                <c:pt idx="5180">
                  <c:v>33</c:v>
                </c:pt>
                <c:pt idx="5181">
                  <c:v>28</c:v>
                </c:pt>
                <c:pt idx="5182">
                  <c:v>24</c:v>
                </c:pt>
                <c:pt idx="5183">
                  <c:v>23</c:v>
                </c:pt>
                <c:pt idx="5184">
                  <c:v>21</c:v>
                </c:pt>
                <c:pt idx="5185">
                  <c:v>30</c:v>
                </c:pt>
                <c:pt idx="5186">
                  <c:v>25</c:v>
                </c:pt>
                <c:pt idx="5187">
                  <c:v>30</c:v>
                </c:pt>
                <c:pt idx="5188">
                  <c:v>26</c:v>
                </c:pt>
                <c:pt idx="5189">
                  <c:v>30</c:v>
                </c:pt>
                <c:pt idx="5190">
                  <c:v>25</c:v>
                </c:pt>
                <c:pt idx="5191">
                  <c:v>24</c:v>
                </c:pt>
                <c:pt idx="5192">
                  <c:v>20</c:v>
                </c:pt>
                <c:pt idx="5193">
                  <c:v>30</c:v>
                </c:pt>
                <c:pt idx="5194">
                  <c:v>31</c:v>
                </c:pt>
                <c:pt idx="5195">
                  <c:v>32</c:v>
                </c:pt>
                <c:pt idx="5196">
                  <c:v>22</c:v>
                </c:pt>
                <c:pt idx="5197">
                  <c:v>28</c:v>
                </c:pt>
                <c:pt idx="5198">
                  <c:v>30</c:v>
                </c:pt>
                <c:pt idx="5199">
                  <c:v>27</c:v>
                </c:pt>
                <c:pt idx="5200">
                  <c:v>32</c:v>
                </c:pt>
                <c:pt idx="5201">
                  <c:v>24</c:v>
                </c:pt>
                <c:pt idx="5202">
                  <c:v>22</c:v>
                </c:pt>
                <c:pt idx="5203">
                  <c:v>27</c:v>
                </c:pt>
                <c:pt idx="5204">
                  <c:v>30</c:v>
                </c:pt>
                <c:pt idx="5205">
                  <c:v>19</c:v>
                </c:pt>
                <c:pt idx="5206">
                  <c:v>29</c:v>
                </c:pt>
                <c:pt idx="5207">
                  <c:v>28</c:v>
                </c:pt>
                <c:pt idx="5208">
                  <c:v>28</c:v>
                </c:pt>
                <c:pt idx="5209">
                  <c:v>24</c:v>
                </c:pt>
                <c:pt idx="5210">
                  <c:v>24</c:v>
                </c:pt>
                <c:pt idx="5211">
                  <c:v>28</c:v>
                </c:pt>
                <c:pt idx="5212">
                  <c:v>28</c:v>
                </c:pt>
                <c:pt idx="5213">
                  <c:v>24</c:v>
                </c:pt>
                <c:pt idx="5214">
                  <c:v>33</c:v>
                </c:pt>
                <c:pt idx="5215">
                  <c:v>23</c:v>
                </c:pt>
                <c:pt idx="5216">
                  <c:v>30</c:v>
                </c:pt>
                <c:pt idx="5217">
                  <c:v>27</c:v>
                </c:pt>
                <c:pt idx="5218">
                  <c:v>27</c:v>
                </c:pt>
                <c:pt idx="5219">
                  <c:v>25</c:v>
                </c:pt>
                <c:pt idx="5220">
                  <c:v>22</c:v>
                </c:pt>
                <c:pt idx="5221">
                  <c:v>29</c:v>
                </c:pt>
                <c:pt idx="5222">
                  <c:v>30</c:v>
                </c:pt>
                <c:pt idx="5223">
                  <c:v>27</c:v>
                </c:pt>
                <c:pt idx="5224">
                  <c:v>25</c:v>
                </c:pt>
                <c:pt idx="5225">
                  <c:v>26</c:v>
                </c:pt>
                <c:pt idx="5226">
                  <c:v>24</c:v>
                </c:pt>
                <c:pt idx="5227">
                  <c:v>27</c:v>
                </c:pt>
                <c:pt idx="5228">
                  <c:v>28</c:v>
                </c:pt>
                <c:pt idx="5229">
                  <c:v>23</c:v>
                </c:pt>
                <c:pt idx="5230">
                  <c:v>31</c:v>
                </c:pt>
                <c:pt idx="5231">
                  <c:v>31</c:v>
                </c:pt>
                <c:pt idx="5232">
                  <c:v>25</c:v>
                </c:pt>
                <c:pt idx="5233">
                  <c:v>31</c:v>
                </c:pt>
                <c:pt idx="5234">
                  <c:v>30</c:v>
                </c:pt>
                <c:pt idx="5235">
                  <c:v>34</c:v>
                </c:pt>
                <c:pt idx="5236">
                  <c:v>31</c:v>
                </c:pt>
                <c:pt idx="5237">
                  <c:v>21</c:v>
                </c:pt>
                <c:pt idx="5238">
                  <c:v>35</c:v>
                </c:pt>
                <c:pt idx="5239">
                  <c:v>24</c:v>
                </c:pt>
                <c:pt idx="5240">
                  <c:v>35</c:v>
                </c:pt>
                <c:pt idx="5241">
                  <c:v>30</c:v>
                </c:pt>
                <c:pt idx="5242">
                  <c:v>23</c:v>
                </c:pt>
                <c:pt idx="5243">
                  <c:v>26</c:v>
                </c:pt>
                <c:pt idx="5244">
                  <c:v>28</c:v>
                </c:pt>
                <c:pt idx="5245">
                  <c:v>28</c:v>
                </c:pt>
                <c:pt idx="5246">
                  <c:v>21</c:v>
                </c:pt>
                <c:pt idx="5247">
                  <c:v>26</c:v>
                </c:pt>
                <c:pt idx="5248">
                  <c:v>30</c:v>
                </c:pt>
                <c:pt idx="5249">
                  <c:v>34</c:v>
                </c:pt>
                <c:pt idx="5250">
                  <c:v>30</c:v>
                </c:pt>
                <c:pt idx="5251">
                  <c:v>32</c:v>
                </c:pt>
                <c:pt idx="5252">
                  <c:v>32</c:v>
                </c:pt>
                <c:pt idx="5253">
                  <c:v>23</c:v>
                </c:pt>
                <c:pt idx="5254">
                  <c:v>28</c:v>
                </c:pt>
                <c:pt idx="5255">
                  <c:v>29</c:v>
                </c:pt>
                <c:pt idx="5256">
                  <c:v>27</c:v>
                </c:pt>
                <c:pt idx="5257">
                  <c:v>25</c:v>
                </c:pt>
                <c:pt idx="5258">
                  <c:v>27</c:v>
                </c:pt>
                <c:pt idx="5259">
                  <c:v>20</c:v>
                </c:pt>
                <c:pt idx="5260">
                  <c:v>29</c:v>
                </c:pt>
                <c:pt idx="5261">
                  <c:v>21</c:v>
                </c:pt>
                <c:pt idx="5262">
                  <c:v>22</c:v>
                </c:pt>
                <c:pt idx="5263">
                  <c:v>25</c:v>
                </c:pt>
                <c:pt idx="5264">
                  <c:v>24</c:v>
                </c:pt>
                <c:pt idx="5265">
                  <c:v>22</c:v>
                </c:pt>
                <c:pt idx="5266">
                  <c:v>31</c:v>
                </c:pt>
                <c:pt idx="5267">
                  <c:v>27</c:v>
                </c:pt>
                <c:pt idx="5268">
                  <c:v>23</c:v>
                </c:pt>
                <c:pt idx="5269">
                  <c:v>26</c:v>
                </c:pt>
                <c:pt idx="5270">
                  <c:v>22</c:v>
                </c:pt>
                <c:pt idx="5271">
                  <c:v>20</c:v>
                </c:pt>
                <c:pt idx="5272">
                  <c:v>32</c:v>
                </c:pt>
                <c:pt idx="5273">
                  <c:v>22</c:v>
                </c:pt>
                <c:pt idx="5274">
                  <c:v>22</c:v>
                </c:pt>
                <c:pt idx="5275">
                  <c:v>31</c:v>
                </c:pt>
                <c:pt idx="5276">
                  <c:v>32</c:v>
                </c:pt>
                <c:pt idx="5277">
                  <c:v>27</c:v>
                </c:pt>
                <c:pt idx="5278">
                  <c:v>24</c:v>
                </c:pt>
                <c:pt idx="5279">
                  <c:v>22</c:v>
                </c:pt>
                <c:pt idx="5280">
                  <c:v>31</c:v>
                </c:pt>
                <c:pt idx="5281">
                  <c:v>29</c:v>
                </c:pt>
                <c:pt idx="5282">
                  <c:v>28</c:v>
                </c:pt>
                <c:pt idx="5283">
                  <c:v>31</c:v>
                </c:pt>
                <c:pt idx="5284">
                  <c:v>28</c:v>
                </c:pt>
                <c:pt idx="5285">
                  <c:v>23</c:v>
                </c:pt>
                <c:pt idx="5286">
                  <c:v>27</c:v>
                </c:pt>
                <c:pt idx="5287">
                  <c:v>29</c:v>
                </c:pt>
                <c:pt idx="5288">
                  <c:v>22</c:v>
                </c:pt>
                <c:pt idx="5289">
                  <c:v>21</c:v>
                </c:pt>
                <c:pt idx="5290">
                  <c:v>31</c:v>
                </c:pt>
                <c:pt idx="5291">
                  <c:v>29</c:v>
                </c:pt>
                <c:pt idx="5292">
                  <c:v>29</c:v>
                </c:pt>
                <c:pt idx="5293">
                  <c:v>25</c:v>
                </c:pt>
                <c:pt idx="5294">
                  <c:v>26</c:v>
                </c:pt>
                <c:pt idx="5295">
                  <c:v>23</c:v>
                </c:pt>
                <c:pt idx="5296">
                  <c:v>29</c:v>
                </c:pt>
                <c:pt idx="5297">
                  <c:v>28</c:v>
                </c:pt>
                <c:pt idx="5298">
                  <c:v>29</c:v>
                </c:pt>
                <c:pt idx="5299">
                  <c:v>23</c:v>
                </c:pt>
                <c:pt idx="5300">
                  <c:v>21</c:v>
                </c:pt>
                <c:pt idx="5301">
                  <c:v>34</c:v>
                </c:pt>
                <c:pt idx="5302">
                  <c:v>24</c:v>
                </c:pt>
                <c:pt idx="5303">
                  <c:v>20</c:v>
                </c:pt>
                <c:pt idx="5304">
                  <c:v>32</c:v>
                </c:pt>
                <c:pt idx="5305">
                  <c:v>23</c:v>
                </c:pt>
                <c:pt idx="5306">
                  <c:v>24</c:v>
                </c:pt>
                <c:pt idx="5307">
                  <c:v>26</c:v>
                </c:pt>
                <c:pt idx="5308">
                  <c:v>33</c:v>
                </c:pt>
                <c:pt idx="5309">
                  <c:v>28</c:v>
                </c:pt>
                <c:pt idx="5310">
                  <c:v>25</c:v>
                </c:pt>
                <c:pt idx="5311">
                  <c:v>34</c:v>
                </c:pt>
                <c:pt idx="5312">
                  <c:v>28</c:v>
                </c:pt>
                <c:pt idx="5313">
                  <c:v>27</c:v>
                </c:pt>
                <c:pt idx="5314">
                  <c:v>26</c:v>
                </c:pt>
                <c:pt idx="5315">
                  <c:v>28</c:v>
                </c:pt>
                <c:pt idx="5316">
                  <c:v>30</c:v>
                </c:pt>
                <c:pt idx="5317">
                  <c:v>31</c:v>
                </c:pt>
                <c:pt idx="5318">
                  <c:v>19</c:v>
                </c:pt>
                <c:pt idx="5319">
                  <c:v>36</c:v>
                </c:pt>
                <c:pt idx="5320">
                  <c:v>23</c:v>
                </c:pt>
                <c:pt idx="5321">
                  <c:v>29</c:v>
                </c:pt>
                <c:pt idx="5322">
                  <c:v>32</c:v>
                </c:pt>
                <c:pt idx="5323">
                  <c:v>27</c:v>
                </c:pt>
                <c:pt idx="5324">
                  <c:v>23</c:v>
                </c:pt>
                <c:pt idx="5325">
                  <c:v>27</c:v>
                </c:pt>
                <c:pt idx="5326">
                  <c:v>23</c:v>
                </c:pt>
                <c:pt idx="5327">
                  <c:v>32</c:v>
                </c:pt>
                <c:pt idx="5328">
                  <c:v>37</c:v>
                </c:pt>
                <c:pt idx="5329">
                  <c:v>29</c:v>
                </c:pt>
                <c:pt idx="5330">
                  <c:v>30</c:v>
                </c:pt>
                <c:pt idx="5331">
                  <c:v>36</c:v>
                </c:pt>
                <c:pt idx="5332">
                  <c:v>24</c:v>
                </c:pt>
                <c:pt idx="5333">
                  <c:v>23</c:v>
                </c:pt>
                <c:pt idx="5334">
                  <c:v>19</c:v>
                </c:pt>
                <c:pt idx="5335">
                  <c:v>25</c:v>
                </c:pt>
                <c:pt idx="5336">
                  <c:v>21</c:v>
                </c:pt>
                <c:pt idx="5337">
                  <c:v>28</c:v>
                </c:pt>
                <c:pt idx="5338">
                  <c:v>22</c:v>
                </c:pt>
                <c:pt idx="5339">
                  <c:v>24</c:v>
                </c:pt>
                <c:pt idx="5340">
                  <c:v>29</c:v>
                </c:pt>
                <c:pt idx="5341">
                  <c:v>29</c:v>
                </c:pt>
                <c:pt idx="5342">
                  <c:v>24</c:v>
                </c:pt>
                <c:pt idx="5343">
                  <c:v>28</c:v>
                </c:pt>
                <c:pt idx="5344">
                  <c:v>23</c:v>
                </c:pt>
                <c:pt idx="5345">
                  <c:v>26</c:v>
                </c:pt>
                <c:pt idx="5346">
                  <c:v>30</c:v>
                </c:pt>
                <c:pt idx="5347">
                  <c:v>26</c:v>
                </c:pt>
                <c:pt idx="5348">
                  <c:v>26</c:v>
                </c:pt>
                <c:pt idx="5349">
                  <c:v>33</c:v>
                </c:pt>
                <c:pt idx="5350">
                  <c:v>18</c:v>
                </c:pt>
                <c:pt idx="5351">
                  <c:v>26</c:v>
                </c:pt>
                <c:pt idx="5352">
                  <c:v>37</c:v>
                </c:pt>
                <c:pt idx="5353">
                  <c:v>30</c:v>
                </c:pt>
                <c:pt idx="5354">
                  <c:v>30</c:v>
                </c:pt>
                <c:pt idx="5355">
                  <c:v>27</c:v>
                </c:pt>
                <c:pt idx="5356">
                  <c:v>22</c:v>
                </c:pt>
                <c:pt idx="5357">
                  <c:v>30</c:v>
                </c:pt>
                <c:pt idx="5358">
                  <c:v>28</c:v>
                </c:pt>
                <c:pt idx="5359">
                  <c:v>24</c:v>
                </c:pt>
                <c:pt idx="5360">
                  <c:v>20</c:v>
                </c:pt>
                <c:pt idx="5361">
                  <c:v>24</c:v>
                </c:pt>
                <c:pt idx="5362">
                  <c:v>22</c:v>
                </c:pt>
                <c:pt idx="5363">
                  <c:v>26</c:v>
                </c:pt>
                <c:pt idx="5364">
                  <c:v>29</c:v>
                </c:pt>
                <c:pt idx="5365">
                  <c:v>28</c:v>
                </c:pt>
                <c:pt idx="5366">
                  <c:v>27</c:v>
                </c:pt>
                <c:pt idx="5367">
                  <c:v>28</c:v>
                </c:pt>
                <c:pt idx="5368">
                  <c:v>35</c:v>
                </c:pt>
                <c:pt idx="5369">
                  <c:v>27</c:v>
                </c:pt>
                <c:pt idx="5370">
                  <c:v>22</c:v>
                </c:pt>
                <c:pt idx="5371">
                  <c:v>21</c:v>
                </c:pt>
                <c:pt idx="5372">
                  <c:v>26</c:v>
                </c:pt>
                <c:pt idx="5373">
                  <c:v>29</c:v>
                </c:pt>
                <c:pt idx="5374">
                  <c:v>35</c:v>
                </c:pt>
                <c:pt idx="5375">
                  <c:v>27</c:v>
                </c:pt>
                <c:pt idx="5376">
                  <c:v>25</c:v>
                </c:pt>
                <c:pt idx="5377">
                  <c:v>26</c:v>
                </c:pt>
                <c:pt idx="5378">
                  <c:v>29</c:v>
                </c:pt>
                <c:pt idx="5379">
                  <c:v>30</c:v>
                </c:pt>
                <c:pt idx="5380">
                  <c:v>27</c:v>
                </c:pt>
                <c:pt idx="5381">
                  <c:v>29</c:v>
                </c:pt>
                <c:pt idx="5382">
                  <c:v>27</c:v>
                </c:pt>
                <c:pt idx="5383">
                  <c:v>20</c:v>
                </c:pt>
                <c:pt idx="5384">
                  <c:v>27</c:v>
                </c:pt>
                <c:pt idx="5385">
                  <c:v>32</c:v>
                </c:pt>
                <c:pt idx="5386">
                  <c:v>26</c:v>
                </c:pt>
                <c:pt idx="5387">
                  <c:v>22</c:v>
                </c:pt>
                <c:pt idx="5388">
                  <c:v>37</c:v>
                </c:pt>
                <c:pt idx="5389">
                  <c:v>23</c:v>
                </c:pt>
                <c:pt idx="5390">
                  <c:v>21</c:v>
                </c:pt>
                <c:pt idx="5391">
                  <c:v>32</c:v>
                </c:pt>
                <c:pt idx="5392">
                  <c:v>26</c:v>
                </c:pt>
                <c:pt idx="5393">
                  <c:v>26</c:v>
                </c:pt>
                <c:pt idx="5394">
                  <c:v>22</c:v>
                </c:pt>
                <c:pt idx="5395">
                  <c:v>32</c:v>
                </c:pt>
                <c:pt idx="5396">
                  <c:v>30</c:v>
                </c:pt>
                <c:pt idx="5397">
                  <c:v>26</c:v>
                </c:pt>
                <c:pt idx="5398">
                  <c:v>25</c:v>
                </c:pt>
                <c:pt idx="5399">
                  <c:v>23</c:v>
                </c:pt>
                <c:pt idx="5400">
                  <c:v>22</c:v>
                </c:pt>
                <c:pt idx="5401">
                  <c:v>27</c:v>
                </c:pt>
                <c:pt idx="5402">
                  <c:v>26</c:v>
                </c:pt>
                <c:pt idx="5403">
                  <c:v>24</c:v>
                </c:pt>
                <c:pt idx="5404">
                  <c:v>27</c:v>
                </c:pt>
                <c:pt idx="5405">
                  <c:v>26</c:v>
                </c:pt>
                <c:pt idx="5406">
                  <c:v>22</c:v>
                </c:pt>
                <c:pt idx="5407">
                  <c:v>18</c:v>
                </c:pt>
                <c:pt idx="5408">
                  <c:v>26</c:v>
                </c:pt>
                <c:pt idx="5409">
                  <c:v>25</c:v>
                </c:pt>
                <c:pt idx="5410">
                  <c:v>25</c:v>
                </c:pt>
                <c:pt idx="5411">
                  <c:v>33</c:v>
                </c:pt>
                <c:pt idx="5412">
                  <c:v>28</c:v>
                </c:pt>
                <c:pt idx="5413">
                  <c:v>35</c:v>
                </c:pt>
                <c:pt idx="5414">
                  <c:v>31</c:v>
                </c:pt>
                <c:pt idx="5415">
                  <c:v>18</c:v>
                </c:pt>
                <c:pt idx="5416">
                  <c:v>26</c:v>
                </c:pt>
                <c:pt idx="5417">
                  <c:v>28</c:v>
                </c:pt>
                <c:pt idx="5418">
                  <c:v>26</c:v>
                </c:pt>
                <c:pt idx="5419">
                  <c:v>25</c:v>
                </c:pt>
                <c:pt idx="5420">
                  <c:v>26</c:v>
                </c:pt>
                <c:pt idx="5421">
                  <c:v>22</c:v>
                </c:pt>
                <c:pt idx="5422">
                  <c:v>26</c:v>
                </c:pt>
                <c:pt idx="5423">
                  <c:v>23</c:v>
                </c:pt>
                <c:pt idx="5424">
                  <c:v>23</c:v>
                </c:pt>
                <c:pt idx="5425">
                  <c:v>27</c:v>
                </c:pt>
                <c:pt idx="5426">
                  <c:v>24</c:v>
                </c:pt>
                <c:pt idx="5427">
                  <c:v>22</c:v>
                </c:pt>
                <c:pt idx="5428">
                  <c:v>24</c:v>
                </c:pt>
                <c:pt idx="5429">
                  <c:v>34</c:v>
                </c:pt>
                <c:pt idx="5430">
                  <c:v>27</c:v>
                </c:pt>
                <c:pt idx="5431">
                  <c:v>25</c:v>
                </c:pt>
                <c:pt idx="5432">
                  <c:v>35</c:v>
                </c:pt>
                <c:pt idx="5433">
                  <c:v>21</c:v>
                </c:pt>
                <c:pt idx="5434">
                  <c:v>37</c:v>
                </c:pt>
                <c:pt idx="5435">
                  <c:v>28</c:v>
                </c:pt>
                <c:pt idx="5436">
                  <c:v>29</c:v>
                </c:pt>
                <c:pt idx="5437">
                  <c:v>28</c:v>
                </c:pt>
                <c:pt idx="5438">
                  <c:v>21</c:v>
                </c:pt>
                <c:pt idx="5439">
                  <c:v>26</c:v>
                </c:pt>
                <c:pt idx="5440">
                  <c:v>34</c:v>
                </c:pt>
                <c:pt idx="5441">
                  <c:v>23</c:v>
                </c:pt>
                <c:pt idx="5442">
                  <c:v>22</c:v>
                </c:pt>
                <c:pt idx="5443">
                  <c:v>28</c:v>
                </c:pt>
                <c:pt idx="5444">
                  <c:v>24</c:v>
                </c:pt>
                <c:pt idx="5445">
                  <c:v>28</c:v>
                </c:pt>
                <c:pt idx="5446">
                  <c:v>28</c:v>
                </c:pt>
                <c:pt idx="5447">
                  <c:v>26</c:v>
                </c:pt>
                <c:pt idx="5448">
                  <c:v>23</c:v>
                </c:pt>
                <c:pt idx="5449">
                  <c:v>26</c:v>
                </c:pt>
                <c:pt idx="5450">
                  <c:v>28</c:v>
                </c:pt>
                <c:pt idx="5451">
                  <c:v>28</c:v>
                </c:pt>
                <c:pt idx="5452">
                  <c:v>24</c:v>
                </c:pt>
                <c:pt idx="5453">
                  <c:v>27</c:v>
                </c:pt>
                <c:pt idx="5454">
                  <c:v>25</c:v>
                </c:pt>
                <c:pt idx="5455">
                  <c:v>29</c:v>
                </c:pt>
                <c:pt idx="5456">
                  <c:v>29</c:v>
                </c:pt>
                <c:pt idx="5457">
                  <c:v>24</c:v>
                </c:pt>
                <c:pt idx="5458">
                  <c:v>24</c:v>
                </c:pt>
                <c:pt idx="5459">
                  <c:v>23</c:v>
                </c:pt>
                <c:pt idx="5460">
                  <c:v>29</c:v>
                </c:pt>
                <c:pt idx="5461">
                  <c:v>31</c:v>
                </c:pt>
                <c:pt idx="5462">
                  <c:v>24</c:v>
                </c:pt>
                <c:pt idx="5463">
                  <c:v>27</c:v>
                </c:pt>
                <c:pt idx="5464">
                  <c:v>24</c:v>
                </c:pt>
                <c:pt idx="5465">
                  <c:v>21</c:v>
                </c:pt>
                <c:pt idx="5466">
                  <c:v>26</c:v>
                </c:pt>
                <c:pt idx="5467">
                  <c:v>30</c:v>
                </c:pt>
                <c:pt idx="5468">
                  <c:v>21</c:v>
                </c:pt>
                <c:pt idx="5469">
                  <c:v>21</c:v>
                </c:pt>
                <c:pt idx="5470">
                  <c:v>27</c:v>
                </c:pt>
                <c:pt idx="5471">
                  <c:v>30</c:v>
                </c:pt>
                <c:pt idx="5472">
                  <c:v>30</c:v>
                </c:pt>
                <c:pt idx="5473">
                  <c:v>24</c:v>
                </c:pt>
                <c:pt idx="5474">
                  <c:v>26</c:v>
                </c:pt>
                <c:pt idx="5475">
                  <c:v>22</c:v>
                </c:pt>
                <c:pt idx="5476">
                  <c:v>24</c:v>
                </c:pt>
                <c:pt idx="5477">
                  <c:v>25</c:v>
                </c:pt>
                <c:pt idx="5478">
                  <c:v>23</c:v>
                </c:pt>
                <c:pt idx="5479">
                  <c:v>25</c:v>
                </c:pt>
                <c:pt idx="5480">
                  <c:v>22</c:v>
                </c:pt>
                <c:pt idx="5481">
                  <c:v>33</c:v>
                </c:pt>
                <c:pt idx="5482">
                  <c:v>35</c:v>
                </c:pt>
                <c:pt idx="5483">
                  <c:v>35</c:v>
                </c:pt>
                <c:pt idx="5484">
                  <c:v>30</c:v>
                </c:pt>
                <c:pt idx="5485">
                  <c:v>25</c:v>
                </c:pt>
                <c:pt idx="5486">
                  <c:v>29</c:v>
                </c:pt>
                <c:pt idx="5487">
                  <c:v>29</c:v>
                </c:pt>
                <c:pt idx="5488">
                  <c:v>33</c:v>
                </c:pt>
                <c:pt idx="5489">
                  <c:v>32</c:v>
                </c:pt>
                <c:pt idx="5490">
                  <c:v>24</c:v>
                </c:pt>
                <c:pt idx="5491">
                  <c:v>27</c:v>
                </c:pt>
                <c:pt idx="5492">
                  <c:v>30</c:v>
                </c:pt>
                <c:pt idx="5493">
                  <c:v>28</c:v>
                </c:pt>
                <c:pt idx="5494">
                  <c:v>24</c:v>
                </c:pt>
                <c:pt idx="5495">
                  <c:v>29</c:v>
                </c:pt>
                <c:pt idx="5496">
                  <c:v>26</c:v>
                </c:pt>
                <c:pt idx="5497">
                  <c:v>32</c:v>
                </c:pt>
                <c:pt idx="5498">
                  <c:v>32</c:v>
                </c:pt>
                <c:pt idx="5499">
                  <c:v>38</c:v>
                </c:pt>
                <c:pt idx="5500">
                  <c:v>36</c:v>
                </c:pt>
                <c:pt idx="5501">
                  <c:v>22</c:v>
                </c:pt>
                <c:pt idx="5502">
                  <c:v>23</c:v>
                </c:pt>
                <c:pt idx="5503">
                  <c:v>27</c:v>
                </c:pt>
                <c:pt idx="5504">
                  <c:v>32</c:v>
                </c:pt>
                <c:pt idx="5505">
                  <c:v>22</c:v>
                </c:pt>
                <c:pt idx="5506">
                  <c:v>29</c:v>
                </c:pt>
                <c:pt idx="5507">
                  <c:v>25</c:v>
                </c:pt>
                <c:pt idx="5508">
                  <c:v>29</c:v>
                </c:pt>
                <c:pt idx="5509">
                  <c:v>31</c:v>
                </c:pt>
                <c:pt idx="5510">
                  <c:v>22</c:v>
                </c:pt>
                <c:pt idx="5511">
                  <c:v>23</c:v>
                </c:pt>
                <c:pt idx="5512">
                  <c:v>18</c:v>
                </c:pt>
                <c:pt idx="5513">
                  <c:v>25</c:v>
                </c:pt>
                <c:pt idx="5514">
                  <c:v>34</c:v>
                </c:pt>
                <c:pt idx="5515">
                  <c:v>36</c:v>
                </c:pt>
                <c:pt idx="5516">
                  <c:v>25</c:v>
                </c:pt>
                <c:pt idx="5517">
                  <c:v>24</c:v>
                </c:pt>
                <c:pt idx="5518">
                  <c:v>27</c:v>
                </c:pt>
                <c:pt idx="5519">
                  <c:v>29</c:v>
                </c:pt>
                <c:pt idx="5520">
                  <c:v>20</c:v>
                </c:pt>
                <c:pt idx="5521">
                  <c:v>25</c:v>
                </c:pt>
                <c:pt idx="5522">
                  <c:v>21</c:v>
                </c:pt>
                <c:pt idx="5523">
                  <c:v>26</c:v>
                </c:pt>
                <c:pt idx="5524">
                  <c:v>25</c:v>
                </c:pt>
                <c:pt idx="5525">
                  <c:v>27</c:v>
                </c:pt>
                <c:pt idx="5526">
                  <c:v>26</c:v>
                </c:pt>
                <c:pt idx="5527">
                  <c:v>26</c:v>
                </c:pt>
                <c:pt idx="5528">
                  <c:v>20</c:v>
                </c:pt>
                <c:pt idx="5529">
                  <c:v>30</c:v>
                </c:pt>
                <c:pt idx="5530">
                  <c:v>27</c:v>
                </c:pt>
                <c:pt idx="5531">
                  <c:v>26</c:v>
                </c:pt>
                <c:pt idx="5532">
                  <c:v>28</c:v>
                </c:pt>
                <c:pt idx="5533">
                  <c:v>31</c:v>
                </c:pt>
                <c:pt idx="5534">
                  <c:v>26</c:v>
                </c:pt>
                <c:pt idx="5535">
                  <c:v>29</c:v>
                </c:pt>
                <c:pt idx="5536">
                  <c:v>25</c:v>
                </c:pt>
                <c:pt idx="5537">
                  <c:v>29</c:v>
                </c:pt>
                <c:pt idx="5538">
                  <c:v>26</c:v>
                </c:pt>
                <c:pt idx="5539">
                  <c:v>22</c:v>
                </c:pt>
                <c:pt idx="5540">
                  <c:v>22</c:v>
                </c:pt>
                <c:pt idx="5541">
                  <c:v>28</c:v>
                </c:pt>
                <c:pt idx="5542">
                  <c:v>26</c:v>
                </c:pt>
                <c:pt idx="5543">
                  <c:v>30</c:v>
                </c:pt>
                <c:pt idx="5544">
                  <c:v>31</c:v>
                </c:pt>
                <c:pt idx="5545">
                  <c:v>33</c:v>
                </c:pt>
                <c:pt idx="5546">
                  <c:v>23</c:v>
                </c:pt>
                <c:pt idx="5547">
                  <c:v>29</c:v>
                </c:pt>
                <c:pt idx="5548">
                  <c:v>26</c:v>
                </c:pt>
                <c:pt idx="5549">
                  <c:v>25</c:v>
                </c:pt>
                <c:pt idx="5550">
                  <c:v>28</c:v>
                </c:pt>
                <c:pt idx="5551">
                  <c:v>29</c:v>
                </c:pt>
                <c:pt idx="5552">
                  <c:v>32</c:v>
                </c:pt>
                <c:pt idx="5553">
                  <c:v>24</c:v>
                </c:pt>
                <c:pt idx="5554">
                  <c:v>33</c:v>
                </c:pt>
                <c:pt idx="5555">
                  <c:v>31</c:v>
                </c:pt>
                <c:pt idx="5556">
                  <c:v>25</c:v>
                </c:pt>
                <c:pt idx="5557">
                  <c:v>22</c:v>
                </c:pt>
                <c:pt idx="5558">
                  <c:v>22</c:v>
                </c:pt>
                <c:pt idx="5559">
                  <c:v>21</c:v>
                </c:pt>
                <c:pt idx="5560">
                  <c:v>18</c:v>
                </c:pt>
                <c:pt idx="5561">
                  <c:v>22</c:v>
                </c:pt>
                <c:pt idx="5562">
                  <c:v>21</c:v>
                </c:pt>
                <c:pt idx="5563">
                  <c:v>21</c:v>
                </c:pt>
                <c:pt idx="5564">
                  <c:v>20</c:v>
                </c:pt>
                <c:pt idx="5565">
                  <c:v>28</c:v>
                </c:pt>
                <c:pt idx="5566">
                  <c:v>26</c:v>
                </c:pt>
                <c:pt idx="5567">
                  <c:v>34</c:v>
                </c:pt>
                <c:pt idx="5568">
                  <c:v>34</c:v>
                </c:pt>
                <c:pt idx="5569">
                  <c:v>26</c:v>
                </c:pt>
                <c:pt idx="5570">
                  <c:v>29</c:v>
                </c:pt>
                <c:pt idx="5571">
                  <c:v>31</c:v>
                </c:pt>
                <c:pt idx="5572">
                  <c:v>21</c:v>
                </c:pt>
                <c:pt idx="5573">
                  <c:v>37</c:v>
                </c:pt>
                <c:pt idx="5574">
                  <c:v>25</c:v>
                </c:pt>
                <c:pt idx="5575">
                  <c:v>18</c:v>
                </c:pt>
                <c:pt idx="5576">
                  <c:v>24</c:v>
                </c:pt>
                <c:pt idx="5577">
                  <c:v>23</c:v>
                </c:pt>
                <c:pt idx="5578">
                  <c:v>27</c:v>
                </c:pt>
                <c:pt idx="5579">
                  <c:v>22</c:v>
                </c:pt>
                <c:pt idx="5580">
                  <c:v>30</c:v>
                </c:pt>
                <c:pt idx="5581">
                  <c:v>26</c:v>
                </c:pt>
                <c:pt idx="5582">
                  <c:v>24</c:v>
                </c:pt>
                <c:pt idx="5583">
                  <c:v>29</c:v>
                </c:pt>
                <c:pt idx="5584">
                  <c:v>27</c:v>
                </c:pt>
                <c:pt idx="5585">
                  <c:v>18</c:v>
                </c:pt>
                <c:pt idx="5586">
                  <c:v>18</c:v>
                </c:pt>
                <c:pt idx="5587">
                  <c:v>28</c:v>
                </c:pt>
                <c:pt idx="5588">
                  <c:v>24</c:v>
                </c:pt>
                <c:pt idx="5589">
                  <c:v>21</c:v>
                </c:pt>
                <c:pt idx="5590">
                  <c:v>26</c:v>
                </c:pt>
                <c:pt idx="5591">
                  <c:v>20</c:v>
                </c:pt>
                <c:pt idx="5592">
                  <c:v>27</c:v>
                </c:pt>
                <c:pt idx="5593">
                  <c:v>30</c:v>
                </c:pt>
                <c:pt idx="5594">
                  <c:v>27</c:v>
                </c:pt>
                <c:pt idx="5595">
                  <c:v>31</c:v>
                </c:pt>
                <c:pt idx="5596">
                  <c:v>25</c:v>
                </c:pt>
                <c:pt idx="5597">
                  <c:v>21</c:v>
                </c:pt>
                <c:pt idx="5598">
                  <c:v>23</c:v>
                </c:pt>
                <c:pt idx="5599">
                  <c:v>31</c:v>
                </c:pt>
                <c:pt idx="5600">
                  <c:v>21</c:v>
                </c:pt>
                <c:pt idx="5601">
                  <c:v>30</c:v>
                </c:pt>
                <c:pt idx="5602">
                  <c:v>28</c:v>
                </c:pt>
                <c:pt idx="5603">
                  <c:v>26</c:v>
                </c:pt>
                <c:pt idx="5604">
                  <c:v>29</c:v>
                </c:pt>
                <c:pt idx="5605">
                  <c:v>32</c:v>
                </c:pt>
                <c:pt idx="5606">
                  <c:v>28</c:v>
                </c:pt>
                <c:pt idx="5607">
                  <c:v>24</c:v>
                </c:pt>
                <c:pt idx="5608">
                  <c:v>39</c:v>
                </c:pt>
                <c:pt idx="5609">
                  <c:v>32</c:v>
                </c:pt>
                <c:pt idx="5610">
                  <c:v>24</c:v>
                </c:pt>
                <c:pt idx="5611">
                  <c:v>21</c:v>
                </c:pt>
                <c:pt idx="5612">
                  <c:v>25</c:v>
                </c:pt>
                <c:pt idx="5613">
                  <c:v>21</c:v>
                </c:pt>
                <c:pt idx="5614">
                  <c:v>33</c:v>
                </c:pt>
                <c:pt idx="5615">
                  <c:v>27</c:v>
                </c:pt>
                <c:pt idx="5616">
                  <c:v>33</c:v>
                </c:pt>
                <c:pt idx="5617">
                  <c:v>24</c:v>
                </c:pt>
                <c:pt idx="5618">
                  <c:v>23</c:v>
                </c:pt>
                <c:pt idx="5619">
                  <c:v>26</c:v>
                </c:pt>
                <c:pt idx="5620">
                  <c:v>27</c:v>
                </c:pt>
                <c:pt idx="5621">
                  <c:v>26</c:v>
                </c:pt>
                <c:pt idx="5622">
                  <c:v>22</c:v>
                </c:pt>
                <c:pt idx="5623">
                  <c:v>31</c:v>
                </c:pt>
                <c:pt idx="5624">
                  <c:v>26</c:v>
                </c:pt>
                <c:pt idx="5625">
                  <c:v>28</c:v>
                </c:pt>
                <c:pt idx="5626">
                  <c:v>25</c:v>
                </c:pt>
                <c:pt idx="5627">
                  <c:v>20</c:v>
                </c:pt>
                <c:pt idx="5628">
                  <c:v>34</c:v>
                </c:pt>
                <c:pt idx="5629">
                  <c:v>26</c:v>
                </c:pt>
                <c:pt idx="5630">
                  <c:v>25</c:v>
                </c:pt>
                <c:pt idx="5631">
                  <c:v>26</c:v>
                </c:pt>
                <c:pt idx="5632">
                  <c:v>32</c:v>
                </c:pt>
                <c:pt idx="5633">
                  <c:v>29</c:v>
                </c:pt>
                <c:pt idx="5634">
                  <c:v>24</c:v>
                </c:pt>
                <c:pt idx="5635">
                  <c:v>26</c:v>
                </c:pt>
                <c:pt idx="5636">
                  <c:v>21</c:v>
                </c:pt>
                <c:pt idx="5637">
                  <c:v>33</c:v>
                </c:pt>
                <c:pt idx="5638">
                  <c:v>24</c:v>
                </c:pt>
                <c:pt idx="5639">
                  <c:v>28</c:v>
                </c:pt>
                <c:pt idx="5640">
                  <c:v>21</c:v>
                </c:pt>
                <c:pt idx="5641">
                  <c:v>21</c:v>
                </c:pt>
                <c:pt idx="5642">
                  <c:v>31</c:v>
                </c:pt>
                <c:pt idx="5643">
                  <c:v>27</c:v>
                </c:pt>
                <c:pt idx="5644">
                  <c:v>27</c:v>
                </c:pt>
                <c:pt idx="5645">
                  <c:v>24</c:v>
                </c:pt>
                <c:pt idx="5646">
                  <c:v>30</c:v>
                </c:pt>
                <c:pt idx="5647">
                  <c:v>27</c:v>
                </c:pt>
                <c:pt idx="5648">
                  <c:v>26</c:v>
                </c:pt>
                <c:pt idx="5649">
                  <c:v>22</c:v>
                </c:pt>
                <c:pt idx="5650">
                  <c:v>23</c:v>
                </c:pt>
                <c:pt idx="5651">
                  <c:v>22</c:v>
                </c:pt>
                <c:pt idx="5652">
                  <c:v>18</c:v>
                </c:pt>
                <c:pt idx="5653">
                  <c:v>28</c:v>
                </c:pt>
                <c:pt idx="5654">
                  <c:v>25</c:v>
                </c:pt>
                <c:pt idx="5655">
                  <c:v>30</c:v>
                </c:pt>
                <c:pt idx="5656">
                  <c:v>32</c:v>
                </c:pt>
                <c:pt idx="5657">
                  <c:v>26</c:v>
                </c:pt>
                <c:pt idx="5658">
                  <c:v>20</c:v>
                </c:pt>
                <c:pt idx="5659">
                  <c:v>26</c:v>
                </c:pt>
                <c:pt idx="5660">
                  <c:v>27</c:v>
                </c:pt>
                <c:pt idx="5661">
                  <c:v>32</c:v>
                </c:pt>
                <c:pt idx="5662">
                  <c:v>22</c:v>
                </c:pt>
                <c:pt idx="5663">
                  <c:v>32</c:v>
                </c:pt>
                <c:pt idx="5664">
                  <c:v>30</c:v>
                </c:pt>
                <c:pt idx="5665">
                  <c:v>30</c:v>
                </c:pt>
                <c:pt idx="5666">
                  <c:v>27</c:v>
                </c:pt>
                <c:pt idx="5667">
                  <c:v>33</c:v>
                </c:pt>
                <c:pt idx="5668">
                  <c:v>29</c:v>
                </c:pt>
                <c:pt idx="5669">
                  <c:v>32</c:v>
                </c:pt>
                <c:pt idx="5670">
                  <c:v>30</c:v>
                </c:pt>
                <c:pt idx="5671">
                  <c:v>29</c:v>
                </c:pt>
                <c:pt idx="5672">
                  <c:v>28</c:v>
                </c:pt>
                <c:pt idx="5673">
                  <c:v>27</c:v>
                </c:pt>
                <c:pt idx="5674">
                  <c:v>34</c:v>
                </c:pt>
                <c:pt idx="5675">
                  <c:v>27</c:v>
                </c:pt>
                <c:pt idx="5676">
                  <c:v>24</c:v>
                </c:pt>
                <c:pt idx="5677">
                  <c:v>25</c:v>
                </c:pt>
                <c:pt idx="5678">
                  <c:v>33</c:v>
                </c:pt>
                <c:pt idx="5679">
                  <c:v>21</c:v>
                </c:pt>
                <c:pt idx="5680">
                  <c:v>22</c:v>
                </c:pt>
                <c:pt idx="5681">
                  <c:v>26</c:v>
                </c:pt>
                <c:pt idx="5682">
                  <c:v>30</c:v>
                </c:pt>
                <c:pt idx="5683">
                  <c:v>23</c:v>
                </c:pt>
                <c:pt idx="5684">
                  <c:v>33</c:v>
                </c:pt>
                <c:pt idx="5685">
                  <c:v>27</c:v>
                </c:pt>
                <c:pt idx="5686">
                  <c:v>24</c:v>
                </c:pt>
                <c:pt idx="5687">
                  <c:v>29</c:v>
                </c:pt>
                <c:pt idx="5688">
                  <c:v>30</c:v>
                </c:pt>
                <c:pt idx="5689">
                  <c:v>24</c:v>
                </c:pt>
                <c:pt idx="5690">
                  <c:v>22</c:v>
                </c:pt>
                <c:pt idx="5691">
                  <c:v>33</c:v>
                </c:pt>
                <c:pt idx="5692">
                  <c:v>23</c:v>
                </c:pt>
                <c:pt idx="5693">
                  <c:v>26</c:v>
                </c:pt>
                <c:pt idx="5694">
                  <c:v>20</c:v>
                </c:pt>
                <c:pt idx="5695">
                  <c:v>30</c:v>
                </c:pt>
                <c:pt idx="5696">
                  <c:v>24</c:v>
                </c:pt>
                <c:pt idx="5697">
                  <c:v>27</c:v>
                </c:pt>
                <c:pt idx="5698">
                  <c:v>27</c:v>
                </c:pt>
                <c:pt idx="5699">
                  <c:v>25</c:v>
                </c:pt>
                <c:pt idx="5700">
                  <c:v>21</c:v>
                </c:pt>
                <c:pt idx="5701">
                  <c:v>22</c:v>
                </c:pt>
                <c:pt idx="5702">
                  <c:v>27</c:v>
                </c:pt>
                <c:pt idx="5703">
                  <c:v>32</c:v>
                </c:pt>
                <c:pt idx="5704">
                  <c:v>27</c:v>
                </c:pt>
                <c:pt idx="5705">
                  <c:v>27</c:v>
                </c:pt>
                <c:pt idx="5706">
                  <c:v>25</c:v>
                </c:pt>
                <c:pt idx="5707">
                  <c:v>26</c:v>
                </c:pt>
                <c:pt idx="5708">
                  <c:v>20</c:v>
                </c:pt>
                <c:pt idx="5709">
                  <c:v>32</c:v>
                </c:pt>
                <c:pt idx="5710">
                  <c:v>35</c:v>
                </c:pt>
                <c:pt idx="5711">
                  <c:v>24</c:v>
                </c:pt>
                <c:pt idx="5712">
                  <c:v>26</c:v>
                </c:pt>
                <c:pt idx="5713">
                  <c:v>25</c:v>
                </c:pt>
                <c:pt idx="5714">
                  <c:v>31</c:v>
                </c:pt>
                <c:pt idx="5715">
                  <c:v>25</c:v>
                </c:pt>
                <c:pt idx="5716">
                  <c:v>34</c:v>
                </c:pt>
                <c:pt idx="5717">
                  <c:v>28</c:v>
                </c:pt>
                <c:pt idx="5718">
                  <c:v>31</c:v>
                </c:pt>
                <c:pt idx="5719">
                  <c:v>26</c:v>
                </c:pt>
                <c:pt idx="5720">
                  <c:v>20</c:v>
                </c:pt>
                <c:pt idx="5721">
                  <c:v>30</c:v>
                </c:pt>
                <c:pt idx="5722">
                  <c:v>31</c:v>
                </c:pt>
                <c:pt idx="5723">
                  <c:v>29</c:v>
                </c:pt>
                <c:pt idx="5724">
                  <c:v>28</c:v>
                </c:pt>
                <c:pt idx="5725">
                  <c:v>24</c:v>
                </c:pt>
                <c:pt idx="5726">
                  <c:v>25</c:v>
                </c:pt>
                <c:pt idx="5727">
                  <c:v>27</c:v>
                </c:pt>
                <c:pt idx="5728">
                  <c:v>21</c:v>
                </c:pt>
                <c:pt idx="5729">
                  <c:v>27</c:v>
                </c:pt>
                <c:pt idx="5730">
                  <c:v>27</c:v>
                </c:pt>
                <c:pt idx="5731">
                  <c:v>26</c:v>
                </c:pt>
                <c:pt idx="5732">
                  <c:v>25</c:v>
                </c:pt>
                <c:pt idx="5733">
                  <c:v>34</c:v>
                </c:pt>
                <c:pt idx="5734">
                  <c:v>28</c:v>
                </c:pt>
                <c:pt idx="5735">
                  <c:v>34</c:v>
                </c:pt>
                <c:pt idx="5736">
                  <c:v>28</c:v>
                </c:pt>
                <c:pt idx="5737">
                  <c:v>27</c:v>
                </c:pt>
                <c:pt idx="5738">
                  <c:v>29</c:v>
                </c:pt>
                <c:pt idx="5739">
                  <c:v>23</c:v>
                </c:pt>
                <c:pt idx="5740">
                  <c:v>27</c:v>
                </c:pt>
                <c:pt idx="5741">
                  <c:v>37</c:v>
                </c:pt>
                <c:pt idx="5742">
                  <c:v>31</c:v>
                </c:pt>
                <c:pt idx="5743">
                  <c:v>27</c:v>
                </c:pt>
                <c:pt idx="5744">
                  <c:v>25</c:v>
                </c:pt>
                <c:pt idx="5745">
                  <c:v>20</c:v>
                </c:pt>
                <c:pt idx="5746">
                  <c:v>27</c:v>
                </c:pt>
                <c:pt idx="5747">
                  <c:v>22</c:v>
                </c:pt>
                <c:pt idx="5748">
                  <c:v>32</c:v>
                </c:pt>
                <c:pt idx="5749">
                  <c:v>25</c:v>
                </c:pt>
                <c:pt idx="5750">
                  <c:v>24</c:v>
                </c:pt>
                <c:pt idx="5751">
                  <c:v>18</c:v>
                </c:pt>
                <c:pt idx="5752">
                  <c:v>29</c:v>
                </c:pt>
                <c:pt idx="5753">
                  <c:v>26</c:v>
                </c:pt>
                <c:pt idx="5754">
                  <c:v>19</c:v>
                </c:pt>
                <c:pt idx="5755">
                  <c:v>24</c:v>
                </c:pt>
                <c:pt idx="5756">
                  <c:v>25</c:v>
                </c:pt>
                <c:pt idx="5757">
                  <c:v>28</c:v>
                </c:pt>
                <c:pt idx="5758">
                  <c:v>30</c:v>
                </c:pt>
                <c:pt idx="5759">
                  <c:v>22</c:v>
                </c:pt>
                <c:pt idx="5760">
                  <c:v>30</c:v>
                </c:pt>
                <c:pt idx="5761">
                  <c:v>20</c:v>
                </c:pt>
                <c:pt idx="5762">
                  <c:v>29</c:v>
                </c:pt>
                <c:pt idx="5763">
                  <c:v>27</c:v>
                </c:pt>
                <c:pt idx="5764">
                  <c:v>26</c:v>
                </c:pt>
                <c:pt idx="5765">
                  <c:v>35</c:v>
                </c:pt>
                <c:pt idx="5766">
                  <c:v>34</c:v>
                </c:pt>
                <c:pt idx="5767">
                  <c:v>27</c:v>
                </c:pt>
                <c:pt idx="5768">
                  <c:v>23</c:v>
                </c:pt>
                <c:pt idx="5769">
                  <c:v>32</c:v>
                </c:pt>
                <c:pt idx="5770">
                  <c:v>21</c:v>
                </c:pt>
                <c:pt idx="5771">
                  <c:v>25</c:v>
                </c:pt>
                <c:pt idx="5772">
                  <c:v>25</c:v>
                </c:pt>
                <c:pt idx="5773">
                  <c:v>30</c:v>
                </c:pt>
                <c:pt idx="5774">
                  <c:v>37</c:v>
                </c:pt>
                <c:pt idx="5775">
                  <c:v>30</c:v>
                </c:pt>
                <c:pt idx="5776">
                  <c:v>27</c:v>
                </c:pt>
                <c:pt idx="5777">
                  <c:v>32</c:v>
                </c:pt>
                <c:pt idx="5778">
                  <c:v>26</c:v>
                </c:pt>
                <c:pt idx="5779">
                  <c:v>26</c:v>
                </c:pt>
                <c:pt idx="5780">
                  <c:v>26</c:v>
                </c:pt>
                <c:pt idx="5781">
                  <c:v>26</c:v>
                </c:pt>
                <c:pt idx="5782">
                  <c:v>26</c:v>
                </c:pt>
                <c:pt idx="5783">
                  <c:v>28</c:v>
                </c:pt>
                <c:pt idx="5784">
                  <c:v>22</c:v>
                </c:pt>
                <c:pt idx="5785">
                  <c:v>27</c:v>
                </c:pt>
                <c:pt idx="5786">
                  <c:v>26</c:v>
                </c:pt>
                <c:pt idx="5787">
                  <c:v>21</c:v>
                </c:pt>
                <c:pt idx="5788">
                  <c:v>24</c:v>
                </c:pt>
                <c:pt idx="5789">
                  <c:v>22</c:v>
                </c:pt>
                <c:pt idx="5790">
                  <c:v>26</c:v>
                </c:pt>
                <c:pt idx="5791">
                  <c:v>30</c:v>
                </c:pt>
                <c:pt idx="5792">
                  <c:v>30</c:v>
                </c:pt>
                <c:pt idx="5793">
                  <c:v>23</c:v>
                </c:pt>
                <c:pt idx="5794">
                  <c:v>23</c:v>
                </c:pt>
                <c:pt idx="5795">
                  <c:v>34</c:v>
                </c:pt>
                <c:pt idx="5796">
                  <c:v>26</c:v>
                </c:pt>
                <c:pt idx="5797">
                  <c:v>27</c:v>
                </c:pt>
                <c:pt idx="5798">
                  <c:v>27</c:v>
                </c:pt>
                <c:pt idx="5799">
                  <c:v>26</c:v>
                </c:pt>
                <c:pt idx="5800">
                  <c:v>25</c:v>
                </c:pt>
                <c:pt idx="5801">
                  <c:v>27</c:v>
                </c:pt>
                <c:pt idx="5802">
                  <c:v>25</c:v>
                </c:pt>
                <c:pt idx="5803">
                  <c:v>29</c:v>
                </c:pt>
                <c:pt idx="5804">
                  <c:v>20</c:v>
                </c:pt>
                <c:pt idx="5805">
                  <c:v>33</c:v>
                </c:pt>
                <c:pt idx="5806">
                  <c:v>22</c:v>
                </c:pt>
                <c:pt idx="5807">
                  <c:v>35</c:v>
                </c:pt>
                <c:pt idx="5808">
                  <c:v>32</c:v>
                </c:pt>
                <c:pt idx="5809">
                  <c:v>34</c:v>
                </c:pt>
                <c:pt idx="5810">
                  <c:v>21</c:v>
                </c:pt>
                <c:pt idx="5811">
                  <c:v>21</c:v>
                </c:pt>
                <c:pt idx="5812">
                  <c:v>30</c:v>
                </c:pt>
                <c:pt idx="5813">
                  <c:v>24</c:v>
                </c:pt>
                <c:pt idx="5814">
                  <c:v>34</c:v>
                </c:pt>
                <c:pt idx="5815">
                  <c:v>21</c:v>
                </c:pt>
                <c:pt idx="5816">
                  <c:v>19</c:v>
                </c:pt>
                <c:pt idx="5817">
                  <c:v>33</c:v>
                </c:pt>
                <c:pt idx="5818">
                  <c:v>27</c:v>
                </c:pt>
                <c:pt idx="5819">
                  <c:v>23</c:v>
                </c:pt>
                <c:pt idx="5820">
                  <c:v>24</c:v>
                </c:pt>
                <c:pt idx="5821">
                  <c:v>24</c:v>
                </c:pt>
                <c:pt idx="5822">
                  <c:v>30</c:v>
                </c:pt>
                <c:pt idx="5823">
                  <c:v>24</c:v>
                </c:pt>
                <c:pt idx="5824">
                  <c:v>31</c:v>
                </c:pt>
                <c:pt idx="5825">
                  <c:v>23</c:v>
                </c:pt>
                <c:pt idx="5826">
                  <c:v>30</c:v>
                </c:pt>
                <c:pt idx="5827">
                  <c:v>22</c:v>
                </c:pt>
                <c:pt idx="5828">
                  <c:v>26</c:v>
                </c:pt>
                <c:pt idx="5829">
                  <c:v>20</c:v>
                </c:pt>
                <c:pt idx="5830">
                  <c:v>30</c:v>
                </c:pt>
                <c:pt idx="5831">
                  <c:v>33</c:v>
                </c:pt>
                <c:pt idx="5832">
                  <c:v>28</c:v>
                </c:pt>
                <c:pt idx="5833">
                  <c:v>24</c:v>
                </c:pt>
                <c:pt idx="5834">
                  <c:v>25</c:v>
                </c:pt>
                <c:pt idx="5835">
                  <c:v>30</c:v>
                </c:pt>
                <c:pt idx="5836">
                  <c:v>24</c:v>
                </c:pt>
                <c:pt idx="5837">
                  <c:v>33</c:v>
                </c:pt>
                <c:pt idx="5838">
                  <c:v>26</c:v>
                </c:pt>
                <c:pt idx="5839">
                  <c:v>28</c:v>
                </c:pt>
                <c:pt idx="5840">
                  <c:v>26</c:v>
                </c:pt>
                <c:pt idx="5841">
                  <c:v>35</c:v>
                </c:pt>
                <c:pt idx="5842">
                  <c:v>22</c:v>
                </c:pt>
                <c:pt idx="5843">
                  <c:v>31</c:v>
                </c:pt>
                <c:pt idx="5844">
                  <c:v>25</c:v>
                </c:pt>
                <c:pt idx="5845">
                  <c:v>30</c:v>
                </c:pt>
                <c:pt idx="5846">
                  <c:v>23</c:v>
                </c:pt>
                <c:pt idx="5847">
                  <c:v>27</c:v>
                </c:pt>
                <c:pt idx="5848">
                  <c:v>24</c:v>
                </c:pt>
                <c:pt idx="5849">
                  <c:v>24</c:v>
                </c:pt>
                <c:pt idx="5850">
                  <c:v>26</c:v>
                </c:pt>
                <c:pt idx="5851">
                  <c:v>35</c:v>
                </c:pt>
                <c:pt idx="5852">
                  <c:v>26</c:v>
                </c:pt>
                <c:pt idx="5853">
                  <c:v>24</c:v>
                </c:pt>
                <c:pt idx="5854">
                  <c:v>26</c:v>
                </c:pt>
                <c:pt idx="5855">
                  <c:v>25</c:v>
                </c:pt>
                <c:pt idx="5856">
                  <c:v>36</c:v>
                </c:pt>
                <c:pt idx="5857">
                  <c:v>25</c:v>
                </c:pt>
                <c:pt idx="5858">
                  <c:v>37</c:v>
                </c:pt>
                <c:pt idx="5859">
                  <c:v>20</c:v>
                </c:pt>
                <c:pt idx="5860">
                  <c:v>24</c:v>
                </c:pt>
                <c:pt idx="5861">
                  <c:v>29</c:v>
                </c:pt>
                <c:pt idx="5862">
                  <c:v>32</c:v>
                </c:pt>
                <c:pt idx="5863">
                  <c:v>20</c:v>
                </c:pt>
                <c:pt idx="5864">
                  <c:v>27</c:v>
                </c:pt>
                <c:pt idx="5865">
                  <c:v>26</c:v>
                </c:pt>
                <c:pt idx="5866">
                  <c:v>26</c:v>
                </c:pt>
                <c:pt idx="5867">
                  <c:v>27</c:v>
                </c:pt>
                <c:pt idx="5868">
                  <c:v>28</c:v>
                </c:pt>
                <c:pt idx="5869">
                  <c:v>24</c:v>
                </c:pt>
                <c:pt idx="5870">
                  <c:v>29</c:v>
                </c:pt>
                <c:pt idx="5871">
                  <c:v>25</c:v>
                </c:pt>
                <c:pt idx="5872">
                  <c:v>24</c:v>
                </c:pt>
                <c:pt idx="5873">
                  <c:v>35</c:v>
                </c:pt>
                <c:pt idx="5874">
                  <c:v>26</c:v>
                </c:pt>
                <c:pt idx="5875">
                  <c:v>28</c:v>
                </c:pt>
                <c:pt idx="5876">
                  <c:v>23</c:v>
                </c:pt>
                <c:pt idx="5877">
                  <c:v>26</c:v>
                </c:pt>
                <c:pt idx="5878">
                  <c:v>27</c:v>
                </c:pt>
                <c:pt idx="5879">
                  <c:v>23</c:v>
                </c:pt>
                <c:pt idx="5880">
                  <c:v>27</c:v>
                </c:pt>
                <c:pt idx="5881">
                  <c:v>27</c:v>
                </c:pt>
                <c:pt idx="5882">
                  <c:v>22</c:v>
                </c:pt>
                <c:pt idx="5883">
                  <c:v>26</c:v>
                </c:pt>
                <c:pt idx="5884">
                  <c:v>25</c:v>
                </c:pt>
                <c:pt idx="5885">
                  <c:v>30</c:v>
                </c:pt>
                <c:pt idx="5886">
                  <c:v>23</c:v>
                </c:pt>
                <c:pt idx="5887">
                  <c:v>21</c:v>
                </c:pt>
                <c:pt idx="5888">
                  <c:v>31</c:v>
                </c:pt>
                <c:pt idx="5889">
                  <c:v>30</c:v>
                </c:pt>
                <c:pt idx="5890">
                  <c:v>27</c:v>
                </c:pt>
                <c:pt idx="5891">
                  <c:v>29</c:v>
                </c:pt>
                <c:pt idx="5892">
                  <c:v>26</c:v>
                </c:pt>
                <c:pt idx="5893">
                  <c:v>26</c:v>
                </c:pt>
                <c:pt idx="5894">
                  <c:v>32</c:v>
                </c:pt>
                <c:pt idx="5895">
                  <c:v>33</c:v>
                </c:pt>
                <c:pt idx="5896">
                  <c:v>27</c:v>
                </c:pt>
                <c:pt idx="5897">
                  <c:v>21</c:v>
                </c:pt>
                <c:pt idx="5898">
                  <c:v>30</c:v>
                </c:pt>
                <c:pt idx="5899">
                  <c:v>23</c:v>
                </c:pt>
                <c:pt idx="5900">
                  <c:v>23</c:v>
                </c:pt>
                <c:pt idx="5901">
                  <c:v>24</c:v>
                </c:pt>
                <c:pt idx="5902">
                  <c:v>32</c:v>
                </c:pt>
                <c:pt idx="5903">
                  <c:v>33</c:v>
                </c:pt>
                <c:pt idx="5904">
                  <c:v>30</c:v>
                </c:pt>
                <c:pt idx="5905">
                  <c:v>20</c:v>
                </c:pt>
                <c:pt idx="5906">
                  <c:v>25</c:v>
                </c:pt>
                <c:pt idx="5907">
                  <c:v>25</c:v>
                </c:pt>
                <c:pt idx="5908">
                  <c:v>22</c:v>
                </c:pt>
                <c:pt idx="5909">
                  <c:v>28</c:v>
                </c:pt>
                <c:pt idx="5910">
                  <c:v>27</c:v>
                </c:pt>
                <c:pt idx="5911">
                  <c:v>24</c:v>
                </c:pt>
                <c:pt idx="5912">
                  <c:v>31</c:v>
                </c:pt>
                <c:pt idx="5913">
                  <c:v>23</c:v>
                </c:pt>
                <c:pt idx="5914">
                  <c:v>24</c:v>
                </c:pt>
                <c:pt idx="5915">
                  <c:v>32</c:v>
                </c:pt>
                <c:pt idx="5916">
                  <c:v>27</c:v>
                </c:pt>
                <c:pt idx="5917">
                  <c:v>20</c:v>
                </c:pt>
                <c:pt idx="5918">
                  <c:v>20</c:v>
                </c:pt>
                <c:pt idx="5919">
                  <c:v>31</c:v>
                </c:pt>
                <c:pt idx="5920">
                  <c:v>27</c:v>
                </c:pt>
                <c:pt idx="5921">
                  <c:v>28</c:v>
                </c:pt>
                <c:pt idx="5922">
                  <c:v>29</c:v>
                </c:pt>
                <c:pt idx="5923">
                  <c:v>21</c:v>
                </c:pt>
                <c:pt idx="5924">
                  <c:v>23</c:v>
                </c:pt>
                <c:pt idx="5925">
                  <c:v>20</c:v>
                </c:pt>
                <c:pt idx="5926">
                  <c:v>27</c:v>
                </c:pt>
                <c:pt idx="5927">
                  <c:v>29</c:v>
                </c:pt>
                <c:pt idx="5928">
                  <c:v>29</c:v>
                </c:pt>
                <c:pt idx="5929">
                  <c:v>20</c:v>
                </c:pt>
                <c:pt idx="5930">
                  <c:v>26</c:v>
                </c:pt>
                <c:pt idx="5931">
                  <c:v>24</c:v>
                </c:pt>
                <c:pt idx="5932">
                  <c:v>28</c:v>
                </c:pt>
                <c:pt idx="5933">
                  <c:v>19</c:v>
                </c:pt>
                <c:pt idx="5934">
                  <c:v>32</c:v>
                </c:pt>
                <c:pt idx="5935">
                  <c:v>28</c:v>
                </c:pt>
                <c:pt idx="5936">
                  <c:v>25</c:v>
                </c:pt>
                <c:pt idx="5937">
                  <c:v>26</c:v>
                </c:pt>
                <c:pt idx="5938">
                  <c:v>31</c:v>
                </c:pt>
                <c:pt idx="5939">
                  <c:v>26</c:v>
                </c:pt>
                <c:pt idx="5940">
                  <c:v>28</c:v>
                </c:pt>
                <c:pt idx="5941">
                  <c:v>35</c:v>
                </c:pt>
                <c:pt idx="5942">
                  <c:v>21</c:v>
                </c:pt>
                <c:pt idx="5943">
                  <c:v>29</c:v>
                </c:pt>
                <c:pt idx="5944">
                  <c:v>26</c:v>
                </c:pt>
                <c:pt idx="5945">
                  <c:v>24</c:v>
                </c:pt>
                <c:pt idx="5946">
                  <c:v>23</c:v>
                </c:pt>
                <c:pt idx="5947">
                  <c:v>24</c:v>
                </c:pt>
                <c:pt idx="5948">
                  <c:v>27</c:v>
                </c:pt>
                <c:pt idx="5949">
                  <c:v>21</c:v>
                </c:pt>
                <c:pt idx="5950">
                  <c:v>36</c:v>
                </c:pt>
                <c:pt idx="5951">
                  <c:v>25</c:v>
                </c:pt>
                <c:pt idx="5952">
                  <c:v>25</c:v>
                </c:pt>
                <c:pt idx="5953">
                  <c:v>18</c:v>
                </c:pt>
                <c:pt idx="5954">
                  <c:v>29</c:v>
                </c:pt>
                <c:pt idx="5955">
                  <c:v>32</c:v>
                </c:pt>
                <c:pt idx="5956">
                  <c:v>32</c:v>
                </c:pt>
                <c:pt idx="5957">
                  <c:v>32</c:v>
                </c:pt>
                <c:pt idx="5958">
                  <c:v>22</c:v>
                </c:pt>
                <c:pt idx="5959">
                  <c:v>26</c:v>
                </c:pt>
                <c:pt idx="5960">
                  <c:v>23</c:v>
                </c:pt>
                <c:pt idx="5961">
                  <c:v>34</c:v>
                </c:pt>
                <c:pt idx="5962">
                  <c:v>31</c:v>
                </c:pt>
                <c:pt idx="5963">
                  <c:v>28</c:v>
                </c:pt>
                <c:pt idx="5964">
                  <c:v>34</c:v>
                </c:pt>
                <c:pt idx="5965">
                  <c:v>27</c:v>
                </c:pt>
                <c:pt idx="5966">
                  <c:v>27</c:v>
                </c:pt>
                <c:pt idx="5967">
                  <c:v>28</c:v>
                </c:pt>
                <c:pt idx="5968">
                  <c:v>21</c:v>
                </c:pt>
                <c:pt idx="5969">
                  <c:v>33</c:v>
                </c:pt>
                <c:pt idx="5970">
                  <c:v>28</c:v>
                </c:pt>
                <c:pt idx="5971">
                  <c:v>20</c:v>
                </c:pt>
                <c:pt idx="5972">
                  <c:v>24</c:v>
                </c:pt>
                <c:pt idx="5973">
                  <c:v>28</c:v>
                </c:pt>
                <c:pt idx="5974">
                  <c:v>27</c:v>
                </c:pt>
                <c:pt idx="5975">
                  <c:v>28</c:v>
                </c:pt>
                <c:pt idx="5976">
                  <c:v>22</c:v>
                </c:pt>
                <c:pt idx="5977">
                  <c:v>30</c:v>
                </c:pt>
                <c:pt idx="5978">
                  <c:v>34</c:v>
                </c:pt>
                <c:pt idx="5979">
                  <c:v>23</c:v>
                </c:pt>
                <c:pt idx="5980">
                  <c:v>28</c:v>
                </c:pt>
                <c:pt idx="5981">
                  <c:v>23</c:v>
                </c:pt>
                <c:pt idx="5982">
                  <c:v>36</c:v>
                </c:pt>
                <c:pt idx="5983">
                  <c:v>21</c:v>
                </c:pt>
                <c:pt idx="5984">
                  <c:v>29</c:v>
                </c:pt>
                <c:pt idx="5985">
                  <c:v>26</c:v>
                </c:pt>
                <c:pt idx="5986">
                  <c:v>28</c:v>
                </c:pt>
                <c:pt idx="5987">
                  <c:v>25</c:v>
                </c:pt>
                <c:pt idx="5988">
                  <c:v>28</c:v>
                </c:pt>
                <c:pt idx="5989">
                  <c:v>29</c:v>
                </c:pt>
                <c:pt idx="5990">
                  <c:v>30</c:v>
                </c:pt>
                <c:pt idx="5991">
                  <c:v>29</c:v>
                </c:pt>
                <c:pt idx="5992">
                  <c:v>28</c:v>
                </c:pt>
                <c:pt idx="5993">
                  <c:v>32</c:v>
                </c:pt>
                <c:pt idx="5994">
                  <c:v>29</c:v>
                </c:pt>
                <c:pt idx="5995">
                  <c:v>26</c:v>
                </c:pt>
                <c:pt idx="5996">
                  <c:v>25</c:v>
                </c:pt>
                <c:pt idx="5997">
                  <c:v>28</c:v>
                </c:pt>
                <c:pt idx="5998">
                  <c:v>28</c:v>
                </c:pt>
                <c:pt idx="5999">
                  <c:v>31</c:v>
                </c:pt>
                <c:pt idx="6000">
                  <c:v>19</c:v>
                </c:pt>
                <c:pt idx="6001">
                  <c:v>34</c:v>
                </c:pt>
                <c:pt idx="6002">
                  <c:v>24</c:v>
                </c:pt>
                <c:pt idx="6003">
                  <c:v>26</c:v>
                </c:pt>
                <c:pt idx="6004">
                  <c:v>35</c:v>
                </c:pt>
                <c:pt idx="6005">
                  <c:v>25</c:v>
                </c:pt>
                <c:pt idx="6006">
                  <c:v>33</c:v>
                </c:pt>
                <c:pt idx="6007">
                  <c:v>21</c:v>
                </c:pt>
                <c:pt idx="6008">
                  <c:v>20</c:v>
                </c:pt>
                <c:pt idx="6009">
                  <c:v>31</c:v>
                </c:pt>
                <c:pt idx="6010">
                  <c:v>31</c:v>
                </c:pt>
                <c:pt idx="6011">
                  <c:v>29</c:v>
                </c:pt>
                <c:pt idx="6012">
                  <c:v>28</c:v>
                </c:pt>
                <c:pt idx="6013">
                  <c:v>27</c:v>
                </c:pt>
                <c:pt idx="6014">
                  <c:v>25</c:v>
                </c:pt>
                <c:pt idx="6015">
                  <c:v>37</c:v>
                </c:pt>
                <c:pt idx="6016">
                  <c:v>25</c:v>
                </c:pt>
                <c:pt idx="6017">
                  <c:v>24</c:v>
                </c:pt>
                <c:pt idx="6018">
                  <c:v>29</c:v>
                </c:pt>
                <c:pt idx="6019">
                  <c:v>24</c:v>
                </c:pt>
                <c:pt idx="6020">
                  <c:v>28</c:v>
                </c:pt>
                <c:pt idx="6021">
                  <c:v>27</c:v>
                </c:pt>
                <c:pt idx="6022">
                  <c:v>28</c:v>
                </c:pt>
                <c:pt idx="6023">
                  <c:v>23</c:v>
                </c:pt>
                <c:pt idx="6024">
                  <c:v>23</c:v>
                </c:pt>
                <c:pt idx="6025">
                  <c:v>30</c:v>
                </c:pt>
                <c:pt idx="6026">
                  <c:v>25</c:v>
                </c:pt>
                <c:pt idx="6027">
                  <c:v>27</c:v>
                </c:pt>
                <c:pt idx="6028">
                  <c:v>31</c:v>
                </c:pt>
                <c:pt idx="6029">
                  <c:v>23</c:v>
                </c:pt>
                <c:pt idx="6030">
                  <c:v>30</c:v>
                </c:pt>
                <c:pt idx="6031">
                  <c:v>21</c:v>
                </c:pt>
                <c:pt idx="6032">
                  <c:v>18</c:v>
                </c:pt>
                <c:pt idx="6033">
                  <c:v>19</c:v>
                </c:pt>
                <c:pt idx="6034">
                  <c:v>26</c:v>
                </c:pt>
                <c:pt idx="6035">
                  <c:v>26</c:v>
                </c:pt>
                <c:pt idx="6036">
                  <c:v>30</c:v>
                </c:pt>
                <c:pt idx="6037">
                  <c:v>31</c:v>
                </c:pt>
                <c:pt idx="6038">
                  <c:v>27</c:v>
                </c:pt>
                <c:pt idx="6039">
                  <c:v>25</c:v>
                </c:pt>
                <c:pt idx="6040">
                  <c:v>25</c:v>
                </c:pt>
                <c:pt idx="6041">
                  <c:v>24</c:v>
                </c:pt>
                <c:pt idx="6042">
                  <c:v>22</c:v>
                </c:pt>
                <c:pt idx="6043">
                  <c:v>26</c:v>
                </c:pt>
                <c:pt idx="6044">
                  <c:v>21</c:v>
                </c:pt>
                <c:pt idx="6045">
                  <c:v>20</c:v>
                </c:pt>
                <c:pt idx="6046">
                  <c:v>20</c:v>
                </c:pt>
                <c:pt idx="6047">
                  <c:v>26</c:v>
                </c:pt>
                <c:pt idx="6048">
                  <c:v>27</c:v>
                </c:pt>
                <c:pt idx="6049">
                  <c:v>25</c:v>
                </c:pt>
                <c:pt idx="6050">
                  <c:v>27</c:v>
                </c:pt>
                <c:pt idx="6051">
                  <c:v>29</c:v>
                </c:pt>
                <c:pt idx="6052">
                  <c:v>25</c:v>
                </c:pt>
                <c:pt idx="6053">
                  <c:v>31</c:v>
                </c:pt>
                <c:pt idx="6054">
                  <c:v>30</c:v>
                </c:pt>
                <c:pt idx="6055">
                  <c:v>32</c:v>
                </c:pt>
                <c:pt idx="6056">
                  <c:v>28</c:v>
                </c:pt>
                <c:pt idx="6057">
                  <c:v>23</c:v>
                </c:pt>
                <c:pt idx="6058">
                  <c:v>31</c:v>
                </c:pt>
                <c:pt idx="6059">
                  <c:v>19</c:v>
                </c:pt>
                <c:pt idx="6060">
                  <c:v>23</c:v>
                </c:pt>
                <c:pt idx="6061">
                  <c:v>24</c:v>
                </c:pt>
                <c:pt idx="6062">
                  <c:v>22</c:v>
                </c:pt>
                <c:pt idx="6063">
                  <c:v>31</c:v>
                </c:pt>
                <c:pt idx="6064">
                  <c:v>21</c:v>
                </c:pt>
                <c:pt idx="6065">
                  <c:v>32</c:v>
                </c:pt>
                <c:pt idx="6066">
                  <c:v>27</c:v>
                </c:pt>
                <c:pt idx="6067">
                  <c:v>24</c:v>
                </c:pt>
                <c:pt idx="6068">
                  <c:v>26</c:v>
                </c:pt>
                <c:pt idx="6069">
                  <c:v>20</c:v>
                </c:pt>
                <c:pt idx="6070">
                  <c:v>21</c:v>
                </c:pt>
                <c:pt idx="6071">
                  <c:v>30</c:v>
                </c:pt>
                <c:pt idx="6072">
                  <c:v>33</c:v>
                </c:pt>
                <c:pt idx="6073">
                  <c:v>25</c:v>
                </c:pt>
                <c:pt idx="6074">
                  <c:v>25</c:v>
                </c:pt>
                <c:pt idx="6075">
                  <c:v>33</c:v>
                </c:pt>
                <c:pt idx="6076">
                  <c:v>18</c:v>
                </c:pt>
                <c:pt idx="6077">
                  <c:v>27</c:v>
                </c:pt>
                <c:pt idx="6078">
                  <c:v>23</c:v>
                </c:pt>
                <c:pt idx="6079">
                  <c:v>33</c:v>
                </c:pt>
                <c:pt idx="6080">
                  <c:v>32</c:v>
                </c:pt>
                <c:pt idx="6081">
                  <c:v>26</c:v>
                </c:pt>
                <c:pt idx="6082">
                  <c:v>27</c:v>
                </c:pt>
                <c:pt idx="6083">
                  <c:v>31</c:v>
                </c:pt>
                <c:pt idx="6084">
                  <c:v>23</c:v>
                </c:pt>
                <c:pt idx="6085">
                  <c:v>22</c:v>
                </c:pt>
                <c:pt idx="6086">
                  <c:v>34</c:v>
                </c:pt>
                <c:pt idx="6087">
                  <c:v>24</c:v>
                </c:pt>
                <c:pt idx="6088">
                  <c:v>24</c:v>
                </c:pt>
                <c:pt idx="6089">
                  <c:v>27</c:v>
                </c:pt>
                <c:pt idx="6090">
                  <c:v>19</c:v>
                </c:pt>
                <c:pt idx="6091">
                  <c:v>24</c:v>
                </c:pt>
                <c:pt idx="6092">
                  <c:v>31</c:v>
                </c:pt>
                <c:pt idx="6093">
                  <c:v>26</c:v>
                </c:pt>
                <c:pt idx="6094">
                  <c:v>19</c:v>
                </c:pt>
                <c:pt idx="6095">
                  <c:v>21</c:v>
                </c:pt>
                <c:pt idx="6096">
                  <c:v>27</c:v>
                </c:pt>
                <c:pt idx="6097">
                  <c:v>28</c:v>
                </c:pt>
                <c:pt idx="6098">
                  <c:v>25</c:v>
                </c:pt>
                <c:pt idx="6099">
                  <c:v>23</c:v>
                </c:pt>
                <c:pt idx="6100">
                  <c:v>24</c:v>
                </c:pt>
                <c:pt idx="6101">
                  <c:v>28</c:v>
                </c:pt>
                <c:pt idx="6102">
                  <c:v>18</c:v>
                </c:pt>
                <c:pt idx="6103">
                  <c:v>30</c:v>
                </c:pt>
                <c:pt idx="6104">
                  <c:v>25</c:v>
                </c:pt>
                <c:pt idx="6105">
                  <c:v>26</c:v>
                </c:pt>
                <c:pt idx="6106">
                  <c:v>23</c:v>
                </c:pt>
                <c:pt idx="6107">
                  <c:v>27</c:v>
                </c:pt>
                <c:pt idx="6108">
                  <c:v>29</c:v>
                </c:pt>
                <c:pt idx="6109">
                  <c:v>26</c:v>
                </c:pt>
                <c:pt idx="6110">
                  <c:v>30</c:v>
                </c:pt>
                <c:pt idx="6111">
                  <c:v>28</c:v>
                </c:pt>
                <c:pt idx="6112">
                  <c:v>31</c:v>
                </c:pt>
                <c:pt idx="6113">
                  <c:v>25</c:v>
                </c:pt>
                <c:pt idx="6114">
                  <c:v>35</c:v>
                </c:pt>
                <c:pt idx="6115">
                  <c:v>25</c:v>
                </c:pt>
                <c:pt idx="6116">
                  <c:v>27</c:v>
                </c:pt>
                <c:pt idx="6117">
                  <c:v>30</c:v>
                </c:pt>
                <c:pt idx="6118">
                  <c:v>30</c:v>
                </c:pt>
                <c:pt idx="6119">
                  <c:v>21</c:v>
                </c:pt>
                <c:pt idx="6120">
                  <c:v>21</c:v>
                </c:pt>
                <c:pt idx="6121">
                  <c:v>29</c:v>
                </c:pt>
                <c:pt idx="6122">
                  <c:v>27</c:v>
                </c:pt>
                <c:pt idx="6123">
                  <c:v>25</c:v>
                </c:pt>
                <c:pt idx="6124">
                  <c:v>34</c:v>
                </c:pt>
                <c:pt idx="6125">
                  <c:v>32</c:v>
                </c:pt>
                <c:pt idx="6126">
                  <c:v>25</c:v>
                </c:pt>
                <c:pt idx="6127">
                  <c:v>27</c:v>
                </c:pt>
                <c:pt idx="6128">
                  <c:v>26</c:v>
                </c:pt>
                <c:pt idx="6129">
                  <c:v>24</c:v>
                </c:pt>
                <c:pt idx="6130">
                  <c:v>24</c:v>
                </c:pt>
                <c:pt idx="6131">
                  <c:v>29</c:v>
                </c:pt>
                <c:pt idx="6132">
                  <c:v>32</c:v>
                </c:pt>
                <c:pt idx="6133">
                  <c:v>32</c:v>
                </c:pt>
                <c:pt idx="6134">
                  <c:v>29</c:v>
                </c:pt>
                <c:pt idx="6135">
                  <c:v>29</c:v>
                </c:pt>
                <c:pt idx="6136">
                  <c:v>26</c:v>
                </c:pt>
                <c:pt idx="6137">
                  <c:v>24</c:v>
                </c:pt>
                <c:pt idx="6138">
                  <c:v>27</c:v>
                </c:pt>
                <c:pt idx="6139">
                  <c:v>29</c:v>
                </c:pt>
                <c:pt idx="6140">
                  <c:v>30</c:v>
                </c:pt>
                <c:pt idx="6141">
                  <c:v>26</c:v>
                </c:pt>
                <c:pt idx="6142">
                  <c:v>26</c:v>
                </c:pt>
                <c:pt idx="6143">
                  <c:v>26</c:v>
                </c:pt>
                <c:pt idx="6144">
                  <c:v>19</c:v>
                </c:pt>
                <c:pt idx="6145">
                  <c:v>30</c:v>
                </c:pt>
                <c:pt idx="6146">
                  <c:v>30</c:v>
                </c:pt>
                <c:pt idx="6147">
                  <c:v>30</c:v>
                </c:pt>
                <c:pt idx="6148">
                  <c:v>27</c:v>
                </c:pt>
                <c:pt idx="6149">
                  <c:v>31</c:v>
                </c:pt>
                <c:pt idx="6150">
                  <c:v>27</c:v>
                </c:pt>
                <c:pt idx="6151">
                  <c:v>24</c:v>
                </c:pt>
                <c:pt idx="6152">
                  <c:v>30</c:v>
                </c:pt>
                <c:pt idx="6153">
                  <c:v>26</c:v>
                </c:pt>
                <c:pt idx="6154">
                  <c:v>25</c:v>
                </c:pt>
                <c:pt idx="6155">
                  <c:v>30</c:v>
                </c:pt>
                <c:pt idx="6156">
                  <c:v>23</c:v>
                </c:pt>
                <c:pt idx="6157">
                  <c:v>32</c:v>
                </c:pt>
                <c:pt idx="6158">
                  <c:v>30</c:v>
                </c:pt>
                <c:pt idx="6159">
                  <c:v>20</c:v>
                </c:pt>
                <c:pt idx="6160">
                  <c:v>26</c:v>
                </c:pt>
                <c:pt idx="6161">
                  <c:v>24</c:v>
                </c:pt>
                <c:pt idx="6162">
                  <c:v>26</c:v>
                </c:pt>
                <c:pt idx="6163">
                  <c:v>23</c:v>
                </c:pt>
                <c:pt idx="6164">
                  <c:v>20</c:v>
                </c:pt>
                <c:pt idx="6165">
                  <c:v>31</c:v>
                </c:pt>
                <c:pt idx="6166">
                  <c:v>35</c:v>
                </c:pt>
                <c:pt idx="6167">
                  <c:v>27</c:v>
                </c:pt>
                <c:pt idx="6168">
                  <c:v>32</c:v>
                </c:pt>
                <c:pt idx="6169">
                  <c:v>26</c:v>
                </c:pt>
                <c:pt idx="6170">
                  <c:v>22</c:v>
                </c:pt>
                <c:pt idx="6171">
                  <c:v>26</c:v>
                </c:pt>
                <c:pt idx="6172">
                  <c:v>27</c:v>
                </c:pt>
                <c:pt idx="6173">
                  <c:v>29</c:v>
                </c:pt>
                <c:pt idx="6174">
                  <c:v>29</c:v>
                </c:pt>
                <c:pt idx="6175">
                  <c:v>25</c:v>
                </c:pt>
                <c:pt idx="6176">
                  <c:v>23</c:v>
                </c:pt>
                <c:pt idx="6177">
                  <c:v>29</c:v>
                </c:pt>
                <c:pt idx="6178">
                  <c:v>26</c:v>
                </c:pt>
                <c:pt idx="6179">
                  <c:v>29</c:v>
                </c:pt>
                <c:pt idx="6180">
                  <c:v>25</c:v>
                </c:pt>
                <c:pt idx="6181">
                  <c:v>24</c:v>
                </c:pt>
                <c:pt idx="6182">
                  <c:v>25</c:v>
                </c:pt>
                <c:pt idx="6183">
                  <c:v>22</c:v>
                </c:pt>
                <c:pt idx="6184">
                  <c:v>25</c:v>
                </c:pt>
                <c:pt idx="6185">
                  <c:v>24</c:v>
                </c:pt>
                <c:pt idx="6186">
                  <c:v>32</c:v>
                </c:pt>
                <c:pt idx="6187">
                  <c:v>28</c:v>
                </c:pt>
                <c:pt idx="6188">
                  <c:v>23</c:v>
                </c:pt>
                <c:pt idx="6189">
                  <c:v>25</c:v>
                </c:pt>
                <c:pt idx="6190">
                  <c:v>22</c:v>
                </c:pt>
                <c:pt idx="6191">
                  <c:v>36</c:v>
                </c:pt>
                <c:pt idx="6192">
                  <c:v>27</c:v>
                </c:pt>
                <c:pt idx="6193">
                  <c:v>33</c:v>
                </c:pt>
                <c:pt idx="6194">
                  <c:v>25</c:v>
                </c:pt>
                <c:pt idx="6195">
                  <c:v>31</c:v>
                </c:pt>
                <c:pt idx="6196">
                  <c:v>26</c:v>
                </c:pt>
                <c:pt idx="6197">
                  <c:v>28</c:v>
                </c:pt>
                <c:pt idx="6198">
                  <c:v>22</c:v>
                </c:pt>
                <c:pt idx="6199">
                  <c:v>29</c:v>
                </c:pt>
                <c:pt idx="6200">
                  <c:v>38</c:v>
                </c:pt>
                <c:pt idx="6201">
                  <c:v>34</c:v>
                </c:pt>
                <c:pt idx="6202">
                  <c:v>26</c:v>
                </c:pt>
                <c:pt idx="6203">
                  <c:v>20</c:v>
                </c:pt>
                <c:pt idx="6204">
                  <c:v>29</c:v>
                </c:pt>
                <c:pt idx="6205">
                  <c:v>36</c:v>
                </c:pt>
                <c:pt idx="6206">
                  <c:v>23</c:v>
                </c:pt>
                <c:pt idx="6207">
                  <c:v>19</c:v>
                </c:pt>
                <c:pt idx="6208">
                  <c:v>23</c:v>
                </c:pt>
                <c:pt idx="6209">
                  <c:v>27</c:v>
                </c:pt>
                <c:pt idx="6210">
                  <c:v>37</c:v>
                </c:pt>
                <c:pt idx="6211">
                  <c:v>26</c:v>
                </c:pt>
                <c:pt idx="6212">
                  <c:v>23</c:v>
                </c:pt>
                <c:pt idx="6213">
                  <c:v>28</c:v>
                </c:pt>
                <c:pt idx="6214">
                  <c:v>26</c:v>
                </c:pt>
                <c:pt idx="6215">
                  <c:v>27</c:v>
                </c:pt>
                <c:pt idx="6216">
                  <c:v>30</c:v>
                </c:pt>
                <c:pt idx="6217">
                  <c:v>23</c:v>
                </c:pt>
                <c:pt idx="6218">
                  <c:v>27</c:v>
                </c:pt>
                <c:pt idx="6219">
                  <c:v>26</c:v>
                </c:pt>
                <c:pt idx="6220">
                  <c:v>21</c:v>
                </c:pt>
                <c:pt idx="6221">
                  <c:v>25</c:v>
                </c:pt>
                <c:pt idx="6222">
                  <c:v>28</c:v>
                </c:pt>
                <c:pt idx="6223">
                  <c:v>26</c:v>
                </c:pt>
                <c:pt idx="6224">
                  <c:v>30</c:v>
                </c:pt>
                <c:pt idx="6225">
                  <c:v>23</c:v>
                </c:pt>
                <c:pt idx="6226">
                  <c:v>23</c:v>
                </c:pt>
                <c:pt idx="6227">
                  <c:v>33</c:v>
                </c:pt>
                <c:pt idx="6228">
                  <c:v>31</c:v>
                </c:pt>
                <c:pt idx="6229">
                  <c:v>27</c:v>
                </c:pt>
                <c:pt idx="6230">
                  <c:v>26</c:v>
                </c:pt>
                <c:pt idx="6231">
                  <c:v>29</c:v>
                </c:pt>
                <c:pt idx="6232">
                  <c:v>27</c:v>
                </c:pt>
                <c:pt idx="6233">
                  <c:v>20</c:v>
                </c:pt>
                <c:pt idx="6234">
                  <c:v>32</c:v>
                </c:pt>
                <c:pt idx="6235">
                  <c:v>34</c:v>
                </c:pt>
                <c:pt idx="6236">
                  <c:v>21</c:v>
                </c:pt>
                <c:pt idx="6237">
                  <c:v>21</c:v>
                </c:pt>
                <c:pt idx="6238">
                  <c:v>22</c:v>
                </c:pt>
                <c:pt idx="6239">
                  <c:v>21</c:v>
                </c:pt>
                <c:pt idx="6240">
                  <c:v>22</c:v>
                </c:pt>
                <c:pt idx="6241">
                  <c:v>32</c:v>
                </c:pt>
                <c:pt idx="6242">
                  <c:v>26</c:v>
                </c:pt>
                <c:pt idx="6243">
                  <c:v>21</c:v>
                </c:pt>
                <c:pt idx="6244">
                  <c:v>33</c:v>
                </c:pt>
                <c:pt idx="6245">
                  <c:v>24</c:v>
                </c:pt>
                <c:pt idx="6246">
                  <c:v>24</c:v>
                </c:pt>
                <c:pt idx="6247">
                  <c:v>20</c:v>
                </c:pt>
                <c:pt idx="6248">
                  <c:v>31</c:v>
                </c:pt>
                <c:pt idx="6249">
                  <c:v>23</c:v>
                </c:pt>
                <c:pt idx="6250">
                  <c:v>21</c:v>
                </c:pt>
                <c:pt idx="6251">
                  <c:v>30</c:v>
                </c:pt>
                <c:pt idx="6252">
                  <c:v>28</c:v>
                </c:pt>
                <c:pt idx="6253">
                  <c:v>25</c:v>
                </c:pt>
                <c:pt idx="6254">
                  <c:v>25</c:v>
                </c:pt>
                <c:pt idx="6255">
                  <c:v>32</c:v>
                </c:pt>
                <c:pt idx="6256">
                  <c:v>23</c:v>
                </c:pt>
                <c:pt idx="6257">
                  <c:v>22</c:v>
                </c:pt>
                <c:pt idx="6258">
                  <c:v>24</c:v>
                </c:pt>
                <c:pt idx="6259">
                  <c:v>24</c:v>
                </c:pt>
                <c:pt idx="6260">
                  <c:v>21</c:v>
                </c:pt>
                <c:pt idx="6261">
                  <c:v>23</c:v>
                </c:pt>
                <c:pt idx="6262">
                  <c:v>20</c:v>
                </c:pt>
                <c:pt idx="6263">
                  <c:v>30</c:v>
                </c:pt>
                <c:pt idx="6264">
                  <c:v>32</c:v>
                </c:pt>
                <c:pt idx="6265">
                  <c:v>23</c:v>
                </c:pt>
                <c:pt idx="6266">
                  <c:v>24</c:v>
                </c:pt>
                <c:pt idx="6267">
                  <c:v>26</c:v>
                </c:pt>
                <c:pt idx="6268">
                  <c:v>20</c:v>
                </c:pt>
                <c:pt idx="6269">
                  <c:v>27</c:v>
                </c:pt>
                <c:pt idx="6270">
                  <c:v>36</c:v>
                </c:pt>
                <c:pt idx="6271">
                  <c:v>31</c:v>
                </c:pt>
                <c:pt idx="6272">
                  <c:v>22</c:v>
                </c:pt>
                <c:pt idx="6273">
                  <c:v>33</c:v>
                </c:pt>
                <c:pt idx="6274">
                  <c:v>26</c:v>
                </c:pt>
                <c:pt idx="6275">
                  <c:v>20</c:v>
                </c:pt>
                <c:pt idx="6276">
                  <c:v>28</c:v>
                </c:pt>
                <c:pt idx="6277">
                  <c:v>29</c:v>
                </c:pt>
                <c:pt idx="6278">
                  <c:v>34</c:v>
                </c:pt>
                <c:pt idx="6279">
                  <c:v>31</c:v>
                </c:pt>
                <c:pt idx="6280">
                  <c:v>27</c:v>
                </c:pt>
                <c:pt idx="6281">
                  <c:v>30</c:v>
                </c:pt>
                <c:pt idx="6282">
                  <c:v>22</c:v>
                </c:pt>
                <c:pt idx="6283">
                  <c:v>21</c:v>
                </c:pt>
                <c:pt idx="6284">
                  <c:v>33</c:v>
                </c:pt>
                <c:pt idx="6285">
                  <c:v>24</c:v>
                </c:pt>
                <c:pt idx="6286">
                  <c:v>31</c:v>
                </c:pt>
                <c:pt idx="6287">
                  <c:v>20</c:v>
                </c:pt>
                <c:pt idx="6288">
                  <c:v>28</c:v>
                </c:pt>
                <c:pt idx="6289">
                  <c:v>20</c:v>
                </c:pt>
                <c:pt idx="6290">
                  <c:v>32</c:v>
                </c:pt>
                <c:pt idx="6291">
                  <c:v>26</c:v>
                </c:pt>
                <c:pt idx="6292">
                  <c:v>22</c:v>
                </c:pt>
                <c:pt idx="6293">
                  <c:v>35</c:v>
                </c:pt>
                <c:pt idx="6294">
                  <c:v>27</c:v>
                </c:pt>
                <c:pt idx="6295">
                  <c:v>29</c:v>
                </c:pt>
                <c:pt idx="6296">
                  <c:v>36</c:v>
                </c:pt>
                <c:pt idx="6297">
                  <c:v>23</c:v>
                </c:pt>
                <c:pt idx="6298">
                  <c:v>21</c:v>
                </c:pt>
                <c:pt idx="6299">
                  <c:v>29</c:v>
                </c:pt>
                <c:pt idx="6300">
                  <c:v>26</c:v>
                </c:pt>
                <c:pt idx="6301">
                  <c:v>26</c:v>
                </c:pt>
                <c:pt idx="6302">
                  <c:v>24</c:v>
                </c:pt>
                <c:pt idx="6303">
                  <c:v>30</c:v>
                </c:pt>
                <c:pt idx="6304">
                  <c:v>29</c:v>
                </c:pt>
                <c:pt idx="6305">
                  <c:v>25</c:v>
                </c:pt>
                <c:pt idx="6306">
                  <c:v>21</c:v>
                </c:pt>
                <c:pt idx="6307">
                  <c:v>24</c:v>
                </c:pt>
                <c:pt idx="6308">
                  <c:v>32</c:v>
                </c:pt>
                <c:pt idx="6309">
                  <c:v>28</c:v>
                </c:pt>
                <c:pt idx="6310">
                  <c:v>24</c:v>
                </c:pt>
                <c:pt idx="6311">
                  <c:v>21</c:v>
                </c:pt>
                <c:pt idx="6312">
                  <c:v>30</c:v>
                </c:pt>
                <c:pt idx="6313">
                  <c:v>30</c:v>
                </c:pt>
                <c:pt idx="6314">
                  <c:v>21</c:v>
                </c:pt>
                <c:pt idx="6315">
                  <c:v>21</c:v>
                </c:pt>
                <c:pt idx="6316">
                  <c:v>21</c:v>
                </c:pt>
                <c:pt idx="6317">
                  <c:v>21</c:v>
                </c:pt>
                <c:pt idx="6318">
                  <c:v>29</c:v>
                </c:pt>
                <c:pt idx="6319">
                  <c:v>30</c:v>
                </c:pt>
                <c:pt idx="6320">
                  <c:v>23</c:v>
                </c:pt>
                <c:pt idx="6321">
                  <c:v>24</c:v>
                </c:pt>
                <c:pt idx="6322">
                  <c:v>28</c:v>
                </c:pt>
                <c:pt idx="6323">
                  <c:v>29</c:v>
                </c:pt>
                <c:pt idx="6324">
                  <c:v>25</c:v>
                </c:pt>
                <c:pt idx="6325">
                  <c:v>22</c:v>
                </c:pt>
                <c:pt idx="6326">
                  <c:v>27</c:v>
                </c:pt>
                <c:pt idx="6327">
                  <c:v>24</c:v>
                </c:pt>
                <c:pt idx="6328">
                  <c:v>26</c:v>
                </c:pt>
                <c:pt idx="6329">
                  <c:v>29</c:v>
                </c:pt>
                <c:pt idx="6330">
                  <c:v>29</c:v>
                </c:pt>
                <c:pt idx="6331">
                  <c:v>28</c:v>
                </c:pt>
                <c:pt idx="6332">
                  <c:v>33</c:v>
                </c:pt>
                <c:pt idx="6333">
                  <c:v>31</c:v>
                </c:pt>
                <c:pt idx="6334">
                  <c:v>25</c:v>
                </c:pt>
                <c:pt idx="6335">
                  <c:v>24</c:v>
                </c:pt>
                <c:pt idx="6336">
                  <c:v>26</c:v>
                </c:pt>
                <c:pt idx="6337">
                  <c:v>24</c:v>
                </c:pt>
                <c:pt idx="6338">
                  <c:v>22</c:v>
                </c:pt>
                <c:pt idx="6339">
                  <c:v>30</c:v>
                </c:pt>
                <c:pt idx="6340">
                  <c:v>32</c:v>
                </c:pt>
                <c:pt idx="6341">
                  <c:v>23</c:v>
                </c:pt>
                <c:pt idx="6342">
                  <c:v>20</c:v>
                </c:pt>
                <c:pt idx="6343">
                  <c:v>29</c:v>
                </c:pt>
                <c:pt idx="6344">
                  <c:v>23</c:v>
                </c:pt>
                <c:pt idx="6345">
                  <c:v>27</c:v>
                </c:pt>
                <c:pt idx="6346">
                  <c:v>26</c:v>
                </c:pt>
                <c:pt idx="6347">
                  <c:v>24</c:v>
                </c:pt>
                <c:pt idx="6348">
                  <c:v>30</c:v>
                </c:pt>
                <c:pt idx="6349">
                  <c:v>31</c:v>
                </c:pt>
                <c:pt idx="6350">
                  <c:v>27</c:v>
                </c:pt>
                <c:pt idx="6351">
                  <c:v>23</c:v>
                </c:pt>
                <c:pt idx="6352">
                  <c:v>23</c:v>
                </c:pt>
                <c:pt idx="6353">
                  <c:v>22</c:v>
                </c:pt>
                <c:pt idx="6354">
                  <c:v>28</c:v>
                </c:pt>
                <c:pt idx="6355">
                  <c:v>32</c:v>
                </c:pt>
                <c:pt idx="6356">
                  <c:v>30</c:v>
                </c:pt>
                <c:pt idx="6357">
                  <c:v>28</c:v>
                </c:pt>
                <c:pt idx="6358">
                  <c:v>27</c:v>
                </c:pt>
                <c:pt idx="6359">
                  <c:v>29</c:v>
                </c:pt>
                <c:pt idx="6360">
                  <c:v>23</c:v>
                </c:pt>
                <c:pt idx="6361">
                  <c:v>22</c:v>
                </c:pt>
                <c:pt idx="6362">
                  <c:v>29</c:v>
                </c:pt>
                <c:pt idx="6363">
                  <c:v>24</c:v>
                </c:pt>
                <c:pt idx="6364">
                  <c:v>21</c:v>
                </c:pt>
                <c:pt idx="6365">
                  <c:v>29</c:v>
                </c:pt>
                <c:pt idx="6366">
                  <c:v>28</c:v>
                </c:pt>
                <c:pt idx="6367">
                  <c:v>28</c:v>
                </c:pt>
                <c:pt idx="6368">
                  <c:v>22</c:v>
                </c:pt>
                <c:pt idx="6369">
                  <c:v>22</c:v>
                </c:pt>
                <c:pt idx="6370">
                  <c:v>20</c:v>
                </c:pt>
                <c:pt idx="6371">
                  <c:v>29</c:v>
                </c:pt>
                <c:pt idx="6372">
                  <c:v>25</c:v>
                </c:pt>
                <c:pt idx="6373">
                  <c:v>26</c:v>
                </c:pt>
                <c:pt idx="6374">
                  <c:v>30</c:v>
                </c:pt>
                <c:pt idx="6375">
                  <c:v>21</c:v>
                </c:pt>
                <c:pt idx="6376">
                  <c:v>23</c:v>
                </c:pt>
                <c:pt idx="6377">
                  <c:v>31</c:v>
                </c:pt>
                <c:pt idx="6378">
                  <c:v>24</c:v>
                </c:pt>
                <c:pt idx="6379">
                  <c:v>31</c:v>
                </c:pt>
                <c:pt idx="6380">
                  <c:v>24</c:v>
                </c:pt>
                <c:pt idx="6381">
                  <c:v>30</c:v>
                </c:pt>
                <c:pt idx="6382">
                  <c:v>24</c:v>
                </c:pt>
                <c:pt idx="6383">
                  <c:v>33</c:v>
                </c:pt>
                <c:pt idx="6384">
                  <c:v>22</c:v>
                </c:pt>
                <c:pt idx="6385">
                  <c:v>26</c:v>
                </c:pt>
                <c:pt idx="6386">
                  <c:v>25</c:v>
                </c:pt>
                <c:pt idx="6387">
                  <c:v>29</c:v>
                </c:pt>
                <c:pt idx="6388">
                  <c:v>31</c:v>
                </c:pt>
                <c:pt idx="6389">
                  <c:v>24</c:v>
                </c:pt>
                <c:pt idx="6390">
                  <c:v>25</c:v>
                </c:pt>
                <c:pt idx="6391">
                  <c:v>25</c:v>
                </c:pt>
                <c:pt idx="6392">
                  <c:v>28</c:v>
                </c:pt>
                <c:pt idx="6393">
                  <c:v>22</c:v>
                </c:pt>
                <c:pt idx="6394">
                  <c:v>24</c:v>
                </c:pt>
                <c:pt idx="6395">
                  <c:v>27</c:v>
                </c:pt>
                <c:pt idx="6396">
                  <c:v>25</c:v>
                </c:pt>
                <c:pt idx="6397">
                  <c:v>21</c:v>
                </c:pt>
                <c:pt idx="6398">
                  <c:v>39</c:v>
                </c:pt>
                <c:pt idx="6399">
                  <c:v>20</c:v>
                </c:pt>
                <c:pt idx="6400">
                  <c:v>27</c:v>
                </c:pt>
                <c:pt idx="6401">
                  <c:v>22</c:v>
                </c:pt>
                <c:pt idx="6402">
                  <c:v>22</c:v>
                </c:pt>
                <c:pt idx="6403">
                  <c:v>24</c:v>
                </c:pt>
                <c:pt idx="6404">
                  <c:v>24</c:v>
                </c:pt>
                <c:pt idx="6405">
                  <c:v>21</c:v>
                </c:pt>
                <c:pt idx="6406">
                  <c:v>28</c:v>
                </c:pt>
                <c:pt idx="6407">
                  <c:v>34</c:v>
                </c:pt>
                <c:pt idx="6408">
                  <c:v>23</c:v>
                </c:pt>
                <c:pt idx="6409">
                  <c:v>29</c:v>
                </c:pt>
                <c:pt idx="6410">
                  <c:v>30</c:v>
                </c:pt>
                <c:pt idx="6411">
                  <c:v>27</c:v>
                </c:pt>
                <c:pt idx="6412">
                  <c:v>29</c:v>
                </c:pt>
                <c:pt idx="6413">
                  <c:v>29</c:v>
                </c:pt>
                <c:pt idx="6414">
                  <c:v>24</c:v>
                </c:pt>
                <c:pt idx="6415">
                  <c:v>31</c:v>
                </c:pt>
                <c:pt idx="6416">
                  <c:v>28</c:v>
                </c:pt>
                <c:pt idx="6417">
                  <c:v>24</c:v>
                </c:pt>
                <c:pt idx="6418">
                  <c:v>23</c:v>
                </c:pt>
                <c:pt idx="6419">
                  <c:v>28</c:v>
                </c:pt>
                <c:pt idx="6420">
                  <c:v>23</c:v>
                </c:pt>
                <c:pt idx="6421">
                  <c:v>29</c:v>
                </c:pt>
                <c:pt idx="6422">
                  <c:v>32</c:v>
                </c:pt>
                <c:pt idx="6423">
                  <c:v>22</c:v>
                </c:pt>
                <c:pt idx="6424">
                  <c:v>21</c:v>
                </c:pt>
                <c:pt idx="6425">
                  <c:v>35</c:v>
                </c:pt>
                <c:pt idx="6426">
                  <c:v>30</c:v>
                </c:pt>
                <c:pt idx="6427">
                  <c:v>27</c:v>
                </c:pt>
                <c:pt idx="6428">
                  <c:v>32</c:v>
                </c:pt>
                <c:pt idx="6429">
                  <c:v>23</c:v>
                </c:pt>
                <c:pt idx="6430">
                  <c:v>27</c:v>
                </c:pt>
                <c:pt idx="6431">
                  <c:v>33</c:v>
                </c:pt>
                <c:pt idx="6432">
                  <c:v>27</c:v>
                </c:pt>
                <c:pt idx="6433">
                  <c:v>24</c:v>
                </c:pt>
                <c:pt idx="6434">
                  <c:v>24</c:v>
                </c:pt>
                <c:pt idx="6435">
                  <c:v>20</c:v>
                </c:pt>
                <c:pt idx="6436">
                  <c:v>24</c:v>
                </c:pt>
                <c:pt idx="6437">
                  <c:v>20</c:v>
                </c:pt>
                <c:pt idx="6438">
                  <c:v>29</c:v>
                </c:pt>
                <c:pt idx="6439">
                  <c:v>28</c:v>
                </c:pt>
                <c:pt idx="6440">
                  <c:v>31</c:v>
                </c:pt>
                <c:pt idx="6441">
                  <c:v>31</c:v>
                </c:pt>
                <c:pt idx="6442">
                  <c:v>29</c:v>
                </c:pt>
                <c:pt idx="6443">
                  <c:v>28</c:v>
                </c:pt>
                <c:pt idx="6444">
                  <c:v>34</c:v>
                </c:pt>
                <c:pt idx="6445">
                  <c:v>31</c:v>
                </c:pt>
                <c:pt idx="6446">
                  <c:v>32</c:v>
                </c:pt>
                <c:pt idx="6447">
                  <c:v>30</c:v>
                </c:pt>
                <c:pt idx="6448">
                  <c:v>27</c:v>
                </c:pt>
                <c:pt idx="6449">
                  <c:v>29</c:v>
                </c:pt>
                <c:pt idx="6450">
                  <c:v>32</c:v>
                </c:pt>
                <c:pt idx="6451">
                  <c:v>22</c:v>
                </c:pt>
                <c:pt idx="6452">
                  <c:v>23</c:v>
                </c:pt>
                <c:pt idx="6453">
                  <c:v>20</c:v>
                </c:pt>
                <c:pt idx="6454">
                  <c:v>22</c:v>
                </c:pt>
                <c:pt idx="6455">
                  <c:v>31</c:v>
                </c:pt>
                <c:pt idx="6456">
                  <c:v>31</c:v>
                </c:pt>
                <c:pt idx="6457">
                  <c:v>24</c:v>
                </c:pt>
                <c:pt idx="6458">
                  <c:v>28</c:v>
                </c:pt>
                <c:pt idx="6459">
                  <c:v>29</c:v>
                </c:pt>
                <c:pt idx="6460">
                  <c:v>22</c:v>
                </c:pt>
                <c:pt idx="6461">
                  <c:v>31</c:v>
                </c:pt>
                <c:pt idx="6462">
                  <c:v>38</c:v>
                </c:pt>
                <c:pt idx="6463">
                  <c:v>30</c:v>
                </c:pt>
                <c:pt idx="6464">
                  <c:v>27</c:v>
                </c:pt>
                <c:pt idx="6465">
                  <c:v>27</c:v>
                </c:pt>
                <c:pt idx="6466">
                  <c:v>19</c:v>
                </c:pt>
                <c:pt idx="6467">
                  <c:v>30</c:v>
                </c:pt>
                <c:pt idx="6468">
                  <c:v>26</c:v>
                </c:pt>
                <c:pt idx="6469">
                  <c:v>36</c:v>
                </c:pt>
                <c:pt idx="6470">
                  <c:v>24</c:v>
                </c:pt>
                <c:pt idx="6471">
                  <c:v>23</c:v>
                </c:pt>
                <c:pt idx="6472">
                  <c:v>21</c:v>
                </c:pt>
                <c:pt idx="6473">
                  <c:v>28</c:v>
                </c:pt>
                <c:pt idx="6474">
                  <c:v>27</c:v>
                </c:pt>
                <c:pt idx="6475">
                  <c:v>25</c:v>
                </c:pt>
                <c:pt idx="6476">
                  <c:v>24</c:v>
                </c:pt>
                <c:pt idx="6477">
                  <c:v>25</c:v>
                </c:pt>
                <c:pt idx="6478">
                  <c:v>29</c:v>
                </c:pt>
                <c:pt idx="6479">
                  <c:v>22</c:v>
                </c:pt>
                <c:pt idx="6480">
                  <c:v>24</c:v>
                </c:pt>
                <c:pt idx="6481">
                  <c:v>23</c:v>
                </c:pt>
                <c:pt idx="6482">
                  <c:v>23</c:v>
                </c:pt>
                <c:pt idx="6483">
                  <c:v>25</c:v>
                </c:pt>
                <c:pt idx="6484">
                  <c:v>31</c:v>
                </c:pt>
                <c:pt idx="6485">
                  <c:v>25</c:v>
                </c:pt>
                <c:pt idx="6486">
                  <c:v>32</c:v>
                </c:pt>
                <c:pt idx="6487">
                  <c:v>24</c:v>
                </c:pt>
                <c:pt idx="6488">
                  <c:v>25</c:v>
                </c:pt>
                <c:pt idx="6489">
                  <c:v>23</c:v>
                </c:pt>
                <c:pt idx="6490">
                  <c:v>23</c:v>
                </c:pt>
                <c:pt idx="6491">
                  <c:v>20</c:v>
                </c:pt>
                <c:pt idx="6492">
                  <c:v>22</c:v>
                </c:pt>
                <c:pt idx="6493">
                  <c:v>29</c:v>
                </c:pt>
                <c:pt idx="6494">
                  <c:v>29</c:v>
                </c:pt>
                <c:pt idx="6495">
                  <c:v>23</c:v>
                </c:pt>
                <c:pt idx="6496">
                  <c:v>20</c:v>
                </c:pt>
                <c:pt idx="6497">
                  <c:v>26</c:v>
                </c:pt>
                <c:pt idx="6498">
                  <c:v>27</c:v>
                </c:pt>
                <c:pt idx="6499">
                  <c:v>29</c:v>
                </c:pt>
                <c:pt idx="6500">
                  <c:v>25</c:v>
                </c:pt>
                <c:pt idx="6501">
                  <c:v>23</c:v>
                </c:pt>
                <c:pt idx="6502">
                  <c:v>23</c:v>
                </c:pt>
                <c:pt idx="6503">
                  <c:v>27</c:v>
                </c:pt>
                <c:pt idx="6504">
                  <c:v>23</c:v>
                </c:pt>
                <c:pt idx="6505">
                  <c:v>34</c:v>
                </c:pt>
                <c:pt idx="6506">
                  <c:v>24</c:v>
                </c:pt>
                <c:pt idx="6507">
                  <c:v>27</c:v>
                </c:pt>
                <c:pt idx="6508">
                  <c:v>24</c:v>
                </c:pt>
                <c:pt idx="6509">
                  <c:v>29</c:v>
                </c:pt>
                <c:pt idx="6510">
                  <c:v>33</c:v>
                </c:pt>
                <c:pt idx="6511">
                  <c:v>25</c:v>
                </c:pt>
                <c:pt idx="6512">
                  <c:v>22</c:v>
                </c:pt>
                <c:pt idx="6513">
                  <c:v>23</c:v>
                </c:pt>
                <c:pt idx="6514">
                  <c:v>19</c:v>
                </c:pt>
                <c:pt idx="6515">
                  <c:v>30</c:v>
                </c:pt>
                <c:pt idx="6516">
                  <c:v>30</c:v>
                </c:pt>
                <c:pt idx="6517">
                  <c:v>21</c:v>
                </c:pt>
                <c:pt idx="6518">
                  <c:v>20</c:v>
                </c:pt>
                <c:pt idx="6519">
                  <c:v>28</c:v>
                </c:pt>
                <c:pt idx="6520">
                  <c:v>33</c:v>
                </c:pt>
                <c:pt idx="6521">
                  <c:v>26</c:v>
                </c:pt>
                <c:pt idx="6522">
                  <c:v>36</c:v>
                </c:pt>
                <c:pt idx="6523">
                  <c:v>25</c:v>
                </c:pt>
                <c:pt idx="6524">
                  <c:v>28</c:v>
                </c:pt>
                <c:pt idx="6525">
                  <c:v>32</c:v>
                </c:pt>
                <c:pt idx="6526">
                  <c:v>27</c:v>
                </c:pt>
                <c:pt idx="6527">
                  <c:v>27</c:v>
                </c:pt>
                <c:pt idx="6528">
                  <c:v>34</c:v>
                </c:pt>
                <c:pt idx="6529">
                  <c:v>19</c:v>
                </c:pt>
                <c:pt idx="6530">
                  <c:v>28</c:v>
                </c:pt>
                <c:pt idx="6531">
                  <c:v>30</c:v>
                </c:pt>
                <c:pt idx="6532">
                  <c:v>21</c:v>
                </c:pt>
                <c:pt idx="6533">
                  <c:v>25</c:v>
                </c:pt>
                <c:pt idx="6534">
                  <c:v>29</c:v>
                </c:pt>
                <c:pt idx="6535">
                  <c:v>24</c:v>
                </c:pt>
                <c:pt idx="6536">
                  <c:v>24</c:v>
                </c:pt>
                <c:pt idx="6537">
                  <c:v>20</c:v>
                </c:pt>
                <c:pt idx="6538">
                  <c:v>30</c:v>
                </c:pt>
                <c:pt idx="6539">
                  <c:v>27</c:v>
                </c:pt>
                <c:pt idx="6540">
                  <c:v>28</c:v>
                </c:pt>
                <c:pt idx="6541">
                  <c:v>25</c:v>
                </c:pt>
                <c:pt idx="6542">
                  <c:v>25</c:v>
                </c:pt>
                <c:pt idx="6543">
                  <c:v>26</c:v>
                </c:pt>
                <c:pt idx="6544">
                  <c:v>19</c:v>
                </c:pt>
                <c:pt idx="6545">
                  <c:v>25</c:v>
                </c:pt>
                <c:pt idx="6546">
                  <c:v>26</c:v>
                </c:pt>
                <c:pt idx="6547">
                  <c:v>20</c:v>
                </c:pt>
                <c:pt idx="6548">
                  <c:v>31</c:v>
                </c:pt>
                <c:pt idx="6549">
                  <c:v>28</c:v>
                </c:pt>
                <c:pt idx="6550">
                  <c:v>26</c:v>
                </c:pt>
                <c:pt idx="6551">
                  <c:v>28</c:v>
                </c:pt>
                <c:pt idx="6552">
                  <c:v>23</c:v>
                </c:pt>
                <c:pt idx="6553">
                  <c:v>27</c:v>
                </c:pt>
                <c:pt idx="6554">
                  <c:v>21</c:v>
                </c:pt>
                <c:pt idx="6555">
                  <c:v>28</c:v>
                </c:pt>
                <c:pt idx="6556">
                  <c:v>35</c:v>
                </c:pt>
                <c:pt idx="6557">
                  <c:v>28</c:v>
                </c:pt>
                <c:pt idx="6558">
                  <c:v>34</c:v>
                </c:pt>
                <c:pt idx="6559">
                  <c:v>18</c:v>
                </c:pt>
                <c:pt idx="6560">
                  <c:v>25</c:v>
                </c:pt>
                <c:pt idx="6561">
                  <c:v>30</c:v>
                </c:pt>
                <c:pt idx="6562">
                  <c:v>24</c:v>
                </c:pt>
                <c:pt idx="6563">
                  <c:v>33</c:v>
                </c:pt>
                <c:pt idx="6564">
                  <c:v>32</c:v>
                </c:pt>
                <c:pt idx="6565">
                  <c:v>25</c:v>
                </c:pt>
                <c:pt idx="6566">
                  <c:v>23</c:v>
                </c:pt>
                <c:pt idx="6567">
                  <c:v>26</c:v>
                </c:pt>
                <c:pt idx="6568">
                  <c:v>23</c:v>
                </c:pt>
                <c:pt idx="6569">
                  <c:v>28</c:v>
                </c:pt>
                <c:pt idx="6570">
                  <c:v>29</c:v>
                </c:pt>
                <c:pt idx="6571">
                  <c:v>20</c:v>
                </c:pt>
                <c:pt idx="6572">
                  <c:v>30</c:v>
                </c:pt>
                <c:pt idx="6573">
                  <c:v>23</c:v>
                </c:pt>
                <c:pt idx="6574">
                  <c:v>27</c:v>
                </c:pt>
                <c:pt idx="6575">
                  <c:v>29</c:v>
                </c:pt>
                <c:pt idx="6576">
                  <c:v>30</c:v>
                </c:pt>
                <c:pt idx="6577">
                  <c:v>29</c:v>
                </c:pt>
                <c:pt idx="6578">
                  <c:v>25</c:v>
                </c:pt>
                <c:pt idx="6579">
                  <c:v>35</c:v>
                </c:pt>
                <c:pt idx="6580">
                  <c:v>27</c:v>
                </c:pt>
                <c:pt idx="6581">
                  <c:v>28</c:v>
                </c:pt>
                <c:pt idx="6582">
                  <c:v>25</c:v>
                </c:pt>
                <c:pt idx="6583">
                  <c:v>32</c:v>
                </c:pt>
                <c:pt idx="6584">
                  <c:v>23</c:v>
                </c:pt>
                <c:pt idx="6585">
                  <c:v>28</c:v>
                </c:pt>
                <c:pt idx="6586">
                  <c:v>26</c:v>
                </c:pt>
                <c:pt idx="6587">
                  <c:v>29</c:v>
                </c:pt>
                <c:pt idx="6588">
                  <c:v>28</c:v>
                </c:pt>
                <c:pt idx="6589">
                  <c:v>24</c:v>
                </c:pt>
                <c:pt idx="6590">
                  <c:v>22</c:v>
                </c:pt>
                <c:pt idx="6591">
                  <c:v>28</c:v>
                </c:pt>
                <c:pt idx="6592">
                  <c:v>33</c:v>
                </c:pt>
                <c:pt idx="6593">
                  <c:v>23</c:v>
                </c:pt>
                <c:pt idx="6594">
                  <c:v>27</c:v>
                </c:pt>
                <c:pt idx="6595">
                  <c:v>24</c:v>
                </c:pt>
                <c:pt idx="6596">
                  <c:v>35</c:v>
                </c:pt>
                <c:pt idx="6597">
                  <c:v>24</c:v>
                </c:pt>
                <c:pt idx="6598">
                  <c:v>23</c:v>
                </c:pt>
                <c:pt idx="6599">
                  <c:v>20</c:v>
                </c:pt>
                <c:pt idx="6600">
                  <c:v>23</c:v>
                </c:pt>
                <c:pt idx="6601">
                  <c:v>33</c:v>
                </c:pt>
                <c:pt idx="6602">
                  <c:v>28</c:v>
                </c:pt>
                <c:pt idx="6603">
                  <c:v>25</c:v>
                </c:pt>
                <c:pt idx="6604">
                  <c:v>22</c:v>
                </c:pt>
                <c:pt idx="6605">
                  <c:v>30</c:v>
                </c:pt>
                <c:pt idx="6606">
                  <c:v>25</c:v>
                </c:pt>
                <c:pt idx="6607">
                  <c:v>23</c:v>
                </c:pt>
                <c:pt idx="6608">
                  <c:v>34</c:v>
                </c:pt>
                <c:pt idx="6609">
                  <c:v>34</c:v>
                </c:pt>
                <c:pt idx="6610">
                  <c:v>26</c:v>
                </c:pt>
                <c:pt idx="6611">
                  <c:v>27</c:v>
                </c:pt>
                <c:pt idx="6612">
                  <c:v>24</c:v>
                </c:pt>
                <c:pt idx="6613">
                  <c:v>30</c:v>
                </c:pt>
                <c:pt idx="6614">
                  <c:v>28</c:v>
                </c:pt>
                <c:pt idx="6615">
                  <c:v>21</c:v>
                </c:pt>
                <c:pt idx="6616">
                  <c:v>34</c:v>
                </c:pt>
                <c:pt idx="6617">
                  <c:v>20</c:v>
                </c:pt>
                <c:pt idx="6618">
                  <c:v>31</c:v>
                </c:pt>
                <c:pt idx="6619">
                  <c:v>28</c:v>
                </c:pt>
                <c:pt idx="6620">
                  <c:v>24</c:v>
                </c:pt>
                <c:pt idx="6621">
                  <c:v>23</c:v>
                </c:pt>
                <c:pt idx="6622">
                  <c:v>22</c:v>
                </c:pt>
                <c:pt idx="6623">
                  <c:v>29</c:v>
                </c:pt>
                <c:pt idx="6624">
                  <c:v>31</c:v>
                </c:pt>
                <c:pt idx="6625">
                  <c:v>33</c:v>
                </c:pt>
                <c:pt idx="6626">
                  <c:v>23</c:v>
                </c:pt>
                <c:pt idx="6627">
                  <c:v>34</c:v>
                </c:pt>
                <c:pt idx="6628">
                  <c:v>26</c:v>
                </c:pt>
                <c:pt idx="6629">
                  <c:v>29</c:v>
                </c:pt>
                <c:pt idx="6630">
                  <c:v>26</c:v>
                </c:pt>
                <c:pt idx="6631">
                  <c:v>24</c:v>
                </c:pt>
                <c:pt idx="6632">
                  <c:v>26</c:v>
                </c:pt>
                <c:pt idx="6633">
                  <c:v>27</c:v>
                </c:pt>
                <c:pt idx="6634">
                  <c:v>24</c:v>
                </c:pt>
                <c:pt idx="6635">
                  <c:v>21</c:v>
                </c:pt>
                <c:pt idx="6636">
                  <c:v>32</c:v>
                </c:pt>
                <c:pt idx="6637">
                  <c:v>26</c:v>
                </c:pt>
                <c:pt idx="6638">
                  <c:v>36</c:v>
                </c:pt>
                <c:pt idx="6639">
                  <c:v>19</c:v>
                </c:pt>
                <c:pt idx="6640">
                  <c:v>21</c:v>
                </c:pt>
                <c:pt idx="6641">
                  <c:v>25</c:v>
                </c:pt>
                <c:pt idx="6642">
                  <c:v>28</c:v>
                </c:pt>
                <c:pt idx="6643">
                  <c:v>25</c:v>
                </c:pt>
                <c:pt idx="6644">
                  <c:v>28</c:v>
                </c:pt>
                <c:pt idx="6645">
                  <c:v>36</c:v>
                </c:pt>
                <c:pt idx="6646">
                  <c:v>28</c:v>
                </c:pt>
                <c:pt idx="6647">
                  <c:v>26</c:v>
                </c:pt>
                <c:pt idx="6648">
                  <c:v>23</c:v>
                </c:pt>
                <c:pt idx="6649">
                  <c:v>31</c:v>
                </c:pt>
                <c:pt idx="6650">
                  <c:v>34</c:v>
                </c:pt>
                <c:pt idx="6651">
                  <c:v>32</c:v>
                </c:pt>
                <c:pt idx="6652">
                  <c:v>24</c:v>
                </c:pt>
                <c:pt idx="6653">
                  <c:v>37</c:v>
                </c:pt>
                <c:pt idx="6654">
                  <c:v>22</c:v>
                </c:pt>
                <c:pt idx="6655">
                  <c:v>28</c:v>
                </c:pt>
                <c:pt idx="6656">
                  <c:v>25</c:v>
                </c:pt>
                <c:pt idx="6657">
                  <c:v>27</c:v>
                </c:pt>
                <c:pt idx="6658">
                  <c:v>26</c:v>
                </c:pt>
                <c:pt idx="6659">
                  <c:v>22</c:v>
                </c:pt>
                <c:pt idx="6660">
                  <c:v>26</c:v>
                </c:pt>
                <c:pt idx="6661">
                  <c:v>32</c:v>
                </c:pt>
                <c:pt idx="6662">
                  <c:v>23</c:v>
                </c:pt>
                <c:pt idx="6663">
                  <c:v>21</c:v>
                </c:pt>
                <c:pt idx="6664">
                  <c:v>26</c:v>
                </c:pt>
                <c:pt idx="6665">
                  <c:v>22</c:v>
                </c:pt>
                <c:pt idx="6666">
                  <c:v>29</c:v>
                </c:pt>
                <c:pt idx="6667">
                  <c:v>25</c:v>
                </c:pt>
                <c:pt idx="6668">
                  <c:v>24</c:v>
                </c:pt>
                <c:pt idx="6669">
                  <c:v>28</c:v>
                </c:pt>
                <c:pt idx="6670">
                  <c:v>30</c:v>
                </c:pt>
                <c:pt idx="6671">
                  <c:v>22</c:v>
                </c:pt>
                <c:pt idx="6672">
                  <c:v>21</c:v>
                </c:pt>
                <c:pt idx="6673">
                  <c:v>19</c:v>
                </c:pt>
                <c:pt idx="6674">
                  <c:v>26</c:v>
                </c:pt>
                <c:pt idx="6675">
                  <c:v>25</c:v>
                </c:pt>
                <c:pt idx="6676">
                  <c:v>26</c:v>
                </c:pt>
                <c:pt idx="6677">
                  <c:v>25</c:v>
                </c:pt>
                <c:pt idx="6678">
                  <c:v>23</c:v>
                </c:pt>
                <c:pt idx="6679">
                  <c:v>30</c:v>
                </c:pt>
                <c:pt idx="6680">
                  <c:v>20</c:v>
                </c:pt>
                <c:pt idx="6681">
                  <c:v>25</c:v>
                </c:pt>
                <c:pt idx="6682">
                  <c:v>23</c:v>
                </c:pt>
                <c:pt idx="6683">
                  <c:v>33</c:v>
                </c:pt>
                <c:pt idx="6684">
                  <c:v>35</c:v>
                </c:pt>
                <c:pt idx="6685">
                  <c:v>33</c:v>
                </c:pt>
                <c:pt idx="6686">
                  <c:v>20</c:v>
                </c:pt>
                <c:pt idx="6687">
                  <c:v>31</c:v>
                </c:pt>
                <c:pt idx="6688">
                  <c:v>34</c:v>
                </c:pt>
                <c:pt idx="6689">
                  <c:v>26</c:v>
                </c:pt>
                <c:pt idx="6690">
                  <c:v>19</c:v>
                </c:pt>
                <c:pt idx="6691">
                  <c:v>30</c:v>
                </c:pt>
                <c:pt idx="6692">
                  <c:v>23</c:v>
                </c:pt>
                <c:pt idx="6693">
                  <c:v>23</c:v>
                </c:pt>
                <c:pt idx="6694">
                  <c:v>27</c:v>
                </c:pt>
                <c:pt idx="6695">
                  <c:v>28</c:v>
                </c:pt>
                <c:pt idx="6696">
                  <c:v>29</c:v>
                </c:pt>
                <c:pt idx="6697">
                  <c:v>30</c:v>
                </c:pt>
                <c:pt idx="6698">
                  <c:v>21</c:v>
                </c:pt>
                <c:pt idx="6699">
                  <c:v>29</c:v>
                </c:pt>
                <c:pt idx="6700">
                  <c:v>28</c:v>
                </c:pt>
                <c:pt idx="6701">
                  <c:v>23</c:v>
                </c:pt>
                <c:pt idx="6702">
                  <c:v>22</c:v>
                </c:pt>
                <c:pt idx="6703">
                  <c:v>24</c:v>
                </c:pt>
                <c:pt idx="6704">
                  <c:v>33</c:v>
                </c:pt>
                <c:pt idx="6705">
                  <c:v>27</c:v>
                </c:pt>
                <c:pt idx="6706">
                  <c:v>20</c:v>
                </c:pt>
                <c:pt idx="6707">
                  <c:v>27</c:v>
                </c:pt>
                <c:pt idx="6708">
                  <c:v>21</c:v>
                </c:pt>
                <c:pt idx="6709">
                  <c:v>26</c:v>
                </c:pt>
                <c:pt idx="6710">
                  <c:v>23</c:v>
                </c:pt>
                <c:pt idx="6711">
                  <c:v>20</c:v>
                </c:pt>
                <c:pt idx="6712">
                  <c:v>26</c:v>
                </c:pt>
                <c:pt idx="6713">
                  <c:v>26</c:v>
                </c:pt>
                <c:pt idx="6714">
                  <c:v>23</c:v>
                </c:pt>
                <c:pt idx="6715">
                  <c:v>22</c:v>
                </c:pt>
                <c:pt idx="6716">
                  <c:v>28</c:v>
                </c:pt>
                <c:pt idx="6717">
                  <c:v>29</c:v>
                </c:pt>
                <c:pt idx="6718">
                  <c:v>30</c:v>
                </c:pt>
                <c:pt idx="6719">
                  <c:v>34</c:v>
                </c:pt>
                <c:pt idx="6720">
                  <c:v>23</c:v>
                </c:pt>
                <c:pt idx="6721">
                  <c:v>34</c:v>
                </c:pt>
                <c:pt idx="6722">
                  <c:v>32</c:v>
                </c:pt>
                <c:pt idx="6723">
                  <c:v>23</c:v>
                </c:pt>
                <c:pt idx="6724">
                  <c:v>21</c:v>
                </c:pt>
                <c:pt idx="6725">
                  <c:v>32</c:v>
                </c:pt>
                <c:pt idx="6726">
                  <c:v>32</c:v>
                </c:pt>
                <c:pt idx="6727">
                  <c:v>23</c:v>
                </c:pt>
                <c:pt idx="6728">
                  <c:v>25</c:v>
                </c:pt>
                <c:pt idx="6729">
                  <c:v>35</c:v>
                </c:pt>
                <c:pt idx="6730">
                  <c:v>31</c:v>
                </c:pt>
                <c:pt idx="6731">
                  <c:v>21</c:v>
                </c:pt>
                <c:pt idx="6732">
                  <c:v>20</c:v>
                </c:pt>
                <c:pt idx="6733">
                  <c:v>23</c:v>
                </c:pt>
                <c:pt idx="6734">
                  <c:v>28</c:v>
                </c:pt>
                <c:pt idx="6735">
                  <c:v>22</c:v>
                </c:pt>
                <c:pt idx="6736">
                  <c:v>33</c:v>
                </c:pt>
                <c:pt idx="6737">
                  <c:v>23</c:v>
                </c:pt>
                <c:pt idx="6738">
                  <c:v>26</c:v>
                </c:pt>
                <c:pt idx="6739">
                  <c:v>30</c:v>
                </c:pt>
                <c:pt idx="6740">
                  <c:v>30</c:v>
                </c:pt>
                <c:pt idx="6741">
                  <c:v>26</c:v>
                </c:pt>
                <c:pt idx="6742">
                  <c:v>31</c:v>
                </c:pt>
                <c:pt idx="6743">
                  <c:v>28</c:v>
                </c:pt>
                <c:pt idx="6744">
                  <c:v>24</c:v>
                </c:pt>
                <c:pt idx="6745">
                  <c:v>29</c:v>
                </c:pt>
                <c:pt idx="6746">
                  <c:v>27</c:v>
                </c:pt>
                <c:pt idx="6747">
                  <c:v>22</c:v>
                </c:pt>
                <c:pt idx="6748">
                  <c:v>30</c:v>
                </c:pt>
                <c:pt idx="6749">
                  <c:v>23</c:v>
                </c:pt>
                <c:pt idx="6750">
                  <c:v>24</c:v>
                </c:pt>
                <c:pt idx="6751">
                  <c:v>26</c:v>
                </c:pt>
                <c:pt idx="6752">
                  <c:v>26</c:v>
                </c:pt>
                <c:pt idx="6753">
                  <c:v>20</c:v>
                </c:pt>
                <c:pt idx="6754">
                  <c:v>30</c:v>
                </c:pt>
                <c:pt idx="6755">
                  <c:v>27</c:v>
                </c:pt>
                <c:pt idx="6756">
                  <c:v>26</c:v>
                </c:pt>
                <c:pt idx="6757">
                  <c:v>34</c:v>
                </c:pt>
                <c:pt idx="6758">
                  <c:v>20</c:v>
                </c:pt>
                <c:pt idx="6759">
                  <c:v>27</c:v>
                </c:pt>
                <c:pt idx="6760">
                  <c:v>28</c:v>
                </c:pt>
                <c:pt idx="6761">
                  <c:v>31</c:v>
                </c:pt>
                <c:pt idx="6762">
                  <c:v>19</c:v>
                </c:pt>
                <c:pt idx="6763">
                  <c:v>26</c:v>
                </c:pt>
                <c:pt idx="6764">
                  <c:v>26</c:v>
                </c:pt>
                <c:pt idx="6765">
                  <c:v>29</c:v>
                </c:pt>
                <c:pt idx="6766">
                  <c:v>28</c:v>
                </c:pt>
                <c:pt idx="6767">
                  <c:v>25</c:v>
                </c:pt>
                <c:pt idx="6768">
                  <c:v>26</c:v>
                </c:pt>
                <c:pt idx="6769">
                  <c:v>34</c:v>
                </c:pt>
                <c:pt idx="6770">
                  <c:v>25</c:v>
                </c:pt>
                <c:pt idx="6771">
                  <c:v>27</c:v>
                </c:pt>
                <c:pt idx="6772">
                  <c:v>25</c:v>
                </c:pt>
                <c:pt idx="6773">
                  <c:v>24</c:v>
                </c:pt>
                <c:pt idx="6774">
                  <c:v>23</c:v>
                </c:pt>
                <c:pt idx="6775">
                  <c:v>23</c:v>
                </c:pt>
                <c:pt idx="6776">
                  <c:v>22</c:v>
                </c:pt>
                <c:pt idx="6777">
                  <c:v>22</c:v>
                </c:pt>
                <c:pt idx="6778">
                  <c:v>26</c:v>
                </c:pt>
                <c:pt idx="6779">
                  <c:v>26</c:v>
                </c:pt>
                <c:pt idx="6780">
                  <c:v>28</c:v>
                </c:pt>
                <c:pt idx="6781">
                  <c:v>24</c:v>
                </c:pt>
                <c:pt idx="6782">
                  <c:v>25</c:v>
                </c:pt>
                <c:pt idx="6783">
                  <c:v>29</c:v>
                </c:pt>
                <c:pt idx="6784">
                  <c:v>27</c:v>
                </c:pt>
                <c:pt idx="6785">
                  <c:v>29</c:v>
                </c:pt>
                <c:pt idx="6786">
                  <c:v>26</c:v>
                </c:pt>
                <c:pt idx="6787">
                  <c:v>30</c:v>
                </c:pt>
                <c:pt idx="6788">
                  <c:v>30</c:v>
                </c:pt>
                <c:pt idx="6789">
                  <c:v>24</c:v>
                </c:pt>
                <c:pt idx="6790">
                  <c:v>23</c:v>
                </c:pt>
                <c:pt idx="6791">
                  <c:v>24</c:v>
                </c:pt>
                <c:pt idx="6792">
                  <c:v>25</c:v>
                </c:pt>
                <c:pt idx="6793">
                  <c:v>21</c:v>
                </c:pt>
                <c:pt idx="6794">
                  <c:v>25</c:v>
                </c:pt>
                <c:pt idx="6795">
                  <c:v>28</c:v>
                </c:pt>
                <c:pt idx="6796">
                  <c:v>26</c:v>
                </c:pt>
                <c:pt idx="6797">
                  <c:v>25</c:v>
                </c:pt>
                <c:pt idx="6798">
                  <c:v>24</c:v>
                </c:pt>
                <c:pt idx="6799">
                  <c:v>32</c:v>
                </c:pt>
                <c:pt idx="6800">
                  <c:v>23</c:v>
                </c:pt>
                <c:pt idx="6801">
                  <c:v>33</c:v>
                </c:pt>
                <c:pt idx="6802">
                  <c:v>29</c:v>
                </c:pt>
                <c:pt idx="6803">
                  <c:v>24</c:v>
                </c:pt>
                <c:pt idx="6804">
                  <c:v>26</c:v>
                </c:pt>
                <c:pt idx="6805">
                  <c:v>28</c:v>
                </c:pt>
                <c:pt idx="6806">
                  <c:v>26</c:v>
                </c:pt>
                <c:pt idx="6807">
                  <c:v>30</c:v>
                </c:pt>
                <c:pt idx="6808">
                  <c:v>28</c:v>
                </c:pt>
                <c:pt idx="6809">
                  <c:v>31</c:v>
                </c:pt>
                <c:pt idx="6810">
                  <c:v>22</c:v>
                </c:pt>
                <c:pt idx="6811">
                  <c:v>23</c:v>
                </c:pt>
                <c:pt idx="6812">
                  <c:v>32</c:v>
                </c:pt>
                <c:pt idx="6813">
                  <c:v>27</c:v>
                </c:pt>
                <c:pt idx="6814">
                  <c:v>36</c:v>
                </c:pt>
                <c:pt idx="6815">
                  <c:v>24</c:v>
                </c:pt>
                <c:pt idx="6816">
                  <c:v>29</c:v>
                </c:pt>
                <c:pt idx="6817">
                  <c:v>30</c:v>
                </c:pt>
                <c:pt idx="6818">
                  <c:v>32</c:v>
                </c:pt>
                <c:pt idx="6819">
                  <c:v>24</c:v>
                </c:pt>
                <c:pt idx="6820">
                  <c:v>29</c:v>
                </c:pt>
                <c:pt idx="6821">
                  <c:v>23</c:v>
                </c:pt>
                <c:pt idx="6822">
                  <c:v>27</c:v>
                </c:pt>
                <c:pt idx="6823">
                  <c:v>25</c:v>
                </c:pt>
                <c:pt idx="6824">
                  <c:v>23</c:v>
                </c:pt>
                <c:pt idx="6825">
                  <c:v>25</c:v>
                </c:pt>
                <c:pt idx="6826">
                  <c:v>27</c:v>
                </c:pt>
                <c:pt idx="6827">
                  <c:v>29</c:v>
                </c:pt>
                <c:pt idx="6828">
                  <c:v>24</c:v>
                </c:pt>
                <c:pt idx="6829">
                  <c:v>34</c:v>
                </c:pt>
                <c:pt idx="6830">
                  <c:v>34</c:v>
                </c:pt>
                <c:pt idx="6831">
                  <c:v>34</c:v>
                </c:pt>
                <c:pt idx="6832">
                  <c:v>20</c:v>
                </c:pt>
                <c:pt idx="6833">
                  <c:v>19</c:v>
                </c:pt>
                <c:pt idx="6834">
                  <c:v>27</c:v>
                </c:pt>
                <c:pt idx="6835">
                  <c:v>27</c:v>
                </c:pt>
                <c:pt idx="6836">
                  <c:v>25</c:v>
                </c:pt>
                <c:pt idx="6837">
                  <c:v>27</c:v>
                </c:pt>
                <c:pt idx="6838">
                  <c:v>28</c:v>
                </c:pt>
                <c:pt idx="6839">
                  <c:v>24</c:v>
                </c:pt>
                <c:pt idx="6840">
                  <c:v>31</c:v>
                </c:pt>
                <c:pt idx="6841">
                  <c:v>25</c:v>
                </c:pt>
                <c:pt idx="6842">
                  <c:v>29</c:v>
                </c:pt>
                <c:pt idx="6843">
                  <c:v>21</c:v>
                </c:pt>
                <c:pt idx="6844">
                  <c:v>29</c:v>
                </c:pt>
                <c:pt idx="6845">
                  <c:v>25</c:v>
                </c:pt>
                <c:pt idx="6846">
                  <c:v>24</c:v>
                </c:pt>
                <c:pt idx="6847">
                  <c:v>24</c:v>
                </c:pt>
                <c:pt idx="6848">
                  <c:v>28</c:v>
                </c:pt>
                <c:pt idx="6849">
                  <c:v>32</c:v>
                </c:pt>
                <c:pt idx="6850">
                  <c:v>27</c:v>
                </c:pt>
                <c:pt idx="6851">
                  <c:v>29</c:v>
                </c:pt>
                <c:pt idx="6852">
                  <c:v>33</c:v>
                </c:pt>
                <c:pt idx="6853">
                  <c:v>25</c:v>
                </c:pt>
                <c:pt idx="6854">
                  <c:v>31</c:v>
                </c:pt>
                <c:pt idx="6855">
                  <c:v>25</c:v>
                </c:pt>
                <c:pt idx="6856">
                  <c:v>25</c:v>
                </c:pt>
                <c:pt idx="6857">
                  <c:v>28</c:v>
                </c:pt>
                <c:pt idx="6858">
                  <c:v>27</c:v>
                </c:pt>
                <c:pt idx="6859">
                  <c:v>22</c:v>
                </c:pt>
                <c:pt idx="6860">
                  <c:v>28</c:v>
                </c:pt>
                <c:pt idx="6861">
                  <c:v>39</c:v>
                </c:pt>
                <c:pt idx="6862">
                  <c:v>27</c:v>
                </c:pt>
                <c:pt idx="6863">
                  <c:v>25</c:v>
                </c:pt>
                <c:pt idx="6864">
                  <c:v>24</c:v>
                </c:pt>
                <c:pt idx="6865">
                  <c:v>34</c:v>
                </c:pt>
                <c:pt idx="6866">
                  <c:v>29</c:v>
                </c:pt>
                <c:pt idx="6867">
                  <c:v>34</c:v>
                </c:pt>
                <c:pt idx="6868">
                  <c:v>29</c:v>
                </c:pt>
                <c:pt idx="6869">
                  <c:v>23</c:v>
                </c:pt>
                <c:pt idx="6870">
                  <c:v>22</c:v>
                </c:pt>
                <c:pt idx="6871">
                  <c:v>23</c:v>
                </c:pt>
                <c:pt idx="6872">
                  <c:v>30</c:v>
                </c:pt>
                <c:pt idx="6873">
                  <c:v>22</c:v>
                </c:pt>
                <c:pt idx="6874">
                  <c:v>27</c:v>
                </c:pt>
                <c:pt idx="6875">
                  <c:v>28</c:v>
                </c:pt>
                <c:pt idx="6876">
                  <c:v>35</c:v>
                </c:pt>
                <c:pt idx="6877">
                  <c:v>23</c:v>
                </c:pt>
                <c:pt idx="6878">
                  <c:v>29</c:v>
                </c:pt>
                <c:pt idx="6879">
                  <c:v>28</c:v>
                </c:pt>
                <c:pt idx="6880">
                  <c:v>33</c:v>
                </c:pt>
                <c:pt idx="6881">
                  <c:v>34</c:v>
                </c:pt>
                <c:pt idx="6882">
                  <c:v>20</c:v>
                </c:pt>
                <c:pt idx="6883">
                  <c:v>21</c:v>
                </c:pt>
                <c:pt idx="6884">
                  <c:v>24</c:v>
                </c:pt>
                <c:pt idx="6885">
                  <c:v>22</c:v>
                </c:pt>
                <c:pt idx="6886">
                  <c:v>25</c:v>
                </c:pt>
                <c:pt idx="6887">
                  <c:v>23</c:v>
                </c:pt>
                <c:pt idx="6888">
                  <c:v>32</c:v>
                </c:pt>
                <c:pt idx="6889">
                  <c:v>19</c:v>
                </c:pt>
                <c:pt idx="6890">
                  <c:v>24</c:v>
                </c:pt>
                <c:pt idx="6891">
                  <c:v>35</c:v>
                </c:pt>
                <c:pt idx="6892">
                  <c:v>21</c:v>
                </c:pt>
                <c:pt idx="6893">
                  <c:v>28</c:v>
                </c:pt>
                <c:pt idx="6894">
                  <c:v>28</c:v>
                </c:pt>
                <c:pt idx="6895">
                  <c:v>30</c:v>
                </c:pt>
                <c:pt idx="6896">
                  <c:v>28</c:v>
                </c:pt>
                <c:pt idx="6897">
                  <c:v>26</c:v>
                </c:pt>
                <c:pt idx="6898">
                  <c:v>25</c:v>
                </c:pt>
                <c:pt idx="6899">
                  <c:v>31</c:v>
                </c:pt>
                <c:pt idx="6900">
                  <c:v>26</c:v>
                </c:pt>
                <c:pt idx="6901">
                  <c:v>26</c:v>
                </c:pt>
                <c:pt idx="6902">
                  <c:v>29</c:v>
                </c:pt>
                <c:pt idx="6903">
                  <c:v>21</c:v>
                </c:pt>
                <c:pt idx="6904">
                  <c:v>29</c:v>
                </c:pt>
                <c:pt idx="6905">
                  <c:v>32</c:v>
                </c:pt>
                <c:pt idx="6906">
                  <c:v>27</c:v>
                </c:pt>
                <c:pt idx="6907">
                  <c:v>28</c:v>
                </c:pt>
                <c:pt idx="6908">
                  <c:v>26</c:v>
                </c:pt>
                <c:pt idx="6909">
                  <c:v>34</c:v>
                </c:pt>
                <c:pt idx="6910">
                  <c:v>25</c:v>
                </c:pt>
                <c:pt idx="6911">
                  <c:v>26</c:v>
                </c:pt>
                <c:pt idx="6912">
                  <c:v>33</c:v>
                </c:pt>
                <c:pt idx="6913">
                  <c:v>27</c:v>
                </c:pt>
                <c:pt idx="6914">
                  <c:v>20</c:v>
                </c:pt>
                <c:pt idx="6915">
                  <c:v>24</c:v>
                </c:pt>
                <c:pt idx="6916">
                  <c:v>31</c:v>
                </c:pt>
                <c:pt idx="6917">
                  <c:v>25</c:v>
                </c:pt>
                <c:pt idx="6918">
                  <c:v>25</c:v>
                </c:pt>
                <c:pt idx="6919">
                  <c:v>31</c:v>
                </c:pt>
                <c:pt idx="6920">
                  <c:v>23</c:v>
                </c:pt>
                <c:pt idx="6921">
                  <c:v>25</c:v>
                </c:pt>
                <c:pt idx="6922">
                  <c:v>34</c:v>
                </c:pt>
                <c:pt idx="6923">
                  <c:v>20</c:v>
                </c:pt>
                <c:pt idx="6924">
                  <c:v>34</c:v>
                </c:pt>
                <c:pt idx="6925">
                  <c:v>24</c:v>
                </c:pt>
                <c:pt idx="6926">
                  <c:v>25</c:v>
                </c:pt>
                <c:pt idx="6927">
                  <c:v>20</c:v>
                </c:pt>
                <c:pt idx="6928">
                  <c:v>24</c:v>
                </c:pt>
                <c:pt idx="6929">
                  <c:v>26</c:v>
                </c:pt>
                <c:pt idx="6930">
                  <c:v>25</c:v>
                </c:pt>
                <c:pt idx="6931">
                  <c:v>29</c:v>
                </c:pt>
                <c:pt idx="6932">
                  <c:v>27</c:v>
                </c:pt>
                <c:pt idx="6933">
                  <c:v>29</c:v>
                </c:pt>
                <c:pt idx="6934">
                  <c:v>24</c:v>
                </c:pt>
                <c:pt idx="6935">
                  <c:v>27</c:v>
                </c:pt>
                <c:pt idx="6936">
                  <c:v>19</c:v>
                </c:pt>
                <c:pt idx="6937">
                  <c:v>20</c:v>
                </c:pt>
                <c:pt idx="6938">
                  <c:v>27</c:v>
                </c:pt>
                <c:pt idx="6939">
                  <c:v>24</c:v>
                </c:pt>
                <c:pt idx="6940">
                  <c:v>30</c:v>
                </c:pt>
                <c:pt idx="6941">
                  <c:v>32</c:v>
                </c:pt>
                <c:pt idx="6942">
                  <c:v>26</c:v>
                </c:pt>
                <c:pt idx="6943">
                  <c:v>26</c:v>
                </c:pt>
                <c:pt idx="6944">
                  <c:v>25</c:v>
                </c:pt>
                <c:pt idx="6945">
                  <c:v>32</c:v>
                </c:pt>
                <c:pt idx="6946">
                  <c:v>30</c:v>
                </c:pt>
                <c:pt idx="6947">
                  <c:v>27</c:v>
                </c:pt>
                <c:pt idx="6948">
                  <c:v>32</c:v>
                </c:pt>
                <c:pt idx="6949">
                  <c:v>29</c:v>
                </c:pt>
                <c:pt idx="6950">
                  <c:v>33</c:v>
                </c:pt>
                <c:pt idx="6951">
                  <c:v>25</c:v>
                </c:pt>
                <c:pt idx="6952">
                  <c:v>35</c:v>
                </c:pt>
                <c:pt idx="6953">
                  <c:v>33</c:v>
                </c:pt>
                <c:pt idx="6954">
                  <c:v>25</c:v>
                </c:pt>
                <c:pt idx="6955">
                  <c:v>30</c:v>
                </c:pt>
                <c:pt idx="6956">
                  <c:v>32</c:v>
                </c:pt>
                <c:pt idx="6957">
                  <c:v>30</c:v>
                </c:pt>
                <c:pt idx="6958">
                  <c:v>24</c:v>
                </c:pt>
                <c:pt idx="6959">
                  <c:v>24</c:v>
                </c:pt>
                <c:pt idx="6960">
                  <c:v>27</c:v>
                </c:pt>
                <c:pt idx="6961">
                  <c:v>25</c:v>
                </c:pt>
                <c:pt idx="6962">
                  <c:v>24</c:v>
                </c:pt>
                <c:pt idx="6963">
                  <c:v>26</c:v>
                </c:pt>
                <c:pt idx="6964">
                  <c:v>30</c:v>
                </c:pt>
                <c:pt idx="6965">
                  <c:v>26</c:v>
                </c:pt>
                <c:pt idx="6966">
                  <c:v>24</c:v>
                </c:pt>
                <c:pt idx="6967">
                  <c:v>30</c:v>
                </c:pt>
                <c:pt idx="6968">
                  <c:v>29</c:v>
                </c:pt>
                <c:pt idx="6969">
                  <c:v>30</c:v>
                </c:pt>
                <c:pt idx="6970">
                  <c:v>33</c:v>
                </c:pt>
                <c:pt idx="6971">
                  <c:v>24</c:v>
                </c:pt>
                <c:pt idx="6972">
                  <c:v>25</c:v>
                </c:pt>
                <c:pt idx="6973">
                  <c:v>22</c:v>
                </c:pt>
                <c:pt idx="6974">
                  <c:v>29</c:v>
                </c:pt>
                <c:pt idx="6975">
                  <c:v>26</c:v>
                </c:pt>
                <c:pt idx="6976">
                  <c:v>22</c:v>
                </c:pt>
                <c:pt idx="6977">
                  <c:v>32</c:v>
                </c:pt>
                <c:pt idx="6978">
                  <c:v>26</c:v>
                </c:pt>
                <c:pt idx="6979">
                  <c:v>25</c:v>
                </c:pt>
                <c:pt idx="6980">
                  <c:v>27</c:v>
                </c:pt>
                <c:pt idx="6981">
                  <c:v>25</c:v>
                </c:pt>
                <c:pt idx="6982">
                  <c:v>28</c:v>
                </c:pt>
                <c:pt idx="6983">
                  <c:v>29</c:v>
                </c:pt>
                <c:pt idx="6984">
                  <c:v>24</c:v>
                </c:pt>
                <c:pt idx="6985">
                  <c:v>27</c:v>
                </c:pt>
                <c:pt idx="6986">
                  <c:v>29</c:v>
                </c:pt>
                <c:pt idx="6987">
                  <c:v>26</c:v>
                </c:pt>
                <c:pt idx="6988">
                  <c:v>24</c:v>
                </c:pt>
                <c:pt idx="6989">
                  <c:v>27</c:v>
                </c:pt>
                <c:pt idx="6990">
                  <c:v>25</c:v>
                </c:pt>
                <c:pt idx="6991">
                  <c:v>32</c:v>
                </c:pt>
                <c:pt idx="6992">
                  <c:v>27</c:v>
                </c:pt>
                <c:pt idx="6993">
                  <c:v>24</c:v>
                </c:pt>
                <c:pt idx="6994">
                  <c:v>22</c:v>
                </c:pt>
                <c:pt idx="6995">
                  <c:v>23</c:v>
                </c:pt>
                <c:pt idx="6996">
                  <c:v>30</c:v>
                </c:pt>
                <c:pt idx="6997">
                  <c:v>32</c:v>
                </c:pt>
                <c:pt idx="6998">
                  <c:v>24</c:v>
                </c:pt>
                <c:pt idx="6999">
                  <c:v>30</c:v>
                </c:pt>
                <c:pt idx="7000">
                  <c:v>31</c:v>
                </c:pt>
                <c:pt idx="7001">
                  <c:v>29</c:v>
                </c:pt>
                <c:pt idx="7002">
                  <c:v>23</c:v>
                </c:pt>
                <c:pt idx="7003">
                  <c:v>21</c:v>
                </c:pt>
                <c:pt idx="7004">
                  <c:v>30</c:v>
                </c:pt>
                <c:pt idx="7005">
                  <c:v>29</c:v>
                </c:pt>
                <c:pt idx="7006">
                  <c:v>30</c:v>
                </c:pt>
                <c:pt idx="7007">
                  <c:v>27</c:v>
                </c:pt>
                <c:pt idx="7008">
                  <c:v>28</c:v>
                </c:pt>
                <c:pt idx="7009">
                  <c:v>24</c:v>
                </c:pt>
                <c:pt idx="7010">
                  <c:v>29</c:v>
                </c:pt>
                <c:pt idx="7011">
                  <c:v>32</c:v>
                </c:pt>
                <c:pt idx="7012">
                  <c:v>31</c:v>
                </c:pt>
                <c:pt idx="7013">
                  <c:v>24</c:v>
                </c:pt>
                <c:pt idx="7014">
                  <c:v>28</c:v>
                </c:pt>
                <c:pt idx="7015">
                  <c:v>28</c:v>
                </c:pt>
                <c:pt idx="7016">
                  <c:v>24</c:v>
                </c:pt>
                <c:pt idx="7017">
                  <c:v>26</c:v>
                </c:pt>
                <c:pt idx="7018">
                  <c:v>26</c:v>
                </c:pt>
                <c:pt idx="7019">
                  <c:v>24</c:v>
                </c:pt>
                <c:pt idx="7020">
                  <c:v>21</c:v>
                </c:pt>
                <c:pt idx="7021">
                  <c:v>28</c:v>
                </c:pt>
                <c:pt idx="7022">
                  <c:v>24</c:v>
                </c:pt>
                <c:pt idx="7023">
                  <c:v>24</c:v>
                </c:pt>
                <c:pt idx="7024">
                  <c:v>27</c:v>
                </c:pt>
                <c:pt idx="7025">
                  <c:v>27</c:v>
                </c:pt>
                <c:pt idx="7026">
                  <c:v>27</c:v>
                </c:pt>
                <c:pt idx="7027">
                  <c:v>27</c:v>
                </c:pt>
                <c:pt idx="7028">
                  <c:v>29</c:v>
                </c:pt>
                <c:pt idx="7029">
                  <c:v>26</c:v>
                </c:pt>
                <c:pt idx="7030">
                  <c:v>30</c:v>
                </c:pt>
                <c:pt idx="7031">
                  <c:v>31</c:v>
                </c:pt>
                <c:pt idx="7032">
                  <c:v>32</c:v>
                </c:pt>
                <c:pt idx="7033">
                  <c:v>34</c:v>
                </c:pt>
                <c:pt idx="7034">
                  <c:v>31</c:v>
                </c:pt>
                <c:pt idx="7035">
                  <c:v>28</c:v>
                </c:pt>
                <c:pt idx="7036">
                  <c:v>29</c:v>
                </c:pt>
                <c:pt idx="7037">
                  <c:v>32</c:v>
                </c:pt>
                <c:pt idx="7038">
                  <c:v>30</c:v>
                </c:pt>
                <c:pt idx="7039">
                  <c:v>39</c:v>
                </c:pt>
                <c:pt idx="7040">
                  <c:v>34</c:v>
                </c:pt>
                <c:pt idx="7041">
                  <c:v>22</c:v>
                </c:pt>
                <c:pt idx="7042">
                  <c:v>29</c:v>
                </c:pt>
                <c:pt idx="7043">
                  <c:v>26</c:v>
                </c:pt>
                <c:pt idx="7044">
                  <c:v>26</c:v>
                </c:pt>
                <c:pt idx="7045">
                  <c:v>25</c:v>
                </c:pt>
                <c:pt idx="7046">
                  <c:v>26</c:v>
                </c:pt>
                <c:pt idx="7047">
                  <c:v>34</c:v>
                </c:pt>
                <c:pt idx="7048">
                  <c:v>23</c:v>
                </c:pt>
                <c:pt idx="7049">
                  <c:v>30</c:v>
                </c:pt>
                <c:pt idx="7050">
                  <c:v>27</c:v>
                </c:pt>
                <c:pt idx="7051">
                  <c:v>25</c:v>
                </c:pt>
                <c:pt idx="7052">
                  <c:v>26</c:v>
                </c:pt>
                <c:pt idx="7053">
                  <c:v>28</c:v>
                </c:pt>
                <c:pt idx="7054">
                  <c:v>32</c:v>
                </c:pt>
                <c:pt idx="7055">
                  <c:v>27</c:v>
                </c:pt>
                <c:pt idx="7056">
                  <c:v>23</c:v>
                </c:pt>
                <c:pt idx="7057">
                  <c:v>33</c:v>
                </c:pt>
                <c:pt idx="7058">
                  <c:v>20</c:v>
                </c:pt>
                <c:pt idx="7059">
                  <c:v>23</c:v>
                </c:pt>
                <c:pt idx="7060">
                  <c:v>28</c:v>
                </c:pt>
                <c:pt idx="7061">
                  <c:v>25</c:v>
                </c:pt>
                <c:pt idx="7062">
                  <c:v>28</c:v>
                </c:pt>
                <c:pt idx="7063">
                  <c:v>26</c:v>
                </c:pt>
                <c:pt idx="7064">
                  <c:v>23</c:v>
                </c:pt>
                <c:pt idx="7065">
                  <c:v>25</c:v>
                </c:pt>
                <c:pt idx="7066">
                  <c:v>21</c:v>
                </c:pt>
                <c:pt idx="7067">
                  <c:v>25</c:v>
                </c:pt>
                <c:pt idx="7068">
                  <c:v>26</c:v>
                </c:pt>
                <c:pt idx="7069">
                  <c:v>21</c:v>
                </c:pt>
                <c:pt idx="7070">
                  <c:v>28</c:v>
                </c:pt>
                <c:pt idx="7071">
                  <c:v>33</c:v>
                </c:pt>
                <c:pt idx="7072">
                  <c:v>26</c:v>
                </c:pt>
                <c:pt idx="7073">
                  <c:v>25</c:v>
                </c:pt>
                <c:pt idx="7074">
                  <c:v>30</c:v>
                </c:pt>
                <c:pt idx="7075">
                  <c:v>25</c:v>
                </c:pt>
                <c:pt idx="7076">
                  <c:v>25</c:v>
                </c:pt>
                <c:pt idx="7077">
                  <c:v>34</c:v>
                </c:pt>
                <c:pt idx="7078">
                  <c:v>31</c:v>
                </c:pt>
                <c:pt idx="7079">
                  <c:v>37</c:v>
                </c:pt>
                <c:pt idx="7080">
                  <c:v>29</c:v>
                </c:pt>
                <c:pt idx="7081">
                  <c:v>31</c:v>
                </c:pt>
                <c:pt idx="7082">
                  <c:v>28</c:v>
                </c:pt>
                <c:pt idx="7083">
                  <c:v>26</c:v>
                </c:pt>
                <c:pt idx="7084">
                  <c:v>29</c:v>
                </c:pt>
                <c:pt idx="7085">
                  <c:v>26</c:v>
                </c:pt>
                <c:pt idx="7086">
                  <c:v>31</c:v>
                </c:pt>
                <c:pt idx="7087">
                  <c:v>29</c:v>
                </c:pt>
                <c:pt idx="7088">
                  <c:v>24</c:v>
                </c:pt>
                <c:pt idx="7089">
                  <c:v>29</c:v>
                </c:pt>
                <c:pt idx="7090">
                  <c:v>34</c:v>
                </c:pt>
                <c:pt idx="7091">
                  <c:v>31</c:v>
                </c:pt>
                <c:pt idx="7092">
                  <c:v>24</c:v>
                </c:pt>
                <c:pt idx="7093">
                  <c:v>27</c:v>
                </c:pt>
                <c:pt idx="7094">
                  <c:v>26</c:v>
                </c:pt>
                <c:pt idx="7095">
                  <c:v>28</c:v>
                </c:pt>
                <c:pt idx="7096">
                  <c:v>31</c:v>
                </c:pt>
                <c:pt idx="7097">
                  <c:v>35</c:v>
                </c:pt>
                <c:pt idx="7098">
                  <c:v>29</c:v>
                </c:pt>
                <c:pt idx="7099">
                  <c:v>29</c:v>
                </c:pt>
                <c:pt idx="7100">
                  <c:v>34</c:v>
                </c:pt>
                <c:pt idx="7101">
                  <c:v>29</c:v>
                </c:pt>
                <c:pt idx="7102">
                  <c:v>33</c:v>
                </c:pt>
                <c:pt idx="7103">
                  <c:v>29</c:v>
                </c:pt>
                <c:pt idx="7104">
                  <c:v>30</c:v>
                </c:pt>
                <c:pt idx="7105">
                  <c:v>23</c:v>
                </c:pt>
                <c:pt idx="7106">
                  <c:v>24</c:v>
                </c:pt>
                <c:pt idx="7107">
                  <c:v>31</c:v>
                </c:pt>
                <c:pt idx="7108">
                  <c:v>21</c:v>
                </c:pt>
                <c:pt idx="7109">
                  <c:v>23</c:v>
                </c:pt>
                <c:pt idx="7110">
                  <c:v>33</c:v>
                </c:pt>
                <c:pt idx="7111">
                  <c:v>20</c:v>
                </c:pt>
                <c:pt idx="7112">
                  <c:v>27</c:v>
                </c:pt>
                <c:pt idx="7113">
                  <c:v>22</c:v>
                </c:pt>
                <c:pt idx="7114">
                  <c:v>22</c:v>
                </c:pt>
                <c:pt idx="7115">
                  <c:v>32</c:v>
                </c:pt>
                <c:pt idx="7116">
                  <c:v>25</c:v>
                </c:pt>
                <c:pt idx="7117">
                  <c:v>23</c:v>
                </c:pt>
                <c:pt idx="7118">
                  <c:v>20</c:v>
                </c:pt>
                <c:pt idx="7119">
                  <c:v>31</c:v>
                </c:pt>
                <c:pt idx="7120">
                  <c:v>25</c:v>
                </c:pt>
                <c:pt idx="7121">
                  <c:v>24</c:v>
                </c:pt>
                <c:pt idx="7122">
                  <c:v>26</c:v>
                </c:pt>
                <c:pt idx="7123">
                  <c:v>31</c:v>
                </c:pt>
                <c:pt idx="7124">
                  <c:v>26</c:v>
                </c:pt>
                <c:pt idx="7125">
                  <c:v>32</c:v>
                </c:pt>
                <c:pt idx="7126">
                  <c:v>21</c:v>
                </c:pt>
                <c:pt idx="7127">
                  <c:v>26</c:v>
                </c:pt>
                <c:pt idx="7128">
                  <c:v>27</c:v>
                </c:pt>
                <c:pt idx="7129">
                  <c:v>36</c:v>
                </c:pt>
                <c:pt idx="7130">
                  <c:v>31</c:v>
                </c:pt>
                <c:pt idx="7131">
                  <c:v>28</c:v>
                </c:pt>
                <c:pt idx="7132">
                  <c:v>25</c:v>
                </c:pt>
                <c:pt idx="7133">
                  <c:v>30</c:v>
                </c:pt>
                <c:pt idx="7134">
                  <c:v>24</c:v>
                </c:pt>
                <c:pt idx="7135">
                  <c:v>29</c:v>
                </c:pt>
                <c:pt idx="7136">
                  <c:v>31</c:v>
                </c:pt>
                <c:pt idx="7137">
                  <c:v>25</c:v>
                </c:pt>
                <c:pt idx="7138">
                  <c:v>33</c:v>
                </c:pt>
                <c:pt idx="7139">
                  <c:v>25</c:v>
                </c:pt>
                <c:pt idx="7140">
                  <c:v>23</c:v>
                </c:pt>
                <c:pt idx="7141">
                  <c:v>21</c:v>
                </c:pt>
                <c:pt idx="7142">
                  <c:v>19</c:v>
                </c:pt>
                <c:pt idx="7143">
                  <c:v>34</c:v>
                </c:pt>
                <c:pt idx="7144">
                  <c:v>31</c:v>
                </c:pt>
                <c:pt idx="7145">
                  <c:v>34</c:v>
                </c:pt>
                <c:pt idx="7146">
                  <c:v>26</c:v>
                </c:pt>
                <c:pt idx="7147">
                  <c:v>25</c:v>
                </c:pt>
                <c:pt idx="7148">
                  <c:v>23</c:v>
                </c:pt>
                <c:pt idx="7149">
                  <c:v>29</c:v>
                </c:pt>
                <c:pt idx="7150">
                  <c:v>19</c:v>
                </c:pt>
                <c:pt idx="7151">
                  <c:v>24</c:v>
                </c:pt>
                <c:pt idx="7152">
                  <c:v>25</c:v>
                </c:pt>
                <c:pt idx="7153">
                  <c:v>24</c:v>
                </c:pt>
                <c:pt idx="7154">
                  <c:v>24</c:v>
                </c:pt>
                <c:pt idx="7155">
                  <c:v>27</c:v>
                </c:pt>
                <c:pt idx="7156">
                  <c:v>31</c:v>
                </c:pt>
                <c:pt idx="7157">
                  <c:v>32</c:v>
                </c:pt>
                <c:pt idx="7158">
                  <c:v>30</c:v>
                </c:pt>
                <c:pt idx="7159">
                  <c:v>35</c:v>
                </c:pt>
                <c:pt idx="7160">
                  <c:v>33</c:v>
                </c:pt>
                <c:pt idx="7161">
                  <c:v>31</c:v>
                </c:pt>
                <c:pt idx="7162">
                  <c:v>30</c:v>
                </c:pt>
                <c:pt idx="7163">
                  <c:v>26</c:v>
                </c:pt>
                <c:pt idx="7164">
                  <c:v>33</c:v>
                </c:pt>
                <c:pt idx="7165">
                  <c:v>30</c:v>
                </c:pt>
                <c:pt idx="7166">
                  <c:v>28</c:v>
                </c:pt>
                <c:pt idx="7167">
                  <c:v>30</c:v>
                </c:pt>
                <c:pt idx="7168">
                  <c:v>29</c:v>
                </c:pt>
                <c:pt idx="7169">
                  <c:v>26</c:v>
                </c:pt>
                <c:pt idx="7170">
                  <c:v>27</c:v>
                </c:pt>
                <c:pt idx="7171">
                  <c:v>22</c:v>
                </c:pt>
                <c:pt idx="7172">
                  <c:v>24</c:v>
                </c:pt>
                <c:pt idx="7173">
                  <c:v>30</c:v>
                </c:pt>
                <c:pt idx="7174">
                  <c:v>23</c:v>
                </c:pt>
                <c:pt idx="7175">
                  <c:v>26</c:v>
                </c:pt>
                <c:pt idx="7176">
                  <c:v>25</c:v>
                </c:pt>
                <c:pt idx="7177">
                  <c:v>20</c:v>
                </c:pt>
                <c:pt idx="7178">
                  <c:v>27</c:v>
                </c:pt>
                <c:pt idx="7179">
                  <c:v>25</c:v>
                </c:pt>
                <c:pt idx="7180">
                  <c:v>23</c:v>
                </c:pt>
                <c:pt idx="7181">
                  <c:v>24</c:v>
                </c:pt>
                <c:pt idx="7182">
                  <c:v>21</c:v>
                </c:pt>
                <c:pt idx="7183">
                  <c:v>35</c:v>
                </c:pt>
                <c:pt idx="7184">
                  <c:v>26</c:v>
                </c:pt>
                <c:pt idx="7185">
                  <c:v>28</c:v>
                </c:pt>
                <c:pt idx="7186">
                  <c:v>22</c:v>
                </c:pt>
                <c:pt idx="7187">
                  <c:v>21</c:v>
                </c:pt>
                <c:pt idx="7188">
                  <c:v>29</c:v>
                </c:pt>
                <c:pt idx="7189">
                  <c:v>24</c:v>
                </c:pt>
                <c:pt idx="7190">
                  <c:v>23</c:v>
                </c:pt>
                <c:pt idx="7191">
                  <c:v>27</c:v>
                </c:pt>
                <c:pt idx="7192">
                  <c:v>30</c:v>
                </c:pt>
                <c:pt idx="7193">
                  <c:v>24</c:v>
                </c:pt>
                <c:pt idx="7194">
                  <c:v>33</c:v>
                </c:pt>
                <c:pt idx="7195">
                  <c:v>28</c:v>
                </c:pt>
                <c:pt idx="7196">
                  <c:v>22</c:v>
                </c:pt>
                <c:pt idx="7197">
                  <c:v>29</c:v>
                </c:pt>
                <c:pt idx="7198">
                  <c:v>26</c:v>
                </c:pt>
                <c:pt idx="7199">
                  <c:v>20</c:v>
                </c:pt>
                <c:pt idx="7200">
                  <c:v>28</c:v>
                </c:pt>
                <c:pt idx="7201">
                  <c:v>24</c:v>
                </c:pt>
                <c:pt idx="7202">
                  <c:v>28</c:v>
                </c:pt>
                <c:pt idx="7203">
                  <c:v>26</c:v>
                </c:pt>
                <c:pt idx="7204">
                  <c:v>29</c:v>
                </c:pt>
                <c:pt idx="7205">
                  <c:v>23</c:v>
                </c:pt>
                <c:pt idx="7206">
                  <c:v>22</c:v>
                </c:pt>
                <c:pt idx="7207">
                  <c:v>21</c:v>
                </c:pt>
                <c:pt idx="7208">
                  <c:v>26</c:v>
                </c:pt>
                <c:pt idx="7209">
                  <c:v>28</c:v>
                </c:pt>
                <c:pt idx="7210">
                  <c:v>30</c:v>
                </c:pt>
                <c:pt idx="7211">
                  <c:v>21</c:v>
                </c:pt>
                <c:pt idx="7212">
                  <c:v>36</c:v>
                </c:pt>
                <c:pt idx="7213">
                  <c:v>29</c:v>
                </c:pt>
                <c:pt idx="7214">
                  <c:v>27</c:v>
                </c:pt>
                <c:pt idx="7215">
                  <c:v>24</c:v>
                </c:pt>
                <c:pt idx="7216">
                  <c:v>23</c:v>
                </c:pt>
                <c:pt idx="7217">
                  <c:v>17</c:v>
                </c:pt>
                <c:pt idx="7218">
                  <c:v>29</c:v>
                </c:pt>
                <c:pt idx="7219">
                  <c:v>27</c:v>
                </c:pt>
                <c:pt idx="7220">
                  <c:v>20</c:v>
                </c:pt>
                <c:pt idx="7221">
                  <c:v>38</c:v>
                </c:pt>
                <c:pt idx="7222">
                  <c:v>27</c:v>
                </c:pt>
                <c:pt idx="7223">
                  <c:v>23</c:v>
                </c:pt>
                <c:pt idx="7224">
                  <c:v>32</c:v>
                </c:pt>
                <c:pt idx="7225">
                  <c:v>41</c:v>
                </c:pt>
                <c:pt idx="7226">
                  <c:v>23</c:v>
                </c:pt>
                <c:pt idx="7227">
                  <c:v>28</c:v>
                </c:pt>
                <c:pt idx="7228">
                  <c:v>33</c:v>
                </c:pt>
                <c:pt idx="7229">
                  <c:v>30</c:v>
                </c:pt>
                <c:pt idx="7230">
                  <c:v>22</c:v>
                </c:pt>
                <c:pt idx="7231">
                  <c:v>30</c:v>
                </c:pt>
                <c:pt idx="7232">
                  <c:v>19</c:v>
                </c:pt>
                <c:pt idx="7233">
                  <c:v>29</c:v>
                </c:pt>
                <c:pt idx="7234">
                  <c:v>21</c:v>
                </c:pt>
                <c:pt idx="7235">
                  <c:v>21</c:v>
                </c:pt>
                <c:pt idx="7236">
                  <c:v>29</c:v>
                </c:pt>
                <c:pt idx="7237">
                  <c:v>25</c:v>
                </c:pt>
                <c:pt idx="7238">
                  <c:v>25</c:v>
                </c:pt>
                <c:pt idx="7239">
                  <c:v>29</c:v>
                </c:pt>
                <c:pt idx="7240">
                  <c:v>22</c:v>
                </c:pt>
                <c:pt idx="7241">
                  <c:v>23</c:v>
                </c:pt>
                <c:pt idx="7242">
                  <c:v>34</c:v>
                </c:pt>
                <c:pt idx="7243">
                  <c:v>28</c:v>
                </c:pt>
                <c:pt idx="7244">
                  <c:v>23</c:v>
                </c:pt>
                <c:pt idx="7245">
                  <c:v>30</c:v>
                </c:pt>
                <c:pt idx="7246">
                  <c:v>25</c:v>
                </c:pt>
                <c:pt idx="7247">
                  <c:v>33</c:v>
                </c:pt>
                <c:pt idx="7248">
                  <c:v>34</c:v>
                </c:pt>
                <c:pt idx="7249">
                  <c:v>35</c:v>
                </c:pt>
                <c:pt idx="7250">
                  <c:v>24</c:v>
                </c:pt>
                <c:pt idx="7251">
                  <c:v>25</c:v>
                </c:pt>
                <c:pt idx="7252">
                  <c:v>27</c:v>
                </c:pt>
                <c:pt idx="7253">
                  <c:v>21</c:v>
                </c:pt>
                <c:pt idx="7254">
                  <c:v>30</c:v>
                </c:pt>
                <c:pt idx="7255">
                  <c:v>33</c:v>
                </c:pt>
                <c:pt idx="7256">
                  <c:v>26</c:v>
                </c:pt>
                <c:pt idx="7257">
                  <c:v>27</c:v>
                </c:pt>
                <c:pt idx="7258">
                  <c:v>22</c:v>
                </c:pt>
                <c:pt idx="7259">
                  <c:v>25</c:v>
                </c:pt>
                <c:pt idx="7260">
                  <c:v>25</c:v>
                </c:pt>
                <c:pt idx="7261">
                  <c:v>32</c:v>
                </c:pt>
                <c:pt idx="7262">
                  <c:v>25</c:v>
                </c:pt>
                <c:pt idx="7263">
                  <c:v>30</c:v>
                </c:pt>
                <c:pt idx="7264">
                  <c:v>29</c:v>
                </c:pt>
                <c:pt idx="7265">
                  <c:v>25</c:v>
                </c:pt>
                <c:pt idx="7266">
                  <c:v>25</c:v>
                </c:pt>
                <c:pt idx="7267">
                  <c:v>34</c:v>
                </c:pt>
                <c:pt idx="7268">
                  <c:v>21</c:v>
                </c:pt>
                <c:pt idx="7269">
                  <c:v>27</c:v>
                </c:pt>
                <c:pt idx="7270">
                  <c:v>29</c:v>
                </c:pt>
                <c:pt idx="7271">
                  <c:v>23</c:v>
                </c:pt>
                <c:pt idx="7272">
                  <c:v>27</c:v>
                </c:pt>
                <c:pt idx="7273">
                  <c:v>26</c:v>
                </c:pt>
                <c:pt idx="7274">
                  <c:v>28</c:v>
                </c:pt>
                <c:pt idx="7275">
                  <c:v>29</c:v>
                </c:pt>
                <c:pt idx="7276">
                  <c:v>21</c:v>
                </c:pt>
                <c:pt idx="7277">
                  <c:v>22</c:v>
                </c:pt>
                <c:pt idx="7278">
                  <c:v>30</c:v>
                </c:pt>
                <c:pt idx="7279">
                  <c:v>24</c:v>
                </c:pt>
                <c:pt idx="7280">
                  <c:v>23</c:v>
                </c:pt>
                <c:pt idx="7281">
                  <c:v>26</c:v>
                </c:pt>
                <c:pt idx="7282">
                  <c:v>23</c:v>
                </c:pt>
                <c:pt idx="7283">
                  <c:v>28</c:v>
                </c:pt>
                <c:pt idx="7284">
                  <c:v>32</c:v>
                </c:pt>
                <c:pt idx="7285">
                  <c:v>23</c:v>
                </c:pt>
                <c:pt idx="7286">
                  <c:v>22</c:v>
                </c:pt>
                <c:pt idx="7287">
                  <c:v>27</c:v>
                </c:pt>
                <c:pt idx="7288">
                  <c:v>28</c:v>
                </c:pt>
                <c:pt idx="7289">
                  <c:v>24</c:v>
                </c:pt>
                <c:pt idx="7290">
                  <c:v>29</c:v>
                </c:pt>
                <c:pt idx="7291">
                  <c:v>26</c:v>
                </c:pt>
                <c:pt idx="7292">
                  <c:v>24</c:v>
                </c:pt>
                <c:pt idx="7293">
                  <c:v>23</c:v>
                </c:pt>
                <c:pt idx="7294">
                  <c:v>32</c:v>
                </c:pt>
                <c:pt idx="7295">
                  <c:v>31</c:v>
                </c:pt>
                <c:pt idx="7296">
                  <c:v>28</c:v>
                </c:pt>
                <c:pt idx="7297">
                  <c:v>27</c:v>
                </c:pt>
                <c:pt idx="7298">
                  <c:v>25</c:v>
                </c:pt>
                <c:pt idx="7299">
                  <c:v>21</c:v>
                </c:pt>
                <c:pt idx="7300">
                  <c:v>27</c:v>
                </c:pt>
                <c:pt idx="7301">
                  <c:v>24</c:v>
                </c:pt>
                <c:pt idx="7302">
                  <c:v>21</c:v>
                </c:pt>
                <c:pt idx="7303">
                  <c:v>20</c:v>
                </c:pt>
                <c:pt idx="7304">
                  <c:v>23</c:v>
                </c:pt>
                <c:pt idx="7305">
                  <c:v>25</c:v>
                </c:pt>
                <c:pt idx="7306">
                  <c:v>26</c:v>
                </c:pt>
                <c:pt idx="7307">
                  <c:v>20</c:v>
                </c:pt>
                <c:pt idx="7308">
                  <c:v>27</c:v>
                </c:pt>
                <c:pt idx="7309">
                  <c:v>33</c:v>
                </c:pt>
                <c:pt idx="7310">
                  <c:v>23</c:v>
                </c:pt>
                <c:pt idx="7311">
                  <c:v>23</c:v>
                </c:pt>
                <c:pt idx="7312">
                  <c:v>21</c:v>
                </c:pt>
                <c:pt idx="7313">
                  <c:v>22</c:v>
                </c:pt>
                <c:pt idx="7314">
                  <c:v>29</c:v>
                </c:pt>
                <c:pt idx="7315">
                  <c:v>26</c:v>
                </c:pt>
                <c:pt idx="7316">
                  <c:v>23</c:v>
                </c:pt>
                <c:pt idx="7317">
                  <c:v>34</c:v>
                </c:pt>
                <c:pt idx="7318">
                  <c:v>30</c:v>
                </c:pt>
                <c:pt idx="7319">
                  <c:v>25</c:v>
                </c:pt>
                <c:pt idx="7320">
                  <c:v>17</c:v>
                </c:pt>
                <c:pt idx="7321">
                  <c:v>23</c:v>
                </c:pt>
                <c:pt idx="7322">
                  <c:v>18</c:v>
                </c:pt>
                <c:pt idx="7323">
                  <c:v>28</c:v>
                </c:pt>
                <c:pt idx="7324">
                  <c:v>20</c:v>
                </c:pt>
                <c:pt idx="7325">
                  <c:v>21</c:v>
                </c:pt>
                <c:pt idx="7326">
                  <c:v>29</c:v>
                </c:pt>
                <c:pt idx="7327">
                  <c:v>29</c:v>
                </c:pt>
                <c:pt idx="7328">
                  <c:v>25</c:v>
                </c:pt>
                <c:pt idx="7329">
                  <c:v>30</c:v>
                </c:pt>
                <c:pt idx="7330">
                  <c:v>21</c:v>
                </c:pt>
                <c:pt idx="7331">
                  <c:v>24</c:v>
                </c:pt>
                <c:pt idx="7332">
                  <c:v>20</c:v>
                </c:pt>
                <c:pt idx="7333">
                  <c:v>24</c:v>
                </c:pt>
                <c:pt idx="7334">
                  <c:v>25</c:v>
                </c:pt>
                <c:pt idx="7335">
                  <c:v>30</c:v>
                </c:pt>
                <c:pt idx="7336">
                  <c:v>25</c:v>
                </c:pt>
                <c:pt idx="7337">
                  <c:v>24</c:v>
                </c:pt>
                <c:pt idx="7338">
                  <c:v>21</c:v>
                </c:pt>
                <c:pt idx="7339">
                  <c:v>35</c:v>
                </c:pt>
                <c:pt idx="7340">
                  <c:v>26</c:v>
                </c:pt>
                <c:pt idx="7341">
                  <c:v>26</c:v>
                </c:pt>
                <c:pt idx="7342">
                  <c:v>24</c:v>
                </c:pt>
                <c:pt idx="7343">
                  <c:v>21</c:v>
                </c:pt>
                <c:pt idx="7344">
                  <c:v>30</c:v>
                </c:pt>
                <c:pt idx="7345">
                  <c:v>28</c:v>
                </c:pt>
                <c:pt idx="7346">
                  <c:v>26</c:v>
                </c:pt>
                <c:pt idx="7347">
                  <c:v>24</c:v>
                </c:pt>
                <c:pt idx="7348">
                  <c:v>23</c:v>
                </c:pt>
                <c:pt idx="7349">
                  <c:v>30</c:v>
                </c:pt>
                <c:pt idx="7350">
                  <c:v>22</c:v>
                </c:pt>
                <c:pt idx="7351">
                  <c:v>21</c:v>
                </c:pt>
                <c:pt idx="7352">
                  <c:v>28</c:v>
                </c:pt>
                <c:pt idx="7353">
                  <c:v>22</c:v>
                </c:pt>
                <c:pt idx="7354">
                  <c:v>31</c:v>
                </c:pt>
                <c:pt idx="7355">
                  <c:v>25</c:v>
                </c:pt>
                <c:pt idx="7356">
                  <c:v>30</c:v>
                </c:pt>
                <c:pt idx="7357">
                  <c:v>28</c:v>
                </c:pt>
                <c:pt idx="7358">
                  <c:v>21</c:v>
                </c:pt>
                <c:pt idx="7359">
                  <c:v>29</c:v>
                </c:pt>
                <c:pt idx="7360">
                  <c:v>22</c:v>
                </c:pt>
                <c:pt idx="7361">
                  <c:v>31</c:v>
                </c:pt>
                <c:pt idx="7362">
                  <c:v>34</c:v>
                </c:pt>
                <c:pt idx="7363">
                  <c:v>26</c:v>
                </c:pt>
                <c:pt idx="7364">
                  <c:v>23</c:v>
                </c:pt>
                <c:pt idx="7365">
                  <c:v>20</c:v>
                </c:pt>
                <c:pt idx="7366">
                  <c:v>24</c:v>
                </c:pt>
                <c:pt idx="7367">
                  <c:v>18</c:v>
                </c:pt>
                <c:pt idx="7368">
                  <c:v>21</c:v>
                </c:pt>
                <c:pt idx="7369">
                  <c:v>33</c:v>
                </c:pt>
                <c:pt idx="7370">
                  <c:v>29</c:v>
                </c:pt>
                <c:pt idx="7371">
                  <c:v>24</c:v>
                </c:pt>
                <c:pt idx="7372">
                  <c:v>23</c:v>
                </c:pt>
                <c:pt idx="7373">
                  <c:v>25</c:v>
                </c:pt>
                <c:pt idx="7374">
                  <c:v>27</c:v>
                </c:pt>
                <c:pt idx="7375">
                  <c:v>26</c:v>
                </c:pt>
                <c:pt idx="7376">
                  <c:v>20</c:v>
                </c:pt>
                <c:pt idx="7377">
                  <c:v>20</c:v>
                </c:pt>
                <c:pt idx="7378">
                  <c:v>30</c:v>
                </c:pt>
                <c:pt idx="7379">
                  <c:v>27</c:v>
                </c:pt>
                <c:pt idx="7380">
                  <c:v>32</c:v>
                </c:pt>
                <c:pt idx="7381">
                  <c:v>29</c:v>
                </c:pt>
                <c:pt idx="7382">
                  <c:v>30</c:v>
                </c:pt>
                <c:pt idx="7383">
                  <c:v>21</c:v>
                </c:pt>
                <c:pt idx="7384">
                  <c:v>21</c:v>
                </c:pt>
                <c:pt idx="7385">
                  <c:v>24</c:v>
                </c:pt>
                <c:pt idx="7386">
                  <c:v>28</c:v>
                </c:pt>
                <c:pt idx="7387">
                  <c:v>28</c:v>
                </c:pt>
                <c:pt idx="7388">
                  <c:v>20</c:v>
                </c:pt>
                <c:pt idx="7389">
                  <c:v>27</c:v>
                </c:pt>
                <c:pt idx="7390">
                  <c:v>24</c:v>
                </c:pt>
                <c:pt idx="7391">
                  <c:v>21</c:v>
                </c:pt>
                <c:pt idx="7392">
                  <c:v>31</c:v>
                </c:pt>
                <c:pt idx="7393">
                  <c:v>32</c:v>
                </c:pt>
                <c:pt idx="7394">
                  <c:v>27</c:v>
                </c:pt>
                <c:pt idx="7395">
                  <c:v>27</c:v>
                </c:pt>
                <c:pt idx="7396">
                  <c:v>18</c:v>
                </c:pt>
                <c:pt idx="7397">
                  <c:v>24</c:v>
                </c:pt>
                <c:pt idx="7398">
                  <c:v>25</c:v>
                </c:pt>
                <c:pt idx="7399">
                  <c:v>22</c:v>
                </c:pt>
                <c:pt idx="7400">
                  <c:v>22</c:v>
                </c:pt>
                <c:pt idx="7401">
                  <c:v>24</c:v>
                </c:pt>
                <c:pt idx="7402">
                  <c:v>25</c:v>
                </c:pt>
                <c:pt idx="7403">
                  <c:v>25</c:v>
                </c:pt>
                <c:pt idx="7404">
                  <c:v>22</c:v>
                </c:pt>
                <c:pt idx="7405">
                  <c:v>19</c:v>
                </c:pt>
                <c:pt idx="7406">
                  <c:v>29</c:v>
                </c:pt>
                <c:pt idx="7407">
                  <c:v>21</c:v>
                </c:pt>
                <c:pt idx="7408">
                  <c:v>33</c:v>
                </c:pt>
                <c:pt idx="7409">
                  <c:v>30</c:v>
                </c:pt>
                <c:pt idx="7410">
                  <c:v>27</c:v>
                </c:pt>
                <c:pt idx="7411">
                  <c:v>34</c:v>
                </c:pt>
                <c:pt idx="7412">
                  <c:v>20</c:v>
                </c:pt>
                <c:pt idx="7413">
                  <c:v>24</c:v>
                </c:pt>
                <c:pt idx="7414">
                  <c:v>18</c:v>
                </c:pt>
                <c:pt idx="7415">
                  <c:v>30</c:v>
                </c:pt>
                <c:pt idx="7416">
                  <c:v>26</c:v>
                </c:pt>
                <c:pt idx="7417">
                  <c:v>26</c:v>
                </c:pt>
                <c:pt idx="7418">
                  <c:v>23</c:v>
                </c:pt>
                <c:pt idx="7419">
                  <c:v>21</c:v>
                </c:pt>
                <c:pt idx="7420">
                  <c:v>19</c:v>
                </c:pt>
                <c:pt idx="7421">
                  <c:v>29</c:v>
                </c:pt>
                <c:pt idx="7422">
                  <c:v>24</c:v>
                </c:pt>
                <c:pt idx="7423">
                  <c:v>28</c:v>
                </c:pt>
                <c:pt idx="7424">
                  <c:v>22</c:v>
                </c:pt>
                <c:pt idx="7425">
                  <c:v>31</c:v>
                </c:pt>
                <c:pt idx="7426">
                  <c:v>21</c:v>
                </c:pt>
                <c:pt idx="7427">
                  <c:v>39</c:v>
                </c:pt>
                <c:pt idx="7428">
                  <c:v>24</c:v>
                </c:pt>
                <c:pt idx="7429">
                  <c:v>21</c:v>
                </c:pt>
                <c:pt idx="7430">
                  <c:v>32</c:v>
                </c:pt>
                <c:pt idx="7431">
                  <c:v>27</c:v>
                </c:pt>
                <c:pt idx="7432">
                  <c:v>27</c:v>
                </c:pt>
                <c:pt idx="7433">
                  <c:v>32</c:v>
                </c:pt>
                <c:pt idx="7434">
                  <c:v>26</c:v>
                </c:pt>
                <c:pt idx="7435">
                  <c:v>23</c:v>
                </c:pt>
                <c:pt idx="7436">
                  <c:v>19</c:v>
                </c:pt>
                <c:pt idx="7437">
                  <c:v>32</c:v>
                </c:pt>
                <c:pt idx="7438">
                  <c:v>34</c:v>
                </c:pt>
                <c:pt idx="7439">
                  <c:v>30</c:v>
                </c:pt>
                <c:pt idx="7440">
                  <c:v>24</c:v>
                </c:pt>
                <c:pt idx="7441">
                  <c:v>24</c:v>
                </c:pt>
                <c:pt idx="7442">
                  <c:v>26</c:v>
                </c:pt>
                <c:pt idx="7443">
                  <c:v>19</c:v>
                </c:pt>
                <c:pt idx="7444">
                  <c:v>18</c:v>
                </c:pt>
                <c:pt idx="7445">
                  <c:v>23</c:v>
                </c:pt>
                <c:pt idx="7446">
                  <c:v>31</c:v>
                </c:pt>
                <c:pt idx="7447">
                  <c:v>33</c:v>
                </c:pt>
                <c:pt idx="7448">
                  <c:v>25</c:v>
                </c:pt>
                <c:pt idx="7449">
                  <c:v>30</c:v>
                </c:pt>
                <c:pt idx="7450">
                  <c:v>30</c:v>
                </c:pt>
                <c:pt idx="7451">
                  <c:v>23</c:v>
                </c:pt>
                <c:pt idx="7452">
                  <c:v>27</c:v>
                </c:pt>
                <c:pt idx="7453">
                  <c:v>23</c:v>
                </c:pt>
                <c:pt idx="7454">
                  <c:v>20</c:v>
                </c:pt>
                <c:pt idx="7455">
                  <c:v>29</c:v>
                </c:pt>
                <c:pt idx="7456">
                  <c:v>33</c:v>
                </c:pt>
                <c:pt idx="7457">
                  <c:v>23</c:v>
                </c:pt>
                <c:pt idx="7458">
                  <c:v>34</c:v>
                </c:pt>
                <c:pt idx="7459">
                  <c:v>26</c:v>
                </c:pt>
                <c:pt idx="7460">
                  <c:v>23</c:v>
                </c:pt>
                <c:pt idx="7461">
                  <c:v>28</c:v>
                </c:pt>
                <c:pt idx="7462">
                  <c:v>23</c:v>
                </c:pt>
                <c:pt idx="7463">
                  <c:v>23</c:v>
                </c:pt>
                <c:pt idx="7464">
                  <c:v>23</c:v>
                </c:pt>
                <c:pt idx="7465">
                  <c:v>30</c:v>
                </c:pt>
                <c:pt idx="7466">
                  <c:v>29</c:v>
                </c:pt>
                <c:pt idx="7467">
                  <c:v>27</c:v>
                </c:pt>
                <c:pt idx="7468">
                  <c:v>36</c:v>
                </c:pt>
                <c:pt idx="7469">
                  <c:v>30</c:v>
                </c:pt>
                <c:pt idx="7470">
                  <c:v>29</c:v>
                </c:pt>
                <c:pt idx="7471">
                  <c:v>27</c:v>
                </c:pt>
                <c:pt idx="7472">
                  <c:v>24</c:v>
                </c:pt>
                <c:pt idx="7473">
                  <c:v>21</c:v>
                </c:pt>
                <c:pt idx="7474">
                  <c:v>18</c:v>
                </c:pt>
                <c:pt idx="7475">
                  <c:v>30</c:v>
                </c:pt>
                <c:pt idx="7476">
                  <c:v>26</c:v>
                </c:pt>
                <c:pt idx="7477">
                  <c:v>26</c:v>
                </c:pt>
                <c:pt idx="7478">
                  <c:v>22</c:v>
                </c:pt>
                <c:pt idx="7479">
                  <c:v>21</c:v>
                </c:pt>
                <c:pt idx="7480">
                  <c:v>29</c:v>
                </c:pt>
                <c:pt idx="7481">
                  <c:v>25</c:v>
                </c:pt>
                <c:pt idx="7482">
                  <c:v>26</c:v>
                </c:pt>
                <c:pt idx="7483">
                  <c:v>21</c:v>
                </c:pt>
                <c:pt idx="7484">
                  <c:v>31</c:v>
                </c:pt>
                <c:pt idx="7485">
                  <c:v>25</c:v>
                </c:pt>
                <c:pt idx="7486">
                  <c:v>29</c:v>
                </c:pt>
                <c:pt idx="7487">
                  <c:v>28</c:v>
                </c:pt>
                <c:pt idx="7488">
                  <c:v>28</c:v>
                </c:pt>
                <c:pt idx="7489">
                  <c:v>23</c:v>
                </c:pt>
                <c:pt idx="7490">
                  <c:v>31</c:v>
                </c:pt>
                <c:pt idx="7491">
                  <c:v>28</c:v>
                </c:pt>
                <c:pt idx="7492">
                  <c:v>29</c:v>
                </c:pt>
                <c:pt idx="7493">
                  <c:v>30</c:v>
                </c:pt>
                <c:pt idx="7494">
                  <c:v>27</c:v>
                </c:pt>
                <c:pt idx="7495">
                  <c:v>27</c:v>
                </c:pt>
                <c:pt idx="7496">
                  <c:v>25</c:v>
                </c:pt>
                <c:pt idx="7497">
                  <c:v>24</c:v>
                </c:pt>
                <c:pt idx="7498">
                  <c:v>23</c:v>
                </c:pt>
                <c:pt idx="7499">
                  <c:v>24</c:v>
                </c:pt>
                <c:pt idx="7500">
                  <c:v>34</c:v>
                </c:pt>
                <c:pt idx="7501">
                  <c:v>24</c:v>
                </c:pt>
                <c:pt idx="7502">
                  <c:v>20</c:v>
                </c:pt>
                <c:pt idx="7503">
                  <c:v>29</c:v>
                </c:pt>
                <c:pt idx="7504">
                  <c:v>30</c:v>
                </c:pt>
                <c:pt idx="7505">
                  <c:v>25</c:v>
                </c:pt>
                <c:pt idx="7506">
                  <c:v>23</c:v>
                </c:pt>
                <c:pt idx="7507">
                  <c:v>28</c:v>
                </c:pt>
                <c:pt idx="7508">
                  <c:v>31</c:v>
                </c:pt>
                <c:pt idx="7509">
                  <c:v>34</c:v>
                </c:pt>
                <c:pt idx="7510">
                  <c:v>26</c:v>
                </c:pt>
                <c:pt idx="7511">
                  <c:v>26</c:v>
                </c:pt>
                <c:pt idx="7512">
                  <c:v>23</c:v>
                </c:pt>
                <c:pt idx="7513">
                  <c:v>30</c:v>
                </c:pt>
                <c:pt idx="7514">
                  <c:v>24</c:v>
                </c:pt>
                <c:pt idx="7515">
                  <c:v>22</c:v>
                </c:pt>
                <c:pt idx="7516">
                  <c:v>24</c:v>
                </c:pt>
                <c:pt idx="7517">
                  <c:v>23</c:v>
                </c:pt>
                <c:pt idx="7518">
                  <c:v>28</c:v>
                </c:pt>
                <c:pt idx="7519">
                  <c:v>29</c:v>
                </c:pt>
                <c:pt idx="7520">
                  <c:v>27</c:v>
                </c:pt>
                <c:pt idx="7521">
                  <c:v>25</c:v>
                </c:pt>
                <c:pt idx="7522">
                  <c:v>30</c:v>
                </c:pt>
                <c:pt idx="7523">
                  <c:v>21</c:v>
                </c:pt>
                <c:pt idx="7524">
                  <c:v>22</c:v>
                </c:pt>
                <c:pt idx="7525">
                  <c:v>19</c:v>
                </c:pt>
                <c:pt idx="7526">
                  <c:v>22</c:v>
                </c:pt>
                <c:pt idx="7527">
                  <c:v>29</c:v>
                </c:pt>
                <c:pt idx="7528">
                  <c:v>23</c:v>
                </c:pt>
                <c:pt idx="7529">
                  <c:v>34</c:v>
                </c:pt>
                <c:pt idx="7530">
                  <c:v>26</c:v>
                </c:pt>
                <c:pt idx="7531">
                  <c:v>29</c:v>
                </c:pt>
                <c:pt idx="7532">
                  <c:v>20</c:v>
                </c:pt>
                <c:pt idx="7533">
                  <c:v>21</c:v>
                </c:pt>
                <c:pt idx="7534">
                  <c:v>20</c:v>
                </c:pt>
                <c:pt idx="7535">
                  <c:v>23</c:v>
                </c:pt>
                <c:pt idx="7536">
                  <c:v>32</c:v>
                </c:pt>
                <c:pt idx="7537">
                  <c:v>31</c:v>
                </c:pt>
                <c:pt idx="7538">
                  <c:v>24</c:v>
                </c:pt>
                <c:pt idx="7539">
                  <c:v>24</c:v>
                </c:pt>
                <c:pt idx="7540">
                  <c:v>22</c:v>
                </c:pt>
                <c:pt idx="7541">
                  <c:v>28</c:v>
                </c:pt>
                <c:pt idx="7542">
                  <c:v>31</c:v>
                </c:pt>
                <c:pt idx="7543">
                  <c:v>28</c:v>
                </c:pt>
                <c:pt idx="7544">
                  <c:v>27</c:v>
                </c:pt>
                <c:pt idx="7545">
                  <c:v>21</c:v>
                </c:pt>
                <c:pt idx="7546">
                  <c:v>25</c:v>
                </c:pt>
                <c:pt idx="7547">
                  <c:v>20</c:v>
                </c:pt>
                <c:pt idx="7548">
                  <c:v>29</c:v>
                </c:pt>
                <c:pt idx="7549">
                  <c:v>21</c:v>
                </c:pt>
                <c:pt idx="7550">
                  <c:v>31</c:v>
                </c:pt>
                <c:pt idx="7551">
                  <c:v>24</c:v>
                </c:pt>
                <c:pt idx="7552">
                  <c:v>20</c:v>
                </c:pt>
                <c:pt idx="7553">
                  <c:v>22</c:v>
                </c:pt>
                <c:pt idx="7554">
                  <c:v>27</c:v>
                </c:pt>
                <c:pt idx="7555">
                  <c:v>31</c:v>
                </c:pt>
                <c:pt idx="7556">
                  <c:v>21</c:v>
                </c:pt>
                <c:pt idx="7557">
                  <c:v>31</c:v>
                </c:pt>
                <c:pt idx="7558">
                  <c:v>29</c:v>
                </c:pt>
                <c:pt idx="7559">
                  <c:v>27</c:v>
                </c:pt>
                <c:pt idx="7560">
                  <c:v>33</c:v>
                </c:pt>
                <c:pt idx="7561">
                  <c:v>20</c:v>
                </c:pt>
                <c:pt idx="7562">
                  <c:v>24</c:v>
                </c:pt>
                <c:pt idx="7563">
                  <c:v>26</c:v>
                </c:pt>
                <c:pt idx="7564">
                  <c:v>22</c:v>
                </c:pt>
                <c:pt idx="7565">
                  <c:v>26</c:v>
                </c:pt>
                <c:pt idx="7566">
                  <c:v>17</c:v>
                </c:pt>
                <c:pt idx="7567">
                  <c:v>25</c:v>
                </c:pt>
                <c:pt idx="7568">
                  <c:v>24</c:v>
                </c:pt>
                <c:pt idx="7569">
                  <c:v>26</c:v>
                </c:pt>
                <c:pt idx="7570">
                  <c:v>28</c:v>
                </c:pt>
                <c:pt idx="7571">
                  <c:v>29</c:v>
                </c:pt>
                <c:pt idx="7572">
                  <c:v>29</c:v>
                </c:pt>
                <c:pt idx="7573">
                  <c:v>25</c:v>
                </c:pt>
                <c:pt idx="7574">
                  <c:v>20</c:v>
                </c:pt>
                <c:pt idx="7575">
                  <c:v>23</c:v>
                </c:pt>
                <c:pt idx="7576">
                  <c:v>34</c:v>
                </c:pt>
                <c:pt idx="7577">
                  <c:v>31</c:v>
                </c:pt>
                <c:pt idx="7578">
                  <c:v>31</c:v>
                </c:pt>
                <c:pt idx="7579">
                  <c:v>25</c:v>
                </c:pt>
                <c:pt idx="7580">
                  <c:v>27</c:v>
                </c:pt>
                <c:pt idx="7581">
                  <c:v>29</c:v>
                </c:pt>
                <c:pt idx="7582">
                  <c:v>28</c:v>
                </c:pt>
                <c:pt idx="7583">
                  <c:v>25</c:v>
                </c:pt>
                <c:pt idx="7584">
                  <c:v>21</c:v>
                </c:pt>
                <c:pt idx="7585">
                  <c:v>26</c:v>
                </c:pt>
                <c:pt idx="7586">
                  <c:v>28</c:v>
                </c:pt>
                <c:pt idx="7587">
                  <c:v>24</c:v>
                </c:pt>
                <c:pt idx="7588">
                  <c:v>27</c:v>
                </c:pt>
                <c:pt idx="7589">
                  <c:v>31</c:v>
                </c:pt>
                <c:pt idx="7590">
                  <c:v>27</c:v>
                </c:pt>
                <c:pt idx="7591">
                  <c:v>26</c:v>
                </c:pt>
                <c:pt idx="7592">
                  <c:v>26</c:v>
                </c:pt>
                <c:pt idx="7593">
                  <c:v>27</c:v>
                </c:pt>
                <c:pt idx="7594">
                  <c:v>27</c:v>
                </c:pt>
                <c:pt idx="7595">
                  <c:v>24</c:v>
                </c:pt>
                <c:pt idx="7596">
                  <c:v>34</c:v>
                </c:pt>
                <c:pt idx="7597">
                  <c:v>22</c:v>
                </c:pt>
                <c:pt idx="7598">
                  <c:v>26</c:v>
                </c:pt>
                <c:pt idx="7599">
                  <c:v>29</c:v>
                </c:pt>
                <c:pt idx="7600">
                  <c:v>22</c:v>
                </c:pt>
                <c:pt idx="7601">
                  <c:v>30</c:v>
                </c:pt>
                <c:pt idx="7602">
                  <c:v>26</c:v>
                </c:pt>
                <c:pt idx="7603">
                  <c:v>22</c:v>
                </c:pt>
                <c:pt idx="7604">
                  <c:v>24</c:v>
                </c:pt>
                <c:pt idx="7605">
                  <c:v>25</c:v>
                </c:pt>
                <c:pt idx="7606">
                  <c:v>25</c:v>
                </c:pt>
                <c:pt idx="7607">
                  <c:v>26</c:v>
                </c:pt>
                <c:pt idx="7608">
                  <c:v>33</c:v>
                </c:pt>
                <c:pt idx="7609">
                  <c:v>29</c:v>
                </c:pt>
                <c:pt idx="7610">
                  <c:v>23</c:v>
                </c:pt>
                <c:pt idx="7611">
                  <c:v>22</c:v>
                </c:pt>
                <c:pt idx="7612">
                  <c:v>28</c:v>
                </c:pt>
                <c:pt idx="7613">
                  <c:v>25</c:v>
                </c:pt>
                <c:pt idx="7614">
                  <c:v>28</c:v>
                </c:pt>
                <c:pt idx="7615">
                  <c:v>30</c:v>
                </c:pt>
                <c:pt idx="7616">
                  <c:v>26</c:v>
                </c:pt>
                <c:pt idx="7617">
                  <c:v>27</c:v>
                </c:pt>
                <c:pt idx="7618">
                  <c:v>25</c:v>
                </c:pt>
                <c:pt idx="7619">
                  <c:v>23</c:v>
                </c:pt>
                <c:pt idx="7620">
                  <c:v>18</c:v>
                </c:pt>
                <c:pt idx="7621">
                  <c:v>30</c:v>
                </c:pt>
                <c:pt idx="7622">
                  <c:v>28</c:v>
                </c:pt>
                <c:pt idx="7623">
                  <c:v>22</c:v>
                </c:pt>
                <c:pt idx="7624">
                  <c:v>23</c:v>
                </c:pt>
                <c:pt idx="7625">
                  <c:v>32</c:v>
                </c:pt>
                <c:pt idx="7626">
                  <c:v>30</c:v>
                </c:pt>
                <c:pt idx="7627">
                  <c:v>26</c:v>
                </c:pt>
                <c:pt idx="7628">
                  <c:v>34</c:v>
                </c:pt>
                <c:pt idx="7629">
                  <c:v>28</c:v>
                </c:pt>
                <c:pt idx="7630">
                  <c:v>31</c:v>
                </c:pt>
                <c:pt idx="7631">
                  <c:v>30</c:v>
                </c:pt>
                <c:pt idx="7632">
                  <c:v>28</c:v>
                </c:pt>
                <c:pt idx="7633">
                  <c:v>27</c:v>
                </c:pt>
                <c:pt idx="7634">
                  <c:v>25</c:v>
                </c:pt>
                <c:pt idx="7635">
                  <c:v>22</c:v>
                </c:pt>
                <c:pt idx="7636">
                  <c:v>23</c:v>
                </c:pt>
                <c:pt idx="7637">
                  <c:v>27</c:v>
                </c:pt>
                <c:pt idx="7638">
                  <c:v>21</c:v>
                </c:pt>
                <c:pt idx="7639">
                  <c:v>29</c:v>
                </c:pt>
                <c:pt idx="7640">
                  <c:v>25</c:v>
                </c:pt>
                <c:pt idx="7641">
                  <c:v>21</c:v>
                </c:pt>
                <c:pt idx="7642">
                  <c:v>25</c:v>
                </c:pt>
                <c:pt idx="7643">
                  <c:v>34</c:v>
                </c:pt>
                <c:pt idx="7644">
                  <c:v>32</c:v>
                </c:pt>
                <c:pt idx="7645">
                  <c:v>29</c:v>
                </c:pt>
                <c:pt idx="7646">
                  <c:v>27</c:v>
                </c:pt>
                <c:pt idx="7647">
                  <c:v>22</c:v>
                </c:pt>
                <c:pt idx="7648">
                  <c:v>25</c:v>
                </c:pt>
                <c:pt idx="7649">
                  <c:v>24</c:v>
                </c:pt>
                <c:pt idx="7650">
                  <c:v>32</c:v>
                </c:pt>
                <c:pt idx="7651">
                  <c:v>20</c:v>
                </c:pt>
                <c:pt idx="7652">
                  <c:v>29</c:v>
                </c:pt>
                <c:pt idx="7653">
                  <c:v>28</c:v>
                </c:pt>
                <c:pt idx="7654">
                  <c:v>28</c:v>
                </c:pt>
                <c:pt idx="7655">
                  <c:v>27</c:v>
                </c:pt>
                <c:pt idx="7656">
                  <c:v>22</c:v>
                </c:pt>
                <c:pt idx="7657">
                  <c:v>26</c:v>
                </c:pt>
                <c:pt idx="7658">
                  <c:v>28</c:v>
                </c:pt>
                <c:pt idx="7659">
                  <c:v>33</c:v>
                </c:pt>
                <c:pt idx="7660">
                  <c:v>26</c:v>
                </c:pt>
                <c:pt idx="7661">
                  <c:v>22</c:v>
                </c:pt>
                <c:pt idx="7662">
                  <c:v>24</c:v>
                </c:pt>
                <c:pt idx="7663">
                  <c:v>21</c:v>
                </c:pt>
                <c:pt idx="7664">
                  <c:v>26</c:v>
                </c:pt>
                <c:pt idx="7665">
                  <c:v>27</c:v>
                </c:pt>
                <c:pt idx="7666">
                  <c:v>24</c:v>
                </c:pt>
                <c:pt idx="7667">
                  <c:v>23</c:v>
                </c:pt>
                <c:pt idx="7668">
                  <c:v>23</c:v>
                </c:pt>
                <c:pt idx="7669">
                  <c:v>29</c:v>
                </c:pt>
                <c:pt idx="7670">
                  <c:v>26</c:v>
                </c:pt>
                <c:pt idx="7671">
                  <c:v>24</c:v>
                </c:pt>
                <c:pt idx="7672">
                  <c:v>24</c:v>
                </c:pt>
                <c:pt idx="7673">
                  <c:v>30</c:v>
                </c:pt>
                <c:pt idx="7674">
                  <c:v>35</c:v>
                </c:pt>
                <c:pt idx="7675">
                  <c:v>25</c:v>
                </c:pt>
                <c:pt idx="7676">
                  <c:v>34</c:v>
                </c:pt>
                <c:pt idx="7677">
                  <c:v>24</c:v>
                </c:pt>
                <c:pt idx="7678">
                  <c:v>30</c:v>
                </c:pt>
                <c:pt idx="7679">
                  <c:v>23</c:v>
                </c:pt>
                <c:pt idx="7680">
                  <c:v>26</c:v>
                </c:pt>
                <c:pt idx="7681">
                  <c:v>30</c:v>
                </c:pt>
                <c:pt idx="7682">
                  <c:v>31</c:v>
                </c:pt>
                <c:pt idx="7683">
                  <c:v>24</c:v>
                </c:pt>
                <c:pt idx="7684">
                  <c:v>22</c:v>
                </c:pt>
                <c:pt idx="7685">
                  <c:v>26</c:v>
                </c:pt>
                <c:pt idx="7686">
                  <c:v>22</c:v>
                </c:pt>
                <c:pt idx="7687">
                  <c:v>24</c:v>
                </c:pt>
                <c:pt idx="7688">
                  <c:v>29</c:v>
                </c:pt>
                <c:pt idx="7689">
                  <c:v>30</c:v>
                </c:pt>
                <c:pt idx="7690">
                  <c:v>25</c:v>
                </c:pt>
                <c:pt idx="7691">
                  <c:v>28</c:v>
                </c:pt>
                <c:pt idx="7692">
                  <c:v>27</c:v>
                </c:pt>
                <c:pt idx="7693">
                  <c:v>30</c:v>
                </c:pt>
                <c:pt idx="7694">
                  <c:v>26</c:v>
                </c:pt>
                <c:pt idx="7695">
                  <c:v>24</c:v>
                </c:pt>
                <c:pt idx="7696">
                  <c:v>23</c:v>
                </c:pt>
                <c:pt idx="7697">
                  <c:v>19</c:v>
                </c:pt>
                <c:pt idx="7698">
                  <c:v>22</c:v>
                </c:pt>
                <c:pt idx="7699">
                  <c:v>21</c:v>
                </c:pt>
                <c:pt idx="7700">
                  <c:v>22</c:v>
                </c:pt>
                <c:pt idx="7701">
                  <c:v>30</c:v>
                </c:pt>
                <c:pt idx="7702">
                  <c:v>24</c:v>
                </c:pt>
                <c:pt idx="7703">
                  <c:v>25</c:v>
                </c:pt>
                <c:pt idx="7704">
                  <c:v>30</c:v>
                </c:pt>
                <c:pt idx="7705">
                  <c:v>21</c:v>
                </c:pt>
                <c:pt idx="7706">
                  <c:v>28</c:v>
                </c:pt>
                <c:pt idx="7707">
                  <c:v>29</c:v>
                </c:pt>
                <c:pt idx="7708">
                  <c:v>25</c:v>
                </c:pt>
                <c:pt idx="7709">
                  <c:v>24</c:v>
                </c:pt>
                <c:pt idx="7710">
                  <c:v>23</c:v>
                </c:pt>
                <c:pt idx="7711">
                  <c:v>34</c:v>
                </c:pt>
                <c:pt idx="7712">
                  <c:v>29</c:v>
                </c:pt>
                <c:pt idx="7713">
                  <c:v>23</c:v>
                </c:pt>
                <c:pt idx="7714">
                  <c:v>21</c:v>
                </c:pt>
                <c:pt idx="7715">
                  <c:v>25</c:v>
                </c:pt>
                <c:pt idx="7716">
                  <c:v>22</c:v>
                </c:pt>
                <c:pt idx="7717">
                  <c:v>28</c:v>
                </c:pt>
                <c:pt idx="7718">
                  <c:v>26</c:v>
                </c:pt>
                <c:pt idx="7719">
                  <c:v>27</c:v>
                </c:pt>
                <c:pt idx="7720">
                  <c:v>22</c:v>
                </c:pt>
                <c:pt idx="7721">
                  <c:v>30</c:v>
                </c:pt>
                <c:pt idx="7722">
                  <c:v>24</c:v>
                </c:pt>
                <c:pt idx="7723">
                  <c:v>27</c:v>
                </c:pt>
                <c:pt idx="7724">
                  <c:v>36</c:v>
                </c:pt>
                <c:pt idx="7725">
                  <c:v>29</c:v>
                </c:pt>
                <c:pt idx="7726">
                  <c:v>25</c:v>
                </c:pt>
                <c:pt idx="7727">
                  <c:v>29</c:v>
                </c:pt>
                <c:pt idx="7728">
                  <c:v>26</c:v>
                </c:pt>
                <c:pt idx="7729">
                  <c:v>22</c:v>
                </c:pt>
                <c:pt idx="7730">
                  <c:v>34</c:v>
                </c:pt>
                <c:pt idx="7731">
                  <c:v>26</c:v>
                </c:pt>
                <c:pt idx="7732">
                  <c:v>29</c:v>
                </c:pt>
                <c:pt idx="7733">
                  <c:v>25</c:v>
                </c:pt>
                <c:pt idx="7734">
                  <c:v>29</c:v>
                </c:pt>
                <c:pt idx="7735">
                  <c:v>21</c:v>
                </c:pt>
                <c:pt idx="7736">
                  <c:v>28</c:v>
                </c:pt>
                <c:pt idx="7737">
                  <c:v>26</c:v>
                </c:pt>
                <c:pt idx="7738">
                  <c:v>34</c:v>
                </c:pt>
                <c:pt idx="7739">
                  <c:v>26</c:v>
                </c:pt>
                <c:pt idx="7740">
                  <c:v>27</c:v>
                </c:pt>
                <c:pt idx="7741">
                  <c:v>25</c:v>
                </c:pt>
                <c:pt idx="7742">
                  <c:v>26</c:v>
                </c:pt>
                <c:pt idx="7743">
                  <c:v>30</c:v>
                </c:pt>
                <c:pt idx="7744">
                  <c:v>27</c:v>
                </c:pt>
                <c:pt idx="7745">
                  <c:v>29</c:v>
                </c:pt>
                <c:pt idx="7746">
                  <c:v>28</c:v>
                </c:pt>
                <c:pt idx="7747">
                  <c:v>21</c:v>
                </c:pt>
                <c:pt idx="7748">
                  <c:v>30</c:v>
                </c:pt>
                <c:pt idx="7749">
                  <c:v>34</c:v>
                </c:pt>
                <c:pt idx="7750">
                  <c:v>31</c:v>
                </c:pt>
                <c:pt idx="7751">
                  <c:v>22</c:v>
                </c:pt>
                <c:pt idx="7752">
                  <c:v>21</c:v>
                </c:pt>
                <c:pt idx="7753">
                  <c:v>24</c:v>
                </c:pt>
                <c:pt idx="7754">
                  <c:v>30</c:v>
                </c:pt>
                <c:pt idx="7755">
                  <c:v>26</c:v>
                </c:pt>
                <c:pt idx="7756">
                  <c:v>33</c:v>
                </c:pt>
                <c:pt idx="7757">
                  <c:v>35</c:v>
                </c:pt>
                <c:pt idx="7758">
                  <c:v>17</c:v>
                </c:pt>
                <c:pt idx="7759">
                  <c:v>34</c:v>
                </c:pt>
                <c:pt idx="7760">
                  <c:v>29</c:v>
                </c:pt>
                <c:pt idx="7761">
                  <c:v>24</c:v>
                </c:pt>
                <c:pt idx="7762">
                  <c:v>24</c:v>
                </c:pt>
                <c:pt idx="7763">
                  <c:v>21</c:v>
                </c:pt>
                <c:pt idx="7764">
                  <c:v>30</c:v>
                </c:pt>
                <c:pt idx="7765">
                  <c:v>28</c:v>
                </c:pt>
                <c:pt idx="7766">
                  <c:v>25</c:v>
                </c:pt>
                <c:pt idx="7767">
                  <c:v>29</c:v>
                </c:pt>
                <c:pt idx="7768">
                  <c:v>24</c:v>
                </c:pt>
                <c:pt idx="7769">
                  <c:v>22</c:v>
                </c:pt>
                <c:pt idx="7770">
                  <c:v>24</c:v>
                </c:pt>
                <c:pt idx="7771">
                  <c:v>20</c:v>
                </c:pt>
                <c:pt idx="7772">
                  <c:v>18</c:v>
                </c:pt>
                <c:pt idx="7773">
                  <c:v>27</c:v>
                </c:pt>
                <c:pt idx="7774">
                  <c:v>22</c:v>
                </c:pt>
                <c:pt idx="7775">
                  <c:v>26</c:v>
                </c:pt>
                <c:pt idx="7776">
                  <c:v>34</c:v>
                </c:pt>
                <c:pt idx="7777">
                  <c:v>26</c:v>
                </c:pt>
                <c:pt idx="7778">
                  <c:v>29</c:v>
                </c:pt>
                <c:pt idx="7779">
                  <c:v>23</c:v>
                </c:pt>
                <c:pt idx="7780">
                  <c:v>25</c:v>
                </c:pt>
                <c:pt idx="7781">
                  <c:v>33</c:v>
                </c:pt>
                <c:pt idx="7782">
                  <c:v>22</c:v>
                </c:pt>
                <c:pt idx="7783">
                  <c:v>20</c:v>
                </c:pt>
                <c:pt idx="7784">
                  <c:v>24</c:v>
                </c:pt>
                <c:pt idx="7785">
                  <c:v>22</c:v>
                </c:pt>
                <c:pt idx="7786">
                  <c:v>30</c:v>
                </c:pt>
                <c:pt idx="7787">
                  <c:v>29</c:v>
                </c:pt>
                <c:pt idx="7788">
                  <c:v>24</c:v>
                </c:pt>
                <c:pt idx="7789">
                  <c:v>24</c:v>
                </c:pt>
                <c:pt idx="7790">
                  <c:v>28</c:v>
                </c:pt>
                <c:pt idx="7791">
                  <c:v>32</c:v>
                </c:pt>
                <c:pt idx="7792">
                  <c:v>30</c:v>
                </c:pt>
                <c:pt idx="7793">
                  <c:v>23</c:v>
                </c:pt>
                <c:pt idx="7794">
                  <c:v>28</c:v>
                </c:pt>
                <c:pt idx="7795">
                  <c:v>28</c:v>
                </c:pt>
                <c:pt idx="7796">
                  <c:v>21</c:v>
                </c:pt>
                <c:pt idx="7797">
                  <c:v>25</c:v>
                </c:pt>
                <c:pt idx="7798">
                  <c:v>28</c:v>
                </c:pt>
                <c:pt idx="7799">
                  <c:v>26</c:v>
                </c:pt>
                <c:pt idx="7800">
                  <c:v>24</c:v>
                </c:pt>
                <c:pt idx="7801">
                  <c:v>23</c:v>
                </c:pt>
                <c:pt idx="7802">
                  <c:v>23</c:v>
                </c:pt>
                <c:pt idx="7803">
                  <c:v>23</c:v>
                </c:pt>
                <c:pt idx="7804">
                  <c:v>23</c:v>
                </c:pt>
                <c:pt idx="7805">
                  <c:v>28</c:v>
                </c:pt>
                <c:pt idx="7806">
                  <c:v>19</c:v>
                </c:pt>
                <c:pt idx="7807">
                  <c:v>34</c:v>
                </c:pt>
                <c:pt idx="7808">
                  <c:v>31</c:v>
                </c:pt>
                <c:pt idx="7809">
                  <c:v>21</c:v>
                </c:pt>
                <c:pt idx="7810">
                  <c:v>22</c:v>
                </c:pt>
                <c:pt idx="7811">
                  <c:v>30</c:v>
                </c:pt>
                <c:pt idx="7812">
                  <c:v>23</c:v>
                </c:pt>
                <c:pt idx="7813">
                  <c:v>22</c:v>
                </c:pt>
                <c:pt idx="7814">
                  <c:v>23</c:v>
                </c:pt>
                <c:pt idx="7815">
                  <c:v>25</c:v>
                </c:pt>
                <c:pt idx="7816">
                  <c:v>22</c:v>
                </c:pt>
                <c:pt idx="7817">
                  <c:v>29</c:v>
                </c:pt>
                <c:pt idx="7818">
                  <c:v>23</c:v>
                </c:pt>
                <c:pt idx="7819">
                  <c:v>23</c:v>
                </c:pt>
                <c:pt idx="7820">
                  <c:v>24</c:v>
                </c:pt>
                <c:pt idx="7821">
                  <c:v>27</c:v>
                </c:pt>
                <c:pt idx="7822">
                  <c:v>34</c:v>
                </c:pt>
                <c:pt idx="7823">
                  <c:v>27</c:v>
                </c:pt>
                <c:pt idx="7824">
                  <c:v>25</c:v>
                </c:pt>
                <c:pt idx="7825">
                  <c:v>34</c:v>
                </c:pt>
                <c:pt idx="7826">
                  <c:v>23</c:v>
                </c:pt>
                <c:pt idx="7827">
                  <c:v>21</c:v>
                </c:pt>
                <c:pt idx="7828">
                  <c:v>27</c:v>
                </c:pt>
                <c:pt idx="7829">
                  <c:v>28</c:v>
                </c:pt>
                <c:pt idx="7830">
                  <c:v>27</c:v>
                </c:pt>
                <c:pt idx="7831">
                  <c:v>29</c:v>
                </c:pt>
                <c:pt idx="7832">
                  <c:v>23</c:v>
                </c:pt>
                <c:pt idx="7833">
                  <c:v>25</c:v>
                </c:pt>
                <c:pt idx="7834">
                  <c:v>23</c:v>
                </c:pt>
                <c:pt idx="7835">
                  <c:v>26</c:v>
                </c:pt>
                <c:pt idx="7836">
                  <c:v>22</c:v>
                </c:pt>
                <c:pt idx="7837">
                  <c:v>34</c:v>
                </c:pt>
                <c:pt idx="7838">
                  <c:v>21</c:v>
                </c:pt>
                <c:pt idx="7839">
                  <c:v>26</c:v>
                </c:pt>
                <c:pt idx="7840">
                  <c:v>28</c:v>
                </c:pt>
                <c:pt idx="7841">
                  <c:v>32</c:v>
                </c:pt>
                <c:pt idx="7842">
                  <c:v>27</c:v>
                </c:pt>
                <c:pt idx="7843">
                  <c:v>27</c:v>
                </c:pt>
                <c:pt idx="7844">
                  <c:v>33</c:v>
                </c:pt>
                <c:pt idx="7845">
                  <c:v>22</c:v>
                </c:pt>
                <c:pt idx="7846">
                  <c:v>21</c:v>
                </c:pt>
                <c:pt idx="7847">
                  <c:v>26</c:v>
                </c:pt>
                <c:pt idx="7848">
                  <c:v>28</c:v>
                </c:pt>
                <c:pt idx="7849">
                  <c:v>23</c:v>
                </c:pt>
                <c:pt idx="7850">
                  <c:v>38</c:v>
                </c:pt>
                <c:pt idx="7851">
                  <c:v>29</c:v>
                </c:pt>
                <c:pt idx="7852">
                  <c:v>32</c:v>
                </c:pt>
                <c:pt idx="7853">
                  <c:v>34</c:v>
                </c:pt>
                <c:pt idx="7854">
                  <c:v>23</c:v>
                </c:pt>
                <c:pt idx="7855">
                  <c:v>25</c:v>
                </c:pt>
                <c:pt idx="7856">
                  <c:v>33</c:v>
                </c:pt>
                <c:pt idx="7857">
                  <c:v>31</c:v>
                </c:pt>
                <c:pt idx="7858">
                  <c:v>36</c:v>
                </c:pt>
                <c:pt idx="7859">
                  <c:v>24</c:v>
                </c:pt>
                <c:pt idx="7860">
                  <c:v>21</c:v>
                </c:pt>
                <c:pt idx="7861">
                  <c:v>21</c:v>
                </c:pt>
                <c:pt idx="7862">
                  <c:v>28</c:v>
                </c:pt>
                <c:pt idx="7863">
                  <c:v>26</c:v>
                </c:pt>
                <c:pt idx="7864">
                  <c:v>31</c:v>
                </c:pt>
                <c:pt idx="7865">
                  <c:v>30</c:v>
                </c:pt>
                <c:pt idx="7866">
                  <c:v>30</c:v>
                </c:pt>
                <c:pt idx="7867">
                  <c:v>24</c:v>
                </c:pt>
                <c:pt idx="7868">
                  <c:v>20</c:v>
                </c:pt>
                <c:pt idx="7869">
                  <c:v>26</c:v>
                </c:pt>
                <c:pt idx="7870">
                  <c:v>30</c:v>
                </c:pt>
                <c:pt idx="7871">
                  <c:v>26</c:v>
                </c:pt>
                <c:pt idx="7872">
                  <c:v>28</c:v>
                </c:pt>
                <c:pt idx="7873">
                  <c:v>24</c:v>
                </c:pt>
                <c:pt idx="7874">
                  <c:v>24</c:v>
                </c:pt>
                <c:pt idx="7875">
                  <c:v>22</c:v>
                </c:pt>
                <c:pt idx="7876">
                  <c:v>22</c:v>
                </c:pt>
                <c:pt idx="7877">
                  <c:v>28</c:v>
                </c:pt>
                <c:pt idx="7878">
                  <c:v>25</c:v>
                </c:pt>
                <c:pt idx="7879">
                  <c:v>29</c:v>
                </c:pt>
                <c:pt idx="7880">
                  <c:v>31</c:v>
                </c:pt>
                <c:pt idx="7881">
                  <c:v>22</c:v>
                </c:pt>
                <c:pt idx="7882">
                  <c:v>22</c:v>
                </c:pt>
                <c:pt idx="7883">
                  <c:v>33</c:v>
                </c:pt>
                <c:pt idx="7884">
                  <c:v>33</c:v>
                </c:pt>
                <c:pt idx="7885">
                  <c:v>28</c:v>
                </c:pt>
                <c:pt idx="7886">
                  <c:v>20</c:v>
                </c:pt>
                <c:pt idx="7887">
                  <c:v>21</c:v>
                </c:pt>
                <c:pt idx="7888">
                  <c:v>31</c:v>
                </c:pt>
                <c:pt idx="7889">
                  <c:v>25</c:v>
                </c:pt>
                <c:pt idx="7890">
                  <c:v>26</c:v>
                </c:pt>
                <c:pt idx="7891">
                  <c:v>31</c:v>
                </c:pt>
                <c:pt idx="7892">
                  <c:v>27</c:v>
                </c:pt>
                <c:pt idx="7893">
                  <c:v>28</c:v>
                </c:pt>
                <c:pt idx="7894">
                  <c:v>25</c:v>
                </c:pt>
                <c:pt idx="7895">
                  <c:v>30</c:v>
                </c:pt>
                <c:pt idx="7896">
                  <c:v>24</c:v>
                </c:pt>
                <c:pt idx="7897">
                  <c:v>34</c:v>
                </c:pt>
                <c:pt idx="7898">
                  <c:v>29</c:v>
                </c:pt>
                <c:pt idx="7899">
                  <c:v>25</c:v>
                </c:pt>
                <c:pt idx="7900">
                  <c:v>23</c:v>
                </c:pt>
                <c:pt idx="7901">
                  <c:v>26</c:v>
                </c:pt>
                <c:pt idx="7902">
                  <c:v>31</c:v>
                </c:pt>
                <c:pt idx="7903">
                  <c:v>21</c:v>
                </c:pt>
                <c:pt idx="7904">
                  <c:v>36</c:v>
                </c:pt>
                <c:pt idx="7905">
                  <c:v>27</c:v>
                </c:pt>
                <c:pt idx="7906">
                  <c:v>24</c:v>
                </c:pt>
                <c:pt idx="7907">
                  <c:v>36</c:v>
                </c:pt>
                <c:pt idx="7908">
                  <c:v>20</c:v>
                </c:pt>
                <c:pt idx="7909">
                  <c:v>31</c:v>
                </c:pt>
                <c:pt idx="7910">
                  <c:v>30</c:v>
                </c:pt>
                <c:pt idx="7911">
                  <c:v>24</c:v>
                </c:pt>
                <c:pt idx="7912">
                  <c:v>21</c:v>
                </c:pt>
                <c:pt idx="7913">
                  <c:v>23</c:v>
                </c:pt>
                <c:pt idx="7914">
                  <c:v>20</c:v>
                </c:pt>
                <c:pt idx="7915">
                  <c:v>19</c:v>
                </c:pt>
                <c:pt idx="7916">
                  <c:v>25</c:v>
                </c:pt>
                <c:pt idx="7917">
                  <c:v>35</c:v>
                </c:pt>
                <c:pt idx="7918">
                  <c:v>26</c:v>
                </c:pt>
                <c:pt idx="7919">
                  <c:v>29</c:v>
                </c:pt>
                <c:pt idx="7920">
                  <c:v>21</c:v>
                </c:pt>
                <c:pt idx="7921">
                  <c:v>32</c:v>
                </c:pt>
                <c:pt idx="7922">
                  <c:v>33</c:v>
                </c:pt>
                <c:pt idx="7923">
                  <c:v>25</c:v>
                </c:pt>
                <c:pt idx="7924">
                  <c:v>26</c:v>
                </c:pt>
                <c:pt idx="7925">
                  <c:v>21</c:v>
                </c:pt>
                <c:pt idx="7926">
                  <c:v>23</c:v>
                </c:pt>
                <c:pt idx="7927">
                  <c:v>26</c:v>
                </c:pt>
                <c:pt idx="7928">
                  <c:v>25</c:v>
                </c:pt>
                <c:pt idx="7929">
                  <c:v>28</c:v>
                </c:pt>
                <c:pt idx="7930">
                  <c:v>24</c:v>
                </c:pt>
                <c:pt idx="7931">
                  <c:v>26</c:v>
                </c:pt>
                <c:pt idx="7932">
                  <c:v>29</c:v>
                </c:pt>
                <c:pt idx="7933">
                  <c:v>26</c:v>
                </c:pt>
                <c:pt idx="7934">
                  <c:v>24</c:v>
                </c:pt>
                <c:pt idx="7935">
                  <c:v>29</c:v>
                </c:pt>
                <c:pt idx="7936">
                  <c:v>33</c:v>
                </c:pt>
                <c:pt idx="7937">
                  <c:v>23</c:v>
                </c:pt>
                <c:pt idx="7938">
                  <c:v>22</c:v>
                </c:pt>
                <c:pt idx="7939">
                  <c:v>26</c:v>
                </c:pt>
                <c:pt idx="7940">
                  <c:v>26</c:v>
                </c:pt>
                <c:pt idx="7941">
                  <c:v>20</c:v>
                </c:pt>
                <c:pt idx="7942">
                  <c:v>22</c:v>
                </c:pt>
                <c:pt idx="7943">
                  <c:v>25</c:v>
                </c:pt>
                <c:pt idx="7944">
                  <c:v>27</c:v>
                </c:pt>
                <c:pt idx="7945">
                  <c:v>26</c:v>
                </c:pt>
                <c:pt idx="7946">
                  <c:v>28</c:v>
                </c:pt>
                <c:pt idx="7947">
                  <c:v>22</c:v>
                </c:pt>
                <c:pt idx="7948">
                  <c:v>24</c:v>
                </c:pt>
                <c:pt idx="7949">
                  <c:v>24</c:v>
                </c:pt>
                <c:pt idx="7950">
                  <c:v>34</c:v>
                </c:pt>
                <c:pt idx="7951">
                  <c:v>19</c:v>
                </c:pt>
                <c:pt idx="7952">
                  <c:v>19</c:v>
                </c:pt>
                <c:pt idx="7953">
                  <c:v>29</c:v>
                </c:pt>
                <c:pt idx="7954">
                  <c:v>27</c:v>
                </c:pt>
                <c:pt idx="7955">
                  <c:v>34</c:v>
                </c:pt>
                <c:pt idx="7956">
                  <c:v>24</c:v>
                </c:pt>
                <c:pt idx="7957">
                  <c:v>24</c:v>
                </c:pt>
                <c:pt idx="7958">
                  <c:v>21</c:v>
                </c:pt>
                <c:pt idx="7959">
                  <c:v>23</c:v>
                </c:pt>
                <c:pt idx="7960">
                  <c:v>19</c:v>
                </c:pt>
                <c:pt idx="7961">
                  <c:v>28</c:v>
                </c:pt>
                <c:pt idx="7962">
                  <c:v>28</c:v>
                </c:pt>
                <c:pt idx="7963">
                  <c:v>30</c:v>
                </c:pt>
                <c:pt idx="7964">
                  <c:v>26</c:v>
                </c:pt>
                <c:pt idx="7965">
                  <c:v>20</c:v>
                </c:pt>
                <c:pt idx="7966">
                  <c:v>31</c:v>
                </c:pt>
                <c:pt idx="7967">
                  <c:v>25</c:v>
                </c:pt>
                <c:pt idx="7968">
                  <c:v>24</c:v>
                </c:pt>
                <c:pt idx="7969">
                  <c:v>23</c:v>
                </c:pt>
                <c:pt idx="7970">
                  <c:v>21</c:v>
                </c:pt>
                <c:pt idx="7971">
                  <c:v>28</c:v>
                </c:pt>
                <c:pt idx="7972">
                  <c:v>26</c:v>
                </c:pt>
                <c:pt idx="7973">
                  <c:v>22</c:v>
                </c:pt>
                <c:pt idx="7974">
                  <c:v>21</c:v>
                </c:pt>
                <c:pt idx="7975">
                  <c:v>22</c:v>
                </c:pt>
                <c:pt idx="7976">
                  <c:v>28</c:v>
                </c:pt>
                <c:pt idx="7977">
                  <c:v>26</c:v>
                </c:pt>
                <c:pt idx="7978">
                  <c:v>24</c:v>
                </c:pt>
                <c:pt idx="7979">
                  <c:v>34</c:v>
                </c:pt>
                <c:pt idx="7980">
                  <c:v>28</c:v>
                </c:pt>
                <c:pt idx="7981">
                  <c:v>25</c:v>
                </c:pt>
                <c:pt idx="7982">
                  <c:v>25</c:v>
                </c:pt>
                <c:pt idx="7983">
                  <c:v>30</c:v>
                </c:pt>
                <c:pt idx="7984">
                  <c:v>26</c:v>
                </c:pt>
                <c:pt idx="7985">
                  <c:v>23</c:v>
                </c:pt>
                <c:pt idx="7986">
                  <c:v>21</c:v>
                </c:pt>
                <c:pt idx="7987">
                  <c:v>24</c:v>
                </c:pt>
                <c:pt idx="7988">
                  <c:v>26</c:v>
                </c:pt>
                <c:pt idx="7989">
                  <c:v>29</c:v>
                </c:pt>
                <c:pt idx="7990">
                  <c:v>31</c:v>
                </c:pt>
                <c:pt idx="7991">
                  <c:v>31</c:v>
                </c:pt>
                <c:pt idx="7992">
                  <c:v>34</c:v>
                </c:pt>
                <c:pt idx="7993">
                  <c:v>32</c:v>
                </c:pt>
                <c:pt idx="7994">
                  <c:v>30</c:v>
                </c:pt>
                <c:pt idx="7995">
                  <c:v>21</c:v>
                </c:pt>
                <c:pt idx="7996">
                  <c:v>25</c:v>
                </c:pt>
                <c:pt idx="7997">
                  <c:v>24</c:v>
                </c:pt>
                <c:pt idx="7998">
                  <c:v>33</c:v>
                </c:pt>
                <c:pt idx="7999">
                  <c:v>35</c:v>
                </c:pt>
                <c:pt idx="8000">
                  <c:v>22</c:v>
                </c:pt>
                <c:pt idx="8001">
                  <c:v>20</c:v>
                </c:pt>
                <c:pt idx="8002">
                  <c:v>30</c:v>
                </c:pt>
                <c:pt idx="8003">
                  <c:v>30</c:v>
                </c:pt>
                <c:pt idx="8004">
                  <c:v>26</c:v>
                </c:pt>
                <c:pt idx="8005">
                  <c:v>25</c:v>
                </c:pt>
                <c:pt idx="8006">
                  <c:v>24</c:v>
                </c:pt>
                <c:pt idx="8007">
                  <c:v>21</c:v>
                </c:pt>
                <c:pt idx="8008">
                  <c:v>19</c:v>
                </c:pt>
                <c:pt idx="8009">
                  <c:v>27</c:v>
                </c:pt>
                <c:pt idx="8010">
                  <c:v>23</c:v>
                </c:pt>
                <c:pt idx="8011">
                  <c:v>28</c:v>
                </c:pt>
                <c:pt idx="8012">
                  <c:v>35</c:v>
                </c:pt>
                <c:pt idx="8013">
                  <c:v>24</c:v>
                </c:pt>
                <c:pt idx="8014">
                  <c:v>24</c:v>
                </c:pt>
                <c:pt idx="8015">
                  <c:v>21</c:v>
                </c:pt>
                <c:pt idx="8016">
                  <c:v>24</c:v>
                </c:pt>
                <c:pt idx="8017">
                  <c:v>22</c:v>
                </c:pt>
                <c:pt idx="8018">
                  <c:v>28</c:v>
                </c:pt>
                <c:pt idx="8019">
                  <c:v>29</c:v>
                </c:pt>
                <c:pt idx="8020">
                  <c:v>24</c:v>
                </c:pt>
                <c:pt idx="8021">
                  <c:v>33</c:v>
                </c:pt>
                <c:pt idx="8022">
                  <c:v>22</c:v>
                </c:pt>
                <c:pt idx="8023">
                  <c:v>27</c:v>
                </c:pt>
                <c:pt idx="8024">
                  <c:v>31</c:v>
                </c:pt>
                <c:pt idx="8025">
                  <c:v>28</c:v>
                </c:pt>
                <c:pt idx="8026">
                  <c:v>28</c:v>
                </c:pt>
                <c:pt idx="8027">
                  <c:v>30</c:v>
                </c:pt>
                <c:pt idx="8028">
                  <c:v>27</c:v>
                </c:pt>
                <c:pt idx="8029">
                  <c:v>24</c:v>
                </c:pt>
                <c:pt idx="8030">
                  <c:v>28</c:v>
                </c:pt>
                <c:pt idx="8031">
                  <c:v>20</c:v>
                </c:pt>
                <c:pt idx="8032">
                  <c:v>27</c:v>
                </c:pt>
                <c:pt idx="8033">
                  <c:v>26</c:v>
                </c:pt>
                <c:pt idx="8034">
                  <c:v>22</c:v>
                </c:pt>
                <c:pt idx="8035">
                  <c:v>22</c:v>
                </c:pt>
                <c:pt idx="8036">
                  <c:v>23</c:v>
                </c:pt>
                <c:pt idx="8037">
                  <c:v>35</c:v>
                </c:pt>
                <c:pt idx="8038">
                  <c:v>26</c:v>
                </c:pt>
                <c:pt idx="8039">
                  <c:v>31</c:v>
                </c:pt>
                <c:pt idx="8040">
                  <c:v>25</c:v>
                </c:pt>
                <c:pt idx="8041">
                  <c:v>28</c:v>
                </c:pt>
                <c:pt idx="8042">
                  <c:v>24</c:v>
                </c:pt>
                <c:pt idx="8043">
                  <c:v>27</c:v>
                </c:pt>
                <c:pt idx="8044">
                  <c:v>28</c:v>
                </c:pt>
                <c:pt idx="8045">
                  <c:v>28</c:v>
                </c:pt>
                <c:pt idx="8046">
                  <c:v>19</c:v>
                </c:pt>
                <c:pt idx="8047">
                  <c:v>30</c:v>
                </c:pt>
                <c:pt idx="8048">
                  <c:v>23</c:v>
                </c:pt>
                <c:pt idx="8049">
                  <c:v>30</c:v>
                </c:pt>
                <c:pt idx="8050">
                  <c:v>25</c:v>
                </c:pt>
                <c:pt idx="8051">
                  <c:v>35</c:v>
                </c:pt>
                <c:pt idx="8052">
                  <c:v>34</c:v>
                </c:pt>
                <c:pt idx="8053">
                  <c:v>30</c:v>
                </c:pt>
                <c:pt idx="8054">
                  <c:v>24</c:v>
                </c:pt>
                <c:pt idx="8055">
                  <c:v>35</c:v>
                </c:pt>
                <c:pt idx="8056">
                  <c:v>34</c:v>
                </c:pt>
                <c:pt idx="8057">
                  <c:v>22</c:v>
                </c:pt>
                <c:pt idx="8058">
                  <c:v>31</c:v>
                </c:pt>
                <c:pt idx="8059">
                  <c:v>25</c:v>
                </c:pt>
                <c:pt idx="8060">
                  <c:v>24</c:v>
                </c:pt>
                <c:pt idx="8061">
                  <c:v>29</c:v>
                </c:pt>
                <c:pt idx="8062">
                  <c:v>26</c:v>
                </c:pt>
                <c:pt idx="8063">
                  <c:v>23</c:v>
                </c:pt>
                <c:pt idx="8064">
                  <c:v>27</c:v>
                </c:pt>
                <c:pt idx="8065">
                  <c:v>21</c:v>
                </c:pt>
                <c:pt idx="8066">
                  <c:v>22</c:v>
                </c:pt>
                <c:pt idx="8067">
                  <c:v>26</c:v>
                </c:pt>
                <c:pt idx="8068">
                  <c:v>27</c:v>
                </c:pt>
                <c:pt idx="8069">
                  <c:v>29</c:v>
                </c:pt>
                <c:pt idx="8070">
                  <c:v>33</c:v>
                </c:pt>
                <c:pt idx="8071">
                  <c:v>34</c:v>
                </c:pt>
                <c:pt idx="8072">
                  <c:v>29</c:v>
                </c:pt>
                <c:pt idx="8073">
                  <c:v>20</c:v>
                </c:pt>
                <c:pt idx="8074">
                  <c:v>25</c:v>
                </c:pt>
                <c:pt idx="8075">
                  <c:v>35</c:v>
                </c:pt>
                <c:pt idx="8076">
                  <c:v>25</c:v>
                </c:pt>
                <c:pt idx="8077">
                  <c:v>31</c:v>
                </c:pt>
                <c:pt idx="8078">
                  <c:v>25</c:v>
                </c:pt>
                <c:pt idx="8079">
                  <c:v>18</c:v>
                </c:pt>
                <c:pt idx="8080">
                  <c:v>30</c:v>
                </c:pt>
                <c:pt idx="8081">
                  <c:v>23</c:v>
                </c:pt>
                <c:pt idx="8082">
                  <c:v>20</c:v>
                </c:pt>
                <c:pt idx="8083">
                  <c:v>32</c:v>
                </c:pt>
                <c:pt idx="8084">
                  <c:v>27</c:v>
                </c:pt>
                <c:pt idx="8085">
                  <c:v>23</c:v>
                </c:pt>
                <c:pt idx="8086">
                  <c:v>23</c:v>
                </c:pt>
                <c:pt idx="8087">
                  <c:v>21</c:v>
                </c:pt>
                <c:pt idx="8088">
                  <c:v>26</c:v>
                </c:pt>
                <c:pt idx="8089">
                  <c:v>25</c:v>
                </c:pt>
                <c:pt idx="8090">
                  <c:v>23</c:v>
                </c:pt>
                <c:pt idx="8091">
                  <c:v>29</c:v>
                </c:pt>
                <c:pt idx="8092">
                  <c:v>36</c:v>
                </c:pt>
                <c:pt idx="8093">
                  <c:v>30</c:v>
                </c:pt>
                <c:pt idx="8094">
                  <c:v>30</c:v>
                </c:pt>
                <c:pt idx="8095">
                  <c:v>28</c:v>
                </c:pt>
                <c:pt idx="8096">
                  <c:v>30</c:v>
                </c:pt>
                <c:pt idx="8097">
                  <c:v>31</c:v>
                </c:pt>
                <c:pt idx="8098">
                  <c:v>25</c:v>
                </c:pt>
                <c:pt idx="8099">
                  <c:v>25</c:v>
                </c:pt>
                <c:pt idx="8100">
                  <c:v>25</c:v>
                </c:pt>
                <c:pt idx="8101">
                  <c:v>25</c:v>
                </c:pt>
                <c:pt idx="8102">
                  <c:v>21</c:v>
                </c:pt>
                <c:pt idx="8103">
                  <c:v>22</c:v>
                </c:pt>
                <c:pt idx="8104">
                  <c:v>32</c:v>
                </c:pt>
                <c:pt idx="8105">
                  <c:v>20</c:v>
                </c:pt>
                <c:pt idx="8106">
                  <c:v>24</c:v>
                </c:pt>
                <c:pt idx="8107">
                  <c:v>27</c:v>
                </c:pt>
                <c:pt idx="8108">
                  <c:v>26</c:v>
                </c:pt>
                <c:pt idx="8109">
                  <c:v>26</c:v>
                </c:pt>
                <c:pt idx="8110">
                  <c:v>27</c:v>
                </c:pt>
                <c:pt idx="8111">
                  <c:v>24</c:v>
                </c:pt>
                <c:pt idx="8112">
                  <c:v>30</c:v>
                </c:pt>
                <c:pt idx="8113">
                  <c:v>28</c:v>
                </c:pt>
                <c:pt idx="8114">
                  <c:v>28</c:v>
                </c:pt>
                <c:pt idx="8115">
                  <c:v>31</c:v>
                </c:pt>
                <c:pt idx="8116">
                  <c:v>30</c:v>
                </c:pt>
                <c:pt idx="8117">
                  <c:v>28</c:v>
                </c:pt>
                <c:pt idx="8118">
                  <c:v>21</c:v>
                </c:pt>
                <c:pt idx="8119">
                  <c:v>32</c:v>
                </c:pt>
                <c:pt idx="8120">
                  <c:v>27</c:v>
                </c:pt>
                <c:pt idx="8121">
                  <c:v>29</c:v>
                </c:pt>
                <c:pt idx="8122">
                  <c:v>37</c:v>
                </c:pt>
                <c:pt idx="8123">
                  <c:v>28</c:v>
                </c:pt>
                <c:pt idx="8124">
                  <c:v>28</c:v>
                </c:pt>
                <c:pt idx="8125">
                  <c:v>27</c:v>
                </c:pt>
                <c:pt idx="8126">
                  <c:v>26</c:v>
                </c:pt>
                <c:pt idx="8127">
                  <c:v>28</c:v>
                </c:pt>
                <c:pt idx="8128">
                  <c:v>33</c:v>
                </c:pt>
                <c:pt idx="8129">
                  <c:v>29</c:v>
                </c:pt>
                <c:pt idx="8130">
                  <c:v>30</c:v>
                </c:pt>
                <c:pt idx="8131">
                  <c:v>32</c:v>
                </c:pt>
                <c:pt idx="8132">
                  <c:v>25</c:v>
                </c:pt>
                <c:pt idx="8133">
                  <c:v>24</c:v>
                </c:pt>
                <c:pt idx="8134">
                  <c:v>26</c:v>
                </c:pt>
                <c:pt idx="8135">
                  <c:v>26</c:v>
                </c:pt>
                <c:pt idx="8136">
                  <c:v>26</c:v>
                </c:pt>
                <c:pt idx="8137">
                  <c:v>22</c:v>
                </c:pt>
                <c:pt idx="8138">
                  <c:v>27</c:v>
                </c:pt>
                <c:pt idx="8139">
                  <c:v>20</c:v>
                </c:pt>
                <c:pt idx="8140">
                  <c:v>28</c:v>
                </c:pt>
                <c:pt idx="8141">
                  <c:v>20</c:v>
                </c:pt>
                <c:pt idx="8142">
                  <c:v>21</c:v>
                </c:pt>
                <c:pt idx="8143">
                  <c:v>23</c:v>
                </c:pt>
                <c:pt idx="8144">
                  <c:v>24</c:v>
                </c:pt>
                <c:pt idx="8145">
                  <c:v>18</c:v>
                </c:pt>
                <c:pt idx="8146">
                  <c:v>29</c:v>
                </c:pt>
                <c:pt idx="8147">
                  <c:v>22</c:v>
                </c:pt>
                <c:pt idx="8148">
                  <c:v>24</c:v>
                </c:pt>
                <c:pt idx="8149">
                  <c:v>24</c:v>
                </c:pt>
                <c:pt idx="8150">
                  <c:v>27</c:v>
                </c:pt>
                <c:pt idx="8151">
                  <c:v>32</c:v>
                </c:pt>
                <c:pt idx="8152">
                  <c:v>26</c:v>
                </c:pt>
                <c:pt idx="8153">
                  <c:v>29</c:v>
                </c:pt>
                <c:pt idx="8154">
                  <c:v>26</c:v>
                </c:pt>
                <c:pt idx="8155">
                  <c:v>19</c:v>
                </c:pt>
                <c:pt idx="8156">
                  <c:v>23</c:v>
                </c:pt>
                <c:pt idx="8157">
                  <c:v>25</c:v>
                </c:pt>
                <c:pt idx="8158">
                  <c:v>29</c:v>
                </c:pt>
                <c:pt idx="8159">
                  <c:v>30</c:v>
                </c:pt>
                <c:pt idx="8160">
                  <c:v>36</c:v>
                </c:pt>
                <c:pt idx="8161">
                  <c:v>34</c:v>
                </c:pt>
                <c:pt idx="8162">
                  <c:v>23</c:v>
                </c:pt>
                <c:pt idx="8163">
                  <c:v>31</c:v>
                </c:pt>
                <c:pt idx="8164">
                  <c:v>30</c:v>
                </c:pt>
                <c:pt idx="8165">
                  <c:v>26</c:v>
                </c:pt>
                <c:pt idx="8166">
                  <c:v>21</c:v>
                </c:pt>
                <c:pt idx="8167">
                  <c:v>33</c:v>
                </c:pt>
                <c:pt idx="8168">
                  <c:v>24</c:v>
                </c:pt>
                <c:pt idx="8169">
                  <c:v>25</c:v>
                </c:pt>
                <c:pt idx="8170">
                  <c:v>23</c:v>
                </c:pt>
                <c:pt idx="8171">
                  <c:v>26</c:v>
                </c:pt>
                <c:pt idx="8172">
                  <c:v>33</c:v>
                </c:pt>
                <c:pt idx="8173">
                  <c:v>21</c:v>
                </c:pt>
                <c:pt idx="8174">
                  <c:v>21</c:v>
                </c:pt>
                <c:pt idx="8175">
                  <c:v>34</c:v>
                </c:pt>
                <c:pt idx="8176">
                  <c:v>23</c:v>
                </c:pt>
                <c:pt idx="8177">
                  <c:v>28</c:v>
                </c:pt>
                <c:pt idx="8178">
                  <c:v>27</c:v>
                </c:pt>
                <c:pt idx="8179">
                  <c:v>25</c:v>
                </c:pt>
                <c:pt idx="8180">
                  <c:v>24</c:v>
                </c:pt>
                <c:pt idx="8181">
                  <c:v>25</c:v>
                </c:pt>
                <c:pt idx="8182">
                  <c:v>18</c:v>
                </c:pt>
                <c:pt idx="8183">
                  <c:v>28</c:v>
                </c:pt>
                <c:pt idx="8184">
                  <c:v>26</c:v>
                </c:pt>
                <c:pt idx="8185">
                  <c:v>23</c:v>
                </c:pt>
                <c:pt idx="8186">
                  <c:v>23</c:v>
                </c:pt>
                <c:pt idx="8187">
                  <c:v>23</c:v>
                </c:pt>
                <c:pt idx="8188">
                  <c:v>25</c:v>
                </c:pt>
                <c:pt idx="8189">
                  <c:v>31</c:v>
                </c:pt>
                <c:pt idx="8190">
                  <c:v>26</c:v>
                </c:pt>
                <c:pt idx="8191">
                  <c:v>17</c:v>
                </c:pt>
                <c:pt idx="8192">
                  <c:v>26</c:v>
                </c:pt>
                <c:pt idx="8193">
                  <c:v>28</c:v>
                </c:pt>
                <c:pt idx="8194">
                  <c:v>25</c:v>
                </c:pt>
                <c:pt idx="8195">
                  <c:v>25</c:v>
                </c:pt>
                <c:pt idx="8196">
                  <c:v>21</c:v>
                </c:pt>
                <c:pt idx="8197">
                  <c:v>24</c:v>
                </c:pt>
                <c:pt idx="8198">
                  <c:v>23</c:v>
                </c:pt>
                <c:pt idx="8199">
                  <c:v>23</c:v>
                </c:pt>
                <c:pt idx="8200">
                  <c:v>19</c:v>
                </c:pt>
                <c:pt idx="8201">
                  <c:v>30</c:v>
                </c:pt>
                <c:pt idx="8202">
                  <c:v>31</c:v>
                </c:pt>
                <c:pt idx="8203">
                  <c:v>27</c:v>
                </c:pt>
                <c:pt idx="8204">
                  <c:v>28</c:v>
                </c:pt>
                <c:pt idx="8205">
                  <c:v>25</c:v>
                </c:pt>
                <c:pt idx="8206">
                  <c:v>25</c:v>
                </c:pt>
                <c:pt idx="8207">
                  <c:v>21</c:v>
                </c:pt>
                <c:pt idx="8208">
                  <c:v>27</c:v>
                </c:pt>
                <c:pt idx="8209">
                  <c:v>28</c:v>
                </c:pt>
                <c:pt idx="8210">
                  <c:v>24</c:v>
                </c:pt>
                <c:pt idx="8211">
                  <c:v>25</c:v>
                </c:pt>
                <c:pt idx="8212">
                  <c:v>27</c:v>
                </c:pt>
                <c:pt idx="8213">
                  <c:v>28</c:v>
                </c:pt>
                <c:pt idx="8214">
                  <c:v>26</c:v>
                </c:pt>
                <c:pt idx="8215">
                  <c:v>24</c:v>
                </c:pt>
                <c:pt idx="8216">
                  <c:v>31</c:v>
                </c:pt>
                <c:pt idx="8217">
                  <c:v>24</c:v>
                </c:pt>
                <c:pt idx="8218">
                  <c:v>29</c:v>
                </c:pt>
                <c:pt idx="8219">
                  <c:v>20</c:v>
                </c:pt>
                <c:pt idx="8220">
                  <c:v>31</c:v>
                </c:pt>
                <c:pt idx="8221">
                  <c:v>21</c:v>
                </c:pt>
                <c:pt idx="8222">
                  <c:v>24</c:v>
                </c:pt>
                <c:pt idx="8223">
                  <c:v>31</c:v>
                </c:pt>
                <c:pt idx="8224">
                  <c:v>26</c:v>
                </c:pt>
                <c:pt idx="8225">
                  <c:v>37</c:v>
                </c:pt>
                <c:pt idx="8226">
                  <c:v>24</c:v>
                </c:pt>
                <c:pt idx="8227">
                  <c:v>22</c:v>
                </c:pt>
                <c:pt idx="8228">
                  <c:v>21</c:v>
                </c:pt>
                <c:pt idx="8229">
                  <c:v>22</c:v>
                </c:pt>
                <c:pt idx="8230">
                  <c:v>25</c:v>
                </c:pt>
                <c:pt idx="8231">
                  <c:v>26</c:v>
                </c:pt>
                <c:pt idx="8232">
                  <c:v>26</c:v>
                </c:pt>
                <c:pt idx="8233">
                  <c:v>30</c:v>
                </c:pt>
                <c:pt idx="8234">
                  <c:v>27</c:v>
                </c:pt>
                <c:pt idx="8235">
                  <c:v>26</c:v>
                </c:pt>
                <c:pt idx="8236">
                  <c:v>29</c:v>
                </c:pt>
                <c:pt idx="8237">
                  <c:v>31</c:v>
                </c:pt>
                <c:pt idx="8238">
                  <c:v>25</c:v>
                </c:pt>
                <c:pt idx="8239">
                  <c:v>21</c:v>
                </c:pt>
                <c:pt idx="8240">
                  <c:v>20</c:v>
                </c:pt>
                <c:pt idx="8241">
                  <c:v>25</c:v>
                </c:pt>
                <c:pt idx="8242">
                  <c:v>30</c:v>
                </c:pt>
                <c:pt idx="8243">
                  <c:v>29</c:v>
                </c:pt>
                <c:pt idx="8244">
                  <c:v>27</c:v>
                </c:pt>
                <c:pt idx="8245">
                  <c:v>23</c:v>
                </c:pt>
                <c:pt idx="8246">
                  <c:v>25</c:v>
                </c:pt>
                <c:pt idx="8247">
                  <c:v>23</c:v>
                </c:pt>
                <c:pt idx="8248">
                  <c:v>30</c:v>
                </c:pt>
                <c:pt idx="8249">
                  <c:v>28</c:v>
                </c:pt>
                <c:pt idx="8250">
                  <c:v>32</c:v>
                </c:pt>
                <c:pt idx="8251">
                  <c:v>27</c:v>
                </c:pt>
                <c:pt idx="8252">
                  <c:v>22</c:v>
                </c:pt>
                <c:pt idx="8253">
                  <c:v>27</c:v>
                </c:pt>
                <c:pt idx="8254">
                  <c:v>32</c:v>
                </c:pt>
                <c:pt idx="8255">
                  <c:v>33</c:v>
                </c:pt>
                <c:pt idx="8256">
                  <c:v>29</c:v>
                </c:pt>
                <c:pt idx="8257">
                  <c:v>20</c:v>
                </c:pt>
                <c:pt idx="8258">
                  <c:v>25</c:v>
                </c:pt>
                <c:pt idx="8259">
                  <c:v>21</c:v>
                </c:pt>
                <c:pt idx="8260">
                  <c:v>21</c:v>
                </c:pt>
                <c:pt idx="8261">
                  <c:v>23</c:v>
                </c:pt>
                <c:pt idx="8262">
                  <c:v>30</c:v>
                </c:pt>
                <c:pt idx="8263">
                  <c:v>22</c:v>
                </c:pt>
                <c:pt idx="8264">
                  <c:v>29</c:v>
                </c:pt>
                <c:pt idx="8265">
                  <c:v>21</c:v>
                </c:pt>
                <c:pt idx="8266">
                  <c:v>29</c:v>
                </c:pt>
                <c:pt idx="8267">
                  <c:v>26</c:v>
                </c:pt>
                <c:pt idx="8268">
                  <c:v>30</c:v>
                </c:pt>
                <c:pt idx="8269">
                  <c:v>24</c:v>
                </c:pt>
                <c:pt idx="8270">
                  <c:v>24</c:v>
                </c:pt>
                <c:pt idx="8271">
                  <c:v>21</c:v>
                </c:pt>
                <c:pt idx="8272">
                  <c:v>20</c:v>
                </c:pt>
                <c:pt idx="8273">
                  <c:v>30</c:v>
                </c:pt>
                <c:pt idx="8274">
                  <c:v>29</c:v>
                </c:pt>
                <c:pt idx="8275">
                  <c:v>24</c:v>
                </c:pt>
                <c:pt idx="8276">
                  <c:v>27</c:v>
                </c:pt>
                <c:pt idx="8277">
                  <c:v>26</c:v>
                </c:pt>
                <c:pt idx="8278">
                  <c:v>21</c:v>
                </c:pt>
                <c:pt idx="8279">
                  <c:v>18</c:v>
                </c:pt>
                <c:pt idx="8280">
                  <c:v>21</c:v>
                </c:pt>
                <c:pt idx="8281">
                  <c:v>36</c:v>
                </c:pt>
                <c:pt idx="8282">
                  <c:v>29</c:v>
                </c:pt>
                <c:pt idx="8283">
                  <c:v>23</c:v>
                </c:pt>
                <c:pt idx="8284">
                  <c:v>19</c:v>
                </c:pt>
                <c:pt idx="8285">
                  <c:v>20</c:v>
                </c:pt>
                <c:pt idx="8286">
                  <c:v>30</c:v>
                </c:pt>
                <c:pt idx="8287">
                  <c:v>24</c:v>
                </c:pt>
                <c:pt idx="8288">
                  <c:v>20</c:v>
                </c:pt>
                <c:pt idx="8289">
                  <c:v>18</c:v>
                </c:pt>
                <c:pt idx="8290">
                  <c:v>29</c:v>
                </c:pt>
                <c:pt idx="8291">
                  <c:v>24</c:v>
                </c:pt>
                <c:pt idx="8292">
                  <c:v>23</c:v>
                </c:pt>
                <c:pt idx="8293">
                  <c:v>29</c:v>
                </c:pt>
                <c:pt idx="8294">
                  <c:v>24</c:v>
                </c:pt>
                <c:pt idx="8295">
                  <c:v>19</c:v>
                </c:pt>
                <c:pt idx="8296">
                  <c:v>26</c:v>
                </c:pt>
                <c:pt idx="8297">
                  <c:v>28</c:v>
                </c:pt>
                <c:pt idx="8298">
                  <c:v>22</c:v>
                </c:pt>
                <c:pt idx="8299">
                  <c:v>22</c:v>
                </c:pt>
                <c:pt idx="8300">
                  <c:v>22</c:v>
                </c:pt>
                <c:pt idx="8301">
                  <c:v>25</c:v>
                </c:pt>
                <c:pt idx="8302">
                  <c:v>29</c:v>
                </c:pt>
                <c:pt idx="8303">
                  <c:v>24</c:v>
                </c:pt>
                <c:pt idx="8304">
                  <c:v>20</c:v>
                </c:pt>
                <c:pt idx="8305">
                  <c:v>21</c:v>
                </c:pt>
                <c:pt idx="8306">
                  <c:v>28</c:v>
                </c:pt>
                <c:pt idx="8307">
                  <c:v>22</c:v>
                </c:pt>
                <c:pt idx="8308">
                  <c:v>22</c:v>
                </c:pt>
                <c:pt idx="8309">
                  <c:v>24</c:v>
                </c:pt>
                <c:pt idx="8310">
                  <c:v>20</c:v>
                </c:pt>
                <c:pt idx="8311">
                  <c:v>25</c:v>
                </c:pt>
                <c:pt idx="8312">
                  <c:v>21</c:v>
                </c:pt>
                <c:pt idx="8313">
                  <c:v>27</c:v>
                </c:pt>
                <c:pt idx="8314">
                  <c:v>33</c:v>
                </c:pt>
                <c:pt idx="8315">
                  <c:v>27</c:v>
                </c:pt>
                <c:pt idx="8316">
                  <c:v>24</c:v>
                </c:pt>
                <c:pt idx="8317">
                  <c:v>29</c:v>
                </c:pt>
                <c:pt idx="8318">
                  <c:v>29</c:v>
                </c:pt>
                <c:pt idx="8319">
                  <c:v>24</c:v>
                </c:pt>
                <c:pt idx="8320">
                  <c:v>25</c:v>
                </c:pt>
                <c:pt idx="8321">
                  <c:v>30</c:v>
                </c:pt>
                <c:pt idx="8322">
                  <c:v>30</c:v>
                </c:pt>
                <c:pt idx="8323">
                  <c:v>25</c:v>
                </c:pt>
                <c:pt idx="8324">
                  <c:v>32</c:v>
                </c:pt>
                <c:pt idx="8325">
                  <c:v>33</c:v>
                </c:pt>
                <c:pt idx="8326">
                  <c:v>20</c:v>
                </c:pt>
                <c:pt idx="8327">
                  <c:v>25</c:v>
                </c:pt>
                <c:pt idx="8328">
                  <c:v>19</c:v>
                </c:pt>
                <c:pt idx="8329">
                  <c:v>31</c:v>
                </c:pt>
                <c:pt idx="8330">
                  <c:v>24</c:v>
                </c:pt>
                <c:pt idx="8331">
                  <c:v>31</c:v>
                </c:pt>
                <c:pt idx="8332">
                  <c:v>21</c:v>
                </c:pt>
                <c:pt idx="8333">
                  <c:v>23</c:v>
                </c:pt>
                <c:pt idx="8334">
                  <c:v>22</c:v>
                </c:pt>
                <c:pt idx="8335">
                  <c:v>29</c:v>
                </c:pt>
                <c:pt idx="8336">
                  <c:v>22</c:v>
                </c:pt>
                <c:pt idx="8337">
                  <c:v>22</c:v>
                </c:pt>
                <c:pt idx="8338">
                  <c:v>28</c:v>
                </c:pt>
                <c:pt idx="8339">
                  <c:v>29</c:v>
                </c:pt>
                <c:pt idx="8340">
                  <c:v>29</c:v>
                </c:pt>
                <c:pt idx="8341">
                  <c:v>28</c:v>
                </c:pt>
                <c:pt idx="8342">
                  <c:v>26</c:v>
                </c:pt>
                <c:pt idx="8343">
                  <c:v>28</c:v>
                </c:pt>
                <c:pt idx="8344">
                  <c:v>20</c:v>
                </c:pt>
                <c:pt idx="8345">
                  <c:v>34</c:v>
                </c:pt>
                <c:pt idx="8346">
                  <c:v>24</c:v>
                </c:pt>
                <c:pt idx="8347">
                  <c:v>26</c:v>
                </c:pt>
                <c:pt idx="8348">
                  <c:v>23</c:v>
                </c:pt>
                <c:pt idx="8349">
                  <c:v>21</c:v>
                </c:pt>
                <c:pt idx="8350">
                  <c:v>34</c:v>
                </c:pt>
                <c:pt idx="8351">
                  <c:v>27</c:v>
                </c:pt>
                <c:pt idx="8352">
                  <c:v>36</c:v>
                </c:pt>
                <c:pt idx="8353">
                  <c:v>23</c:v>
                </c:pt>
                <c:pt idx="8354">
                  <c:v>21</c:v>
                </c:pt>
                <c:pt idx="8355">
                  <c:v>29</c:v>
                </c:pt>
                <c:pt idx="8356">
                  <c:v>27</c:v>
                </c:pt>
                <c:pt idx="8357">
                  <c:v>26</c:v>
                </c:pt>
                <c:pt idx="8358">
                  <c:v>25</c:v>
                </c:pt>
                <c:pt idx="8359">
                  <c:v>30</c:v>
                </c:pt>
                <c:pt idx="8360">
                  <c:v>25</c:v>
                </c:pt>
                <c:pt idx="8361">
                  <c:v>27</c:v>
                </c:pt>
                <c:pt idx="8362">
                  <c:v>27</c:v>
                </c:pt>
                <c:pt idx="8363">
                  <c:v>29</c:v>
                </c:pt>
                <c:pt idx="8364">
                  <c:v>22</c:v>
                </c:pt>
                <c:pt idx="8365">
                  <c:v>22</c:v>
                </c:pt>
                <c:pt idx="8366">
                  <c:v>25</c:v>
                </c:pt>
                <c:pt idx="8367">
                  <c:v>30</c:v>
                </c:pt>
                <c:pt idx="8368">
                  <c:v>31</c:v>
                </c:pt>
                <c:pt idx="8369">
                  <c:v>23</c:v>
                </c:pt>
                <c:pt idx="8370">
                  <c:v>22</c:v>
                </c:pt>
                <c:pt idx="8371">
                  <c:v>27</c:v>
                </c:pt>
                <c:pt idx="8372">
                  <c:v>26</c:v>
                </c:pt>
                <c:pt idx="8373">
                  <c:v>26</c:v>
                </c:pt>
                <c:pt idx="8374">
                  <c:v>24</c:v>
                </c:pt>
                <c:pt idx="8375">
                  <c:v>21</c:v>
                </c:pt>
                <c:pt idx="8376">
                  <c:v>29</c:v>
                </c:pt>
                <c:pt idx="8377">
                  <c:v>30</c:v>
                </c:pt>
                <c:pt idx="8378">
                  <c:v>27</c:v>
                </c:pt>
                <c:pt idx="8379">
                  <c:v>20</c:v>
                </c:pt>
                <c:pt idx="8380">
                  <c:v>20</c:v>
                </c:pt>
                <c:pt idx="8381">
                  <c:v>25</c:v>
                </c:pt>
                <c:pt idx="8382">
                  <c:v>23</c:v>
                </c:pt>
                <c:pt idx="8383">
                  <c:v>31</c:v>
                </c:pt>
                <c:pt idx="8384">
                  <c:v>22</c:v>
                </c:pt>
                <c:pt idx="8385">
                  <c:v>30</c:v>
                </c:pt>
                <c:pt idx="8386">
                  <c:v>24</c:v>
                </c:pt>
                <c:pt idx="8387">
                  <c:v>29</c:v>
                </c:pt>
                <c:pt idx="8388">
                  <c:v>20</c:v>
                </c:pt>
                <c:pt idx="8389">
                  <c:v>21</c:v>
                </c:pt>
                <c:pt idx="8390">
                  <c:v>26</c:v>
                </c:pt>
                <c:pt idx="8391">
                  <c:v>22</c:v>
                </c:pt>
                <c:pt idx="8392">
                  <c:v>26</c:v>
                </c:pt>
                <c:pt idx="8393">
                  <c:v>28</c:v>
                </c:pt>
                <c:pt idx="8394">
                  <c:v>20</c:v>
                </c:pt>
                <c:pt idx="8395">
                  <c:v>32</c:v>
                </c:pt>
                <c:pt idx="8396">
                  <c:v>25</c:v>
                </c:pt>
                <c:pt idx="8397">
                  <c:v>34</c:v>
                </c:pt>
                <c:pt idx="8398">
                  <c:v>24</c:v>
                </c:pt>
                <c:pt idx="8399">
                  <c:v>30</c:v>
                </c:pt>
                <c:pt idx="8400">
                  <c:v>24</c:v>
                </c:pt>
                <c:pt idx="8401">
                  <c:v>33</c:v>
                </c:pt>
                <c:pt idx="8402">
                  <c:v>26</c:v>
                </c:pt>
                <c:pt idx="8403">
                  <c:v>36</c:v>
                </c:pt>
                <c:pt idx="8404">
                  <c:v>31</c:v>
                </c:pt>
                <c:pt idx="8405">
                  <c:v>21</c:v>
                </c:pt>
                <c:pt idx="8406">
                  <c:v>28</c:v>
                </c:pt>
                <c:pt idx="8407">
                  <c:v>21</c:v>
                </c:pt>
                <c:pt idx="8408">
                  <c:v>23</c:v>
                </c:pt>
                <c:pt idx="8409">
                  <c:v>29</c:v>
                </c:pt>
                <c:pt idx="8410">
                  <c:v>29</c:v>
                </c:pt>
                <c:pt idx="8411">
                  <c:v>25</c:v>
                </c:pt>
                <c:pt idx="8412">
                  <c:v>26</c:v>
                </c:pt>
                <c:pt idx="8413">
                  <c:v>24</c:v>
                </c:pt>
                <c:pt idx="8414">
                  <c:v>29</c:v>
                </c:pt>
                <c:pt idx="8415">
                  <c:v>35</c:v>
                </c:pt>
                <c:pt idx="8416">
                  <c:v>22</c:v>
                </c:pt>
                <c:pt idx="8417">
                  <c:v>21</c:v>
                </c:pt>
                <c:pt idx="8418">
                  <c:v>31</c:v>
                </c:pt>
                <c:pt idx="8419">
                  <c:v>24</c:v>
                </c:pt>
                <c:pt idx="8420">
                  <c:v>25</c:v>
                </c:pt>
                <c:pt idx="8421">
                  <c:v>21</c:v>
                </c:pt>
                <c:pt idx="8422">
                  <c:v>32</c:v>
                </c:pt>
                <c:pt idx="8423">
                  <c:v>26</c:v>
                </c:pt>
                <c:pt idx="8424">
                  <c:v>19</c:v>
                </c:pt>
                <c:pt idx="8425">
                  <c:v>29</c:v>
                </c:pt>
                <c:pt idx="8426">
                  <c:v>21</c:v>
                </c:pt>
                <c:pt idx="8427">
                  <c:v>28</c:v>
                </c:pt>
                <c:pt idx="8428">
                  <c:v>28</c:v>
                </c:pt>
                <c:pt idx="8429">
                  <c:v>25</c:v>
                </c:pt>
                <c:pt idx="8430">
                  <c:v>21</c:v>
                </c:pt>
                <c:pt idx="8431">
                  <c:v>31</c:v>
                </c:pt>
                <c:pt idx="8432">
                  <c:v>29</c:v>
                </c:pt>
                <c:pt idx="8433">
                  <c:v>30</c:v>
                </c:pt>
                <c:pt idx="8434">
                  <c:v>24</c:v>
                </c:pt>
                <c:pt idx="8435">
                  <c:v>24</c:v>
                </c:pt>
                <c:pt idx="8436">
                  <c:v>26</c:v>
                </c:pt>
                <c:pt idx="8437">
                  <c:v>25</c:v>
                </c:pt>
                <c:pt idx="8438">
                  <c:v>27</c:v>
                </c:pt>
                <c:pt idx="8439">
                  <c:v>32</c:v>
                </c:pt>
                <c:pt idx="8440">
                  <c:v>26</c:v>
                </c:pt>
                <c:pt idx="8441">
                  <c:v>29</c:v>
                </c:pt>
                <c:pt idx="8442">
                  <c:v>23</c:v>
                </c:pt>
                <c:pt idx="8443">
                  <c:v>30</c:v>
                </c:pt>
                <c:pt idx="8444">
                  <c:v>32</c:v>
                </c:pt>
                <c:pt idx="8445">
                  <c:v>25</c:v>
                </c:pt>
                <c:pt idx="8446">
                  <c:v>25</c:v>
                </c:pt>
                <c:pt idx="8447">
                  <c:v>24</c:v>
                </c:pt>
                <c:pt idx="8448">
                  <c:v>25</c:v>
                </c:pt>
                <c:pt idx="8449">
                  <c:v>26</c:v>
                </c:pt>
                <c:pt idx="8450">
                  <c:v>26</c:v>
                </c:pt>
                <c:pt idx="8451">
                  <c:v>23</c:v>
                </c:pt>
                <c:pt idx="8452">
                  <c:v>21</c:v>
                </c:pt>
                <c:pt idx="8453">
                  <c:v>30</c:v>
                </c:pt>
                <c:pt idx="8454">
                  <c:v>29</c:v>
                </c:pt>
                <c:pt idx="8455">
                  <c:v>29</c:v>
                </c:pt>
                <c:pt idx="8456">
                  <c:v>26</c:v>
                </c:pt>
                <c:pt idx="8457">
                  <c:v>30</c:v>
                </c:pt>
                <c:pt idx="8458">
                  <c:v>24</c:v>
                </c:pt>
                <c:pt idx="8459">
                  <c:v>24</c:v>
                </c:pt>
                <c:pt idx="8460">
                  <c:v>25</c:v>
                </c:pt>
                <c:pt idx="8461">
                  <c:v>27</c:v>
                </c:pt>
                <c:pt idx="8462">
                  <c:v>24</c:v>
                </c:pt>
                <c:pt idx="8463">
                  <c:v>22</c:v>
                </c:pt>
                <c:pt idx="8464">
                  <c:v>24</c:v>
                </c:pt>
                <c:pt idx="8465">
                  <c:v>24</c:v>
                </c:pt>
                <c:pt idx="8466">
                  <c:v>24</c:v>
                </c:pt>
                <c:pt idx="8467">
                  <c:v>29</c:v>
                </c:pt>
                <c:pt idx="8468">
                  <c:v>32</c:v>
                </c:pt>
                <c:pt idx="8469">
                  <c:v>30</c:v>
                </c:pt>
                <c:pt idx="8470">
                  <c:v>30</c:v>
                </c:pt>
                <c:pt idx="8471">
                  <c:v>32</c:v>
                </c:pt>
                <c:pt idx="8472">
                  <c:v>36</c:v>
                </c:pt>
                <c:pt idx="8473">
                  <c:v>25</c:v>
                </c:pt>
                <c:pt idx="8474">
                  <c:v>24</c:v>
                </c:pt>
                <c:pt idx="8475">
                  <c:v>33</c:v>
                </c:pt>
                <c:pt idx="8476">
                  <c:v>29</c:v>
                </c:pt>
                <c:pt idx="8477">
                  <c:v>26</c:v>
                </c:pt>
                <c:pt idx="8478">
                  <c:v>22</c:v>
                </c:pt>
                <c:pt idx="8479">
                  <c:v>26</c:v>
                </c:pt>
                <c:pt idx="8480">
                  <c:v>21</c:v>
                </c:pt>
                <c:pt idx="8481">
                  <c:v>28</c:v>
                </c:pt>
                <c:pt idx="8482">
                  <c:v>32</c:v>
                </c:pt>
                <c:pt idx="8483">
                  <c:v>23</c:v>
                </c:pt>
                <c:pt idx="8484">
                  <c:v>25</c:v>
                </c:pt>
                <c:pt idx="8485">
                  <c:v>22</c:v>
                </c:pt>
                <c:pt idx="8486">
                  <c:v>24</c:v>
                </c:pt>
                <c:pt idx="8487">
                  <c:v>30</c:v>
                </c:pt>
                <c:pt idx="8488">
                  <c:v>29</c:v>
                </c:pt>
                <c:pt idx="8489">
                  <c:v>25</c:v>
                </c:pt>
                <c:pt idx="8490">
                  <c:v>29</c:v>
                </c:pt>
                <c:pt idx="8491">
                  <c:v>26</c:v>
                </c:pt>
                <c:pt idx="8492">
                  <c:v>24</c:v>
                </c:pt>
                <c:pt idx="8493">
                  <c:v>26</c:v>
                </c:pt>
                <c:pt idx="8494">
                  <c:v>24</c:v>
                </c:pt>
                <c:pt idx="8495">
                  <c:v>22</c:v>
                </c:pt>
                <c:pt idx="8496">
                  <c:v>23</c:v>
                </c:pt>
                <c:pt idx="8497">
                  <c:v>24</c:v>
                </c:pt>
                <c:pt idx="8498">
                  <c:v>22</c:v>
                </c:pt>
                <c:pt idx="8499">
                  <c:v>25</c:v>
                </c:pt>
                <c:pt idx="8500">
                  <c:v>35</c:v>
                </c:pt>
                <c:pt idx="8501">
                  <c:v>22</c:v>
                </c:pt>
                <c:pt idx="8502">
                  <c:v>18</c:v>
                </c:pt>
                <c:pt idx="8503">
                  <c:v>29</c:v>
                </c:pt>
                <c:pt idx="8504">
                  <c:v>24</c:v>
                </c:pt>
                <c:pt idx="8505">
                  <c:v>20</c:v>
                </c:pt>
                <c:pt idx="8506">
                  <c:v>25</c:v>
                </c:pt>
                <c:pt idx="8507">
                  <c:v>35</c:v>
                </c:pt>
                <c:pt idx="8508">
                  <c:v>19</c:v>
                </c:pt>
                <c:pt idx="8509">
                  <c:v>23</c:v>
                </c:pt>
                <c:pt idx="8510">
                  <c:v>34</c:v>
                </c:pt>
                <c:pt idx="8511">
                  <c:v>28</c:v>
                </c:pt>
                <c:pt idx="8512">
                  <c:v>29</c:v>
                </c:pt>
                <c:pt idx="8513">
                  <c:v>33</c:v>
                </c:pt>
                <c:pt idx="8514">
                  <c:v>19</c:v>
                </c:pt>
                <c:pt idx="8515">
                  <c:v>23</c:v>
                </c:pt>
                <c:pt idx="8516">
                  <c:v>31</c:v>
                </c:pt>
                <c:pt idx="8517">
                  <c:v>28</c:v>
                </c:pt>
                <c:pt idx="8518">
                  <c:v>32</c:v>
                </c:pt>
                <c:pt idx="8519">
                  <c:v>21</c:v>
                </c:pt>
                <c:pt idx="8520">
                  <c:v>25</c:v>
                </c:pt>
                <c:pt idx="8521">
                  <c:v>29</c:v>
                </c:pt>
                <c:pt idx="8522">
                  <c:v>31</c:v>
                </c:pt>
                <c:pt idx="8523">
                  <c:v>28</c:v>
                </c:pt>
                <c:pt idx="8524">
                  <c:v>22</c:v>
                </c:pt>
                <c:pt idx="8525">
                  <c:v>29</c:v>
                </c:pt>
                <c:pt idx="8526">
                  <c:v>24</c:v>
                </c:pt>
                <c:pt idx="8527">
                  <c:v>27</c:v>
                </c:pt>
                <c:pt idx="8528">
                  <c:v>20</c:v>
                </c:pt>
                <c:pt idx="8529">
                  <c:v>31</c:v>
                </c:pt>
                <c:pt idx="8530">
                  <c:v>21</c:v>
                </c:pt>
                <c:pt idx="8531">
                  <c:v>25</c:v>
                </c:pt>
                <c:pt idx="8532">
                  <c:v>35</c:v>
                </c:pt>
                <c:pt idx="8533">
                  <c:v>21</c:v>
                </c:pt>
                <c:pt idx="8534">
                  <c:v>22</c:v>
                </c:pt>
                <c:pt idx="8535">
                  <c:v>33</c:v>
                </c:pt>
                <c:pt idx="8536">
                  <c:v>24</c:v>
                </c:pt>
                <c:pt idx="8537">
                  <c:v>30</c:v>
                </c:pt>
                <c:pt idx="8538">
                  <c:v>22</c:v>
                </c:pt>
                <c:pt idx="8539">
                  <c:v>22</c:v>
                </c:pt>
                <c:pt idx="8540">
                  <c:v>31</c:v>
                </c:pt>
                <c:pt idx="8541">
                  <c:v>34</c:v>
                </c:pt>
                <c:pt idx="8542">
                  <c:v>22</c:v>
                </c:pt>
                <c:pt idx="8543">
                  <c:v>25</c:v>
                </c:pt>
                <c:pt idx="8544">
                  <c:v>30</c:v>
                </c:pt>
                <c:pt idx="8545">
                  <c:v>20</c:v>
                </c:pt>
                <c:pt idx="8546">
                  <c:v>22</c:v>
                </c:pt>
                <c:pt idx="8547">
                  <c:v>34</c:v>
                </c:pt>
                <c:pt idx="8548">
                  <c:v>29</c:v>
                </c:pt>
                <c:pt idx="8549">
                  <c:v>28</c:v>
                </c:pt>
                <c:pt idx="8550">
                  <c:v>27</c:v>
                </c:pt>
                <c:pt idx="8551">
                  <c:v>29</c:v>
                </c:pt>
                <c:pt idx="8552">
                  <c:v>28</c:v>
                </c:pt>
                <c:pt idx="8553">
                  <c:v>25</c:v>
                </c:pt>
                <c:pt idx="8554">
                  <c:v>31</c:v>
                </c:pt>
                <c:pt idx="8555">
                  <c:v>23</c:v>
                </c:pt>
                <c:pt idx="8556">
                  <c:v>31</c:v>
                </c:pt>
                <c:pt idx="8557">
                  <c:v>23</c:v>
                </c:pt>
                <c:pt idx="8558">
                  <c:v>27</c:v>
                </c:pt>
                <c:pt idx="8559">
                  <c:v>26</c:v>
                </c:pt>
                <c:pt idx="8560">
                  <c:v>26</c:v>
                </c:pt>
                <c:pt idx="8561">
                  <c:v>21</c:v>
                </c:pt>
                <c:pt idx="8562">
                  <c:v>24</c:v>
                </c:pt>
                <c:pt idx="8563">
                  <c:v>25</c:v>
                </c:pt>
                <c:pt idx="8564">
                  <c:v>26</c:v>
                </c:pt>
                <c:pt idx="8565">
                  <c:v>28</c:v>
                </c:pt>
                <c:pt idx="8566">
                  <c:v>25</c:v>
                </c:pt>
                <c:pt idx="8567">
                  <c:v>23</c:v>
                </c:pt>
                <c:pt idx="8568">
                  <c:v>20</c:v>
                </c:pt>
                <c:pt idx="8569">
                  <c:v>33</c:v>
                </c:pt>
                <c:pt idx="8570">
                  <c:v>24</c:v>
                </c:pt>
                <c:pt idx="8571">
                  <c:v>25</c:v>
                </c:pt>
                <c:pt idx="8572">
                  <c:v>23</c:v>
                </c:pt>
                <c:pt idx="8573">
                  <c:v>22</c:v>
                </c:pt>
                <c:pt idx="8574">
                  <c:v>26</c:v>
                </c:pt>
                <c:pt idx="8575">
                  <c:v>21</c:v>
                </c:pt>
                <c:pt idx="8576">
                  <c:v>30</c:v>
                </c:pt>
                <c:pt idx="8577">
                  <c:v>24</c:v>
                </c:pt>
                <c:pt idx="8578">
                  <c:v>26</c:v>
                </c:pt>
                <c:pt idx="8579">
                  <c:v>21</c:v>
                </c:pt>
                <c:pt idx="8580">
                  <c:v>21</c:v>
                </c:pt>
                <c:pt idx="8581">
                  <c:v>22</c:v>
                </c:pt>
                <c:pt idx="8582">
                  <c:v>26</c:v>
                </c:pt>
                <c:pt idx="8583">
                  <c:v>24</c:v>
                </c:pt>
                <c:pt idx="8584">
                  <c:v>24</c:v>
                </c:pt>
                <c:pt idx="8585">
                  <c:v>23</c:v>
                </c:pt>
                <c:pt idx="8586">
                  <c:v>29</c:v>
                </c:pt>
                <c:pt idx="8587">
                  <c:v>25</c:v>
                </c:pt>
                <c:pt idx="8588">
                  <c:v>24</c:v>
                </c:pt>
                <c:pt idx="8589">
                  <c:v>25</c:v>
                </c:pt>
                <c:pt idx="8590">
                  <c:v>26</c:v>
                </c:pt>
                <c:pt idx="8591">
                  <c:v>30</c:v>
                </c:pt>
                <c:pt idx="8592">
                  <c:v>18</c:v>
                </c:pt>
                <c:pt idx="8593">
                  <c:v>26</c:v>
                </c:pt>
                <c:pt idx="8594">
                  <c:v>23</c:v>
                </c:pt>
                <c:pt idx="8595">
                  <c:v>27</c:v>
                </c:pt>
                <c:pt idx="8596">
                  <c:v>23</c:v>
                </c:pt>
                <c:pt idx="8597">
                  <c:v>32</c:v>
                </c:pt>
                <c:pt idx="8598">
                  <c:v>22</c:v>
                </c:pt>
                <c:pt idx="8599">
                  <c:v>20</c:v>
                </c:pt>
                <c:pt idx="8600">
                  <c:v>29</c:v>
                </c:pt>
                <c:pt idx="8601">
                  <c:v>24</c:v>
                </c:pt>
                <c:pt idx="8602">
                  <c:v>24</c:v>
                </c:pt>
                <c:pt idx="8603">
                  <c:v>25</c:v>
                </c:pt>
                <c:pt idx="8604">
                  <c:v>31</c:v>
                </c:pt>
                <c:pt idx="8605">
                  <c:v>33</c:v>
                </c:pt>
                <c:pt idx="8606">
                  <c:v>22</c:v>
                </c:pt>
                <c:pt idx="8607">
                  <c:v>32</c:v>
                </c:pt>
                <c:pt idx="8608">
                  <c:v>22</c:v>
                </c:pt>
                <c:pt idx="8609">
                  <c:v>21</c:v>
                </c:pt>
                <c:pt idx="8610">
                  <c:v>31</c:v>
                </c:pt>
                <c:pt idx="8611">
                  <c:v>25</c:v>
                </c:pt>
                <c:pt idx="8612">
                  <c:v>19</c:v>
                </c:pt>
                <c:pt idx="8613">
                  <c:v>22</c:v>
                </c:pt>
                <c:pt idx="8614">
                  <c:v>25</c:v>
                </c:pt>
                <c:pt idx="8615">
                  <c:v>22</c:v>
                </c:pt>
                <c:pt idx="8616">
                  <c:v>26</c:v>
                </c:pt>
                <c:pt idx="8617">
                  <c:v>27</c:v>
                </c:pt>
                <c:pt idx="8618">
                  <c:v>27</c:v>
                </c:pt>
                <c:pt idx="8619">
                  <c:v>24</c:v>
                </c:pt>
                <c:pt idx="8620">
                  <c:v>28</c:v>
                </c:pt>
                <c:pt idx="8621">
                  <c:v>24</c:v>
                </c:pt>
                <c:pt idx="8622">
                  <c:v>22</c:v>
                </c:pt>
                <c:pt idx="8623">
                  <c:v>23</c:v>
                </c:pt>
                <c:pt idx="8624">
                  <c:v>19</c:v>
                </c:pt>
                <c:pt idx="8625">
                  <c:v>21</c:v>
                </c:pt>
                <c:pt idx="8626">
                  <c:v>29</c:v>
                </c:pt>
                <c:pt idx="8627">
                  <c:v>25</c:v>
                </c:pt>
                <c:pt idx="8628">
                  <c:v>32</c:v>
                </c:pt>
                <c:pt idx="8629">
                  <c:v>28</c:v>
                </c:pt>
                <c:pt idx="8630">
                  <c:v>25</c:v>
                </c:pt>
                <c:pt idx="8631">
                  <c:v>26</c:v>
                </c:pt>
                <c:pt idx="8632">
                  <c:v>27</c:v>
                </c:pt>
                <c:pt idx="8633">
                  <c:v>32</c:v>
                </c:pt>
                <c:pt idx="8634">
                  <c:v>31</c:v>
                </c:pt>
                <c:pt idx="8635">
                  <c:v>36</c:v>
                </c:pt>
                <c:pt idx="8636">
                  <c:v>31</c:v>
                </c:pt>
                <c:pt idx="8637">
                  <c:v>26</c:v>
                </c:pt>
                <c:pt idx="8638">
                  <c:v>32</c:v>
                </c:pt>
                <c:pt idx="8639">
                  <c:v>23</c:v>
                </c:pt>
                <c:pt idx="8640">
                  <c:v>30</c:v>
                </c:pt>
                <c:pt idx="8641">
                  <c:v>23</c:v>
                </c:pt>
                <c:pt idx="8642">
                  <c:v>28</c:v>
                </c:pt>
                <c:pt idx="8643">
                  <c:v>28</c:v>
                </c:pt>
                <c:pt idx="8644">
                  <c:v>28</c:v>
                </c:pt>
                <c:pt idx="8645">
                  <c:v>28</c:v>
                </c:pt>
                <c:pt idx="8646">
                  <c:v>26</c:v>
                </c:pt>
                <c:pt idx="8647">
                  <c:v>31</c:v>
                </c:pt>
                <c:pt idx="8648">
                  <c:v>24</c:v>
                </c:pt>
                <c:pt idx="8649">
                  <c:v>28</c:v>
                </c:pt>
                <c:pt idx="8650">
                  <c:v>29</c:v>
                </c:pt>
                <c:pt idx="8651">
                  <c:v>20</c:v>
                </c:pt>
                <c:pt idx="8652">
                  <c:v>31</c:v>
                </c:pt>
                <c:pt idx="8653">
                  <c:v>31</c:v>
                </c:pt>
                <c:pt idx="8654">
                  <c:v>24</c:v>
                </c:pt>
                <c:pt idx="8655">
                  <c:v>25</c:v>
                </c:pt>
                <c:pt idx="8656">
                  <c:v>37</c:v>
                </c:pt>
                <c:pt idx="8657">
                  <c:v>31</c:v>
                </c:pt>
                <c:pt idx="8658">
                  <c:v>29</c:v>
                </c:pt>
                <c:pt idx="8659">
                  <c:v>31</c:v>
                </c:pt>
                <c:pt idx="8660">
                  <c:v>25</c:v>
                </c:pt>
                <c:pt idx="8661">
                  <c:v>37</c:v>
                </c:pt>
                <c:pt idx="8662">
                  <c:v>28</c:v>
                </c:pt>
                <c:pt idx="8663">
                  <c:v>23</c:v>
                </c:pt>
                <c:pt idx="8664">
                  <c:v>23</c:v>
                </c:pt>
                <c:pt idx="8665">
                  <c:v>35</c:v>
                </c:pt>
                <c:pt idx="8666">
                  <c:v>31</c:v>
                </c:pt>
                <c:pt idx="8667">
                  <c:v>29</c:v>
                </c:pt>
                <c:pt idx="8668">
                  <c:v>27</c:v>
                </c:pt>
                <c:pt idx="8669">
                  <c:v>23</c:v>
                </c:pt>
                <c:pt idx="8670">
                  <c:v>28</c:v>
                </c:pt>
                <c:pt idx="8671">
                  <c:v>24</c:v>
                </c:pt>
                <c:pt idx="8672">
                  <c:v>33</c:v>
                </c:pt>
                <c:pt idx="8673">
                  <c:v>26</c:v>
                </c:pt>
                <c:pt idx="8674">
                  <c:v>28</c:v>
                </c:pt>
                <c:pt idx="8675">
                  <c:v>25</c:v>
                </c:pt>
                <c:pt idx="8676">
                  <c:v>21</c:v>
                </c:pt>
                <c:pt idx="8677">
                  <c:v>23</c:v>
                </c:pt>
                <c:pt idx="8678">
                  <c:v>29</c:v>
                </c:pt>
                <c:pt idx="8679">
                  <c:v>26</c:v>
                </c:pt>
                <c:pt idx="8680">
                  <c:v>22</c:v>
                </c:pt>
                <c:pt idx="8681">
                  <c:v>26</c:v>
                </c:pt>
                <c:pt idx="8682">
                  <c:v>31</c:v>
                </c:pt>
                <c:pt idx="8683">
                  <c:v>22</c:v>
                </c:pt>
                <c:pt idx="8684">
                  <c:v>19</c:v>
                </c:pt>
                <c:pt idx="8685">
                  <c:v>25</c:v>
                </c:pt>
                <c:pt idx="8686">
                  <c:v>36</c:v>
                </c:pt>
                <c:pt idx="8687">
                  <c:v>28</c:v>
                </c:pt>
                <c:pt idx="8688">
                  <c:v>24</c:v>
                </c:pt>
                <c:pt idx="8689">
                  <c:v>26</c:v>
                </c:pt>
                <c:pt idx="8690">
                  <c:v>28</c:v>
                </c:pt>
                <c:pt idx="8691">
                  <c:v>23</c:v>
                </c:pt>
                <c:pt idx="8692">
                  <c:v>24</c:v>
                </c:pt>
                <c:pt idx="8693">
                  <c:v>20</c:v>
                </c:pt>
                <c:pt idx="8694">
                  <c:v>19</c:v>
                </c:pt>
                <c:pt idx="8695">
                  <c:v>32</c:v>
                </c:pt>
                <c:pt idx="8696">
                  <c:v>32</c:v>
                </c:pt>
                <c:pt idx="8697">
                  <c:v>34</c:v>
                </c:pt>
                <c:pt idx="8698">
                  <c:v>25</c:v>
                </c:pt>
                <c:pt idx="8699">
                  <c:v>22</c:v>
                </c:pt>
                <c:pt idx="8700">
                  <c:v>18</c:v>
                </c:pt>
                <c:pt idx="8701">
                  <c:v>28</c:v>
                </c:pt>
                <c:pt idx="8702">
                  <c:v>21</c:v>
                </c:pt>
                <c:pt idx="8703">
                  <c:v>25</c:v>
                </c:pt>
                <c:pt idx="8704">
                  <c:v>28</c:v>
                </c:pt>
                <c:pt idx="8705">
                  <c:v>19</c:v>
                </c:pt>
                <c:pt idx="8706">
                  <c:v>23</c:v>
                </c:pt>
                <c:pt idx="8707">
                  <c:v>26</c:v>
                </c:pt>
                <c:pt idx="8708">
                  <c:v>28</c:v>
                </c:pt>
                <c:pt idx="8709">
                  <c:v>33</c:v>
                </c:pt>
                <c:pt idx="8710">
                  <c:v>26</c:v>
                </c:pt>
                <c:pt idx="8711">
                  <c:v>25</c:v>
                </c:pt>
                <c:pt idx="8712">
                  <c:v>32</c:v>
                </c:pt>
                <c:pt idx="8713">
                  <c:v>22</c:v>
                </c:pt>
                <c:pt idx="8714">
                  <c:v>32</c:v>
                </c:pt>
                <c:pt idx="8715">
                  <c:v>24</c:v>
                </c:pt>
                <c:pt idx="8716">
                  <c:v>22</c:v>
                </c:pt>
                <c:pt idx="8717">
                  <c:v>29</c:v>
                </c:pt>
                <c:pt idx="8718">
                  <c:v>28</c:v>
                </c:pt>
                <c:pt idx="8719">
                  <c:v>27</c:v>
                </c:pt>
                <c:pt idx="8720">
                  <c:v>24</c:v>
                </c:pt>
                <c:pt idx="8721">
                  <c:v>26</c:v>
                </c:pt>
                <c:pt idx="8722">
                  <c:v>24</c:v>
                </c:pt>
                <c:pt idx="8723">
                  <c:v>21</c:v>
                </c:pt>
                <c:pt idx="8724">
                  <c:v>35</c:v>
                </c:pt>
                <c:pt idx="8725">
                  <c:v>20</c:v>
                </c:pt>
                <c:pt idx="8726">
                  <c:v>32</c:v>
                </c:pt>
                <c:pt idx="8727">
                  <c:v>21</c:v>
                </c:pt>
                <c:pt idx="8728">
                  <c:v>21</c:v>
                </c:pt>
                <c:pt idx="8729">
                  <c:v>36</c:v>
                </c:pt>
                <c:pt idx="8730">
                  <c:v>31</c:v>
                </c:pt>
                <c:pt idx="8731">
                  <c:v>19</c:v>
                </c:pt>
                <c:pt idx="8732">
                  <c:v>21</c:v>
                </c:pt>
                <c:pt idx="8733">
                  <c:v>28</c:v>
                </c:pt>
                <c:pt idx="8734">
                  <c:v>29</c:v>
                </c:pt>
                <c:pt idx="8735">
                  <c:v>23</c:v>
                </c:pt>
                <c:pt idx="8736">
                  <c:v>24</c:v>
                </c:pt>
                <c:pt idx="8737">
                  <c:v>23</c:v>
                </c:pt>
                <c:pt idx="8738">
                  <c:v>25</c:v>
                </c:pt>
                <c:pt idx="8739">
                  <c:v>30</c:v>
                </c:pt>
                <c:pt idx="8740">
                  <c:v>26</c:v>
                </c:pt>
                <c:pt idx="8741">
                  <c:v>36</c:v>
                </c:pt>
                <c:pt idx="8742">
                  <c:v>32</c:v>
                </c:pt>
                <c:pt idx="8743">
                  <c:v>22</c:v>
                </c:pt>
                <c:pt idx="8744">
                  <c:v>27</c:v>
                </c:pt>
                <c:pt idx="8745">
                  <c:v>19</c:v>
                </c:pt>
                <c:pt idx="8746">
                  <c:v>35</c:v>
                </c:pt>
                <c:pt idx="8747">
                  <c:v>24</c:v>
                </c:pt>
                <c:pt idx="8748">
                  <c:v>27</c:v>
                </c:pt>
                <c:pt idx="8749">
                  <c:v>22</c:v>
                </c:pt>
                <c:pt idx="8750">
                  <c:v>32</c:v>
                </c:pt>
                <c:pt idx="8751">
                  <c:v>34</c:v>
                </c:pt>
                <c:pt idx="8752">
                  <c:v>25</c:v>
                </c:pt>
                <c:pt idx="8753">
                  <c:v>23</c:v>
                </c:pt>
                <c:pt idx="8754">
                  <c:v>22</c:v>
                </c:pt>
                <c:pt idx="8755">
                  <c:v>21</c:v>
                </c:pt>
                <c:pt idx="8756">
                  <c:v>24</c:v>
                </c:pt>
                <c:pt idx="8757">
                  <c:v>34</c:v>
                </c:pt>
                <c:pt idx="8758">
                  <c:v>29</c:v>
                </c:pt>
                <c:pt idx="8759">
                  <c:v>22</c:v>
                </c:pt>
                <c:pt idx="8760">
                  <c:v>27</c:v>
                </c:pt>
                <c:pt idx="8761">
                  <c:v>36</c:v>
                </c:pt>
                <c:pt idx="8762">
                  <c:v>22</c:v>
                </c:pt>
                <c:pt idx="8763">
                  <c:v>23</c:v>
                </c:pt>
                <c:pt idx="8764">
                  <c:v>28</c:v>
                </c:pt>
                <c:pt idx="8765">
                  <c:v>26</c:v>
                </c:pt>
                <c:pt idx="8766">
                  <c:v>25</c:v>
                </c:pt>
                <c:pt idx="8767">
                  <c:v>27</c:v>
                </c:pt>
                <c:pt idx="8768">
                  <c:v>36</c:v>
                </c:pt>
                <c:pt idx="8769">
                  <c:v>21</c:v>
                </c:pt>
                <c:pt idx="8770">
                  <c:v>24</c:v>
                </c:pt>
                <c:pt idx="8771">
                  <c:v>24</c:v>
                </c:pt>
                <c:pt idx="8772">
                  <c:v>24</c:v>
                </c:pt>
                <c:pt idx="8773">
                  <c:v>20</c:v>
                </c:pt>
                <c:pt idx="8774">
                  <c:v>20</c:v>
                </c:pt>
                <c:pt idx="8775">
                  <c:v>22</c:v>
                </c:pt>
                <c:pt idx="8776">
                  <c:v>27</c:v>
                </c:pt>
                <c:pt idx="8777">
                  <c:v>29</c:v>
                </c:pt>
                <c:pt idx="8778">
                  <c:v>36</c:v>
                </c:pt>
                <c:pt idx="8779">
                  <c:v>30</c:v>
                </c:pt>
                <c:pt idx="8780">
                  <c:v>26</c:v>
                </c:pt>
                <c:pt idx="8781">
                  <c:v>21</c:v>
                </c:pt>
                <c:pt idx="8782">
                  <c:v>24</c:v>
                </c:pt>
                <c:pt idx="8783">
                  <c:v>32</c:v>
                </c:pt>
                <c:pt idx="8784">
                  <c:v>21</c:v>
                </c:pt>
                <c:pt idx="8785">
                  <c:v>29</c:v>
                </c:pt>
                <c:pt idx="8786">
                  <c:v>28</c:v>
                </c:pt>
                <c:pt idx="8787">
                  <c:v>26</c:v>
                </c:pt>
                <c:pt idx="8788">
                  <c:v>23</c:v>
                </c:pt>
                <c:pt idx="8789">
                  <c:v>25</c:v>
                </c:pt>
                <c:pt idx="8790">
                  <c:v>21</c:v>
                </c:pt>
                <c:pt idx="8791">
                  <c:v>22</c:v>
                </c:pt>
                <c:pt idx="8792">
                  <c:v>24</c:v>
                </c:pt>
                <c:pt idx="8793">
                  <c:v>21</c:v>
                </c:pt>
                <c:pt idx="8794">
                  <c:v>18</c:v>
                </c:pt>
                <c:pt idx="8795">
                  <c:v>20</c:v>
                </c:pt>
                <c:pt idx="8796">
                  <c:v>30</c:v>
                </c:pt>
                <c:pt idx="8797">
                  <c:v>23</c:v>
                </c:pt>
                <c:pt idx="8798">
                  <c:v>25</c:v>
                </c:pt>
                <c:pt idx="8799">
                  <c:v>29</c:v>
                </c:pt>
                <c:pt idx="8800">
                  <c:v>27</c:v>
                </c:pt>
                <c:pt idx="8801">
                  <c:v>29</c:v>
                </c:pt>
                <c:pt idx="8802">
                  <c:v>28</c:v>
                </c:pt>
                <c:pt idx="8803">
                  <c:v>24</c:v>
                </c:pt>
                <c:pt idx="8804">
                  <c:v>20</c:v>
                </c:pt>
                <c:pt idx="8805">
                  <c:v>35</c:v>
                </c:pt>
                <c:pt idx="8806">
                  <c:v>25</c:v>
                </c:pt>
                <c:pt idx="8807">
                  <c:v>23</c:v>
                </c:pt>
                <c:pt idx="8808">
                  <c:v>33</c:v>
                </c:pt>
                <c:pt idx="8809">
                  <c:v>21</c:v>
                </c:pt>
                <c:pt idx="8810">
                  <c:v>20</c:v>
                </c:pt>
                <c:pt idx="8811">
                  <c:v>28</c:v>
                </c:pt>
                <c:pt idx="8812">
                  <c:v>29</c:v>
                </c:pt>
                <c:pt idx="8813">
                  <c:v>23</c:v>
                </c:pt>
                <c:pt idx="8814">
                  <c:v>28</c:v>
                </c:pt>
                <c:pt idx="8815">
                  <c:v>20</c:v>
                </c:pt>
                <c:pt idx="8816">
                  <c:v>32</c:v>
                </c:pt>
                <c:pt idx="8817">
                  <c:v>27</c:v>
                </c:pt>
                <c:pt idx="8818">
                  <c:v>35</c:v>
                </c:pt>
                <c:pt idx="8819">
                  <c:v>32</c:v>
                </c:pt>
                <c:pt idx="8820">
                  <c:v>27</c:v>
                </c:pt>
                <c:pt idx="8821">
                  <c:v>26</c:v>
                </c:pt>
                <c:pt idx="8822">
                  <c:v>29</c:v>
                </c:pt>
                <c:pt idx="8823">
                  <c:v>24</c:v>
                </c:pt>
                <c:pt idx="8824">
                  <c:v>22</c:v>
                </c:pt>
                <c:pt idx="8825">
                  <c:v>24</c:v>
                </c:pt>
                <c:pt idx="8826">
                  <c:v>19</c:v>
                </c:pt>
                <c:pt idx="8827">
                  <c:v>24</c:v>
                </c:pt>
                <c:pt idx="8828">
                  <c:v>22</c:v>
                </c:pt>
                <c:pt idx="8829">
                  <c:v>20</c:v>
                </c:pt>
                <c:pt idx="8830">
                  <c:v>28</c:v>
                </c:pt>
                <c:pt idx="8831">
                  <c:v>33</c:v>
                </c:pt>
                <c:pt idx="8832">
                  <c:v>31</c:v>
                </c:pt>
                <c:pt idx="8833">
                  <c:v>25</c:v>
                </c:pt>
                <c:pt idx="8834">
                  <c:v>23</c:v>
                </c:pt>
                <c:pt idx="8835">
                  <c:v>22</c:v>
                </c:pt>
                <c:pt idx="8836">
                  <c:v>19</c:v>
                </c:pt>
                <c:pt idx="8837">
                  <c:v>29</c:v>
                </c:pt>
                <c:pt idx="8838">
                  <c:v>26</c:v>
                </c:pt>
                <c:pt idx="8839">
                  <c:v>25</c:v>
                </c:pt>
                <c:pt idx="8840">
                  <c:v>22</c:v>
                </c:pt>
                <c:pt idx="8841">
                  <c:v>21</c:v>
                </c:pt>
                <c:pt idx="8842">
                  <c:v>27</c:v>
                </c:pt>
                <c:pt idx="8843">
                  <c:v>23</c:v>
                </c:pt>
                <c:pt idx="8844">
                  <c:v>27</c:v>
                </c:pt>
                <c:pt idx="8845">
                  <c:v>19</c:v>
                </c:pt>
                <c:pt idx="8846">
                  <c:v>25</c:v>
                </c:pt>
                <c:pt idx="8847">
                  <c:v>21</c:v>
                </c:pt>
                <c:pt idx="8848">
                  <c:v>23</c:v>
                </c:pt>
                <c:pt idx="8849">
                  <c:v>20</c:v>
                </c:pt>
                <c:pt idx="8850">
                  <c:v>21</c:v>
                </c:pt>
                <c:pt idx="8851">
                  <c:v>25</c:v>
                </c:pt>
                <c:pt idx="8852">
                  <c:v>25</c:v>
                </c:pt>
                <c:pt idx="8853">
                  <c:v>21</c:v>
                </c:pt>
                <c:pt idx="8854">
                  <c:v>25</c:v>
                </c:pt>
                <c:pt idx="8855">
                  <c:v>21</c:v>
                </c:pt>
                <c:pt idx="8856">
                  <c:v>22</c:v>
                </c:pt>
                <c:pt idx="8857">
                  <c:v>18</c:v>
                </c:pt>
                <c:pt idx="8858">
                  <c:v>26</c:v>
                </c:pt>
                <c:pt idx="8859">
                  <c:v>29</c:v>
                </c:pt>
                <c:pt idx="8860">
                  <c:v>23</c:v>
                </c:pt>
                <c:pt idx="8861">
                  <c:v>26</c:v>
                </c:pt>
                <c:pt idx="8862">
                  <c:v>21</c:v>
                </c:pt>
                <c:pt idx="8863">
                  <c:v>22</c:v>
                </c:pt>
                <c:pt idx="8864">
                  <c:v>21</c:v>
                </c:pt>
                <c:pt idx="8865">
                  <c:v>22</c:v>
                </c:pt>
                <c:pt idx="8866">
                  <c:v>26</c:v>
                </c:pt>
                <c:pt idx="8867">
                  <c:v>30</c:v>
                </c:pt>
                <c:pt idx="8868">
                  <c:v>25</c:v>
                </c:pt>
                <c:pt idx="8869">
                  <c:v>21</c:v>
                </c:pt>
                <c:pt idx="8870">
                  <c:v>33</c:v>
                </c:pt>
                <c:pt idx="8871">
                  <c:v>20</c:v>
                </c:pt>
                <c:pt idx="8872">
                  <c:v>26</c:v>
                </c:pt>
                <c:pt idx="8873">
                  <c:v>22</c:v>
                </c:pt>
                <c:pt idx="8874">
                  <c:v>21</c:v>
                </c:pt>
                <c:pt idx="8875">
                  <c:v>31</c:v>
                </c:pt>
                <c:pt idx="8876">
                  <c:v>27</c:v>
                </c:pt>
                <c:pt idx="8877">
                  <c:v>22</c:v>
                </c:pt>
                <c:pt idx="8878">
                  <c:v>35</c:v>
                </c:pt>
                <c:pt idx="8879">
                  <c:v>33</c:v>
                </c:pt>
                <c:pt idx="8880">
                  <c:v>33</c:v>
                </c:pt>
                <c:pt idx="8881">
                  <c:v>23</c:v>
                </c:pt>
                <c:pt idx="8882">
                  <c:v>20</c:v>
                </c:pt>
                <c:pt idx="8883">
                  <c:v>26</c:v>
                </c:pt>
                <c:pt idx="8884">
                  <c:v>32</c:v>
                </c:pt>
                <c:pt idx="8885">
                  <c:v>23</c:v>
                </c:pt>
                <c:pt idx="8886">
                  <c:v>21</c:v>
                </c:pt>
                <c:pt idx="8887">
                  <c:v>29</c:v>
                </c:pt>
                <c:pt idx="8888">
                  <c:v>30</c:v>
                </c:pt>
                <c:pt idx="8889">
                  <c:v>27</c:v>
                </c:pt>
                <c:pt idx="8890">
                  <c:v>24</c:v>
                </c:pt>
                <c:pt idx="8891">
                  <c:v>26</c:v>
                </c:pt>
                <c:pt idx="8892">
                  <c:v>36</c:v>
                </c:pt>
                <c:pt idx="8893">
                  <c:v>28</c:v>
                </c:pt>
                <c:pt idx="8894">
                  <c:v>28</c:v>
                </c:pt>
                <c:pt idx="8895">
                  <c:v>26</c:v>
                </c:pt>
                <c:pt idx="8896">
                  <c:v>27</c:v>
                </c:pt>
                <c:pt idx="8897">
                  <c:v>24</c:v>
                </c:pt>
                <c:pt idx="8898">
                  <c:v>19</c:v>
                </c:pt>
                <c:pt idx="8899">
                  <c:v>25</c:v>
                </c:pt>
                <c:pt idx="8900">
                  <c:v>18</c:v>
                </c:pt>
                <c:pt idx="8901">
                  <c:v>31</c:v>
                </c:pt>
                <c:pt idx="8902">
                  <c:v>25</c:v>
                </c:pt>
                <c:pt idx="8903">
                  <c:v>34</c:v>
                </c:pt>
                <c:pt idx="8904">
                  <c:v>23</c:v>
                </c:pt>
                <c:pt idx="8905">
                  <c:v>21</c:v>
                </c:pt>
                <c:pt idx="8906">
                  <c:v>26</c:v>
                </c:pt>
                <c:pt idx="8907">
                  <c:v>18</c:v>
                </c:pt>
                <c:pt idx="8908">
                  <c:v>33</c:v>
                </c:pt>
                <c:pt idx="8909">
                  <c:v>29</c:v>
                </c:pt>
                <c:pt idx="8910">
                  <c:v>29</c:v>
                </c:pt>
                <c:pt idx="8911">
                  <c:v>20</c:v>
                </c:pt>
                <c:pt idx="8912">
                  <c:v>36</c:v>
                </c:pt>
                <c:pt idx="8913">
                  <c:v>30</c:v>
                </c:pt>
                <c:pt idx="8914">
                  <c:v>19</c:v>
                </c:pt>
                <c:pt idx="8915">
                  <c:v>24</c:v>
                </c:pt>
                <c:pt idx="8916">
                  <c:v>20</c:v>
                </c:pt>
                <c:pt idx="8917">
                  <c:v>31</c:v>
                </c:pt>
                <c:pt idx="8918">
                  <c:v>26</c:v>
                </c:pt>
                <c:pt idx="8919">
                  <c:v>28</c:v>
                </c:pt>
                <c:pt idx="8920">
                  <c:v>25</c:v>
                </c:pt>
                <c:pt idx="8921">
                  <c:v>24</c:v>
                </c:pt>
                <c:pt idx="8922">
                  <c:v>30</c:v>
                </c:pt>
                <c:pt idx="8923">
                  <c:v>27</c:v>
                </c:pt>
                <c:pt idx="8924">
                  <c:v>23</c:v>
                </c:pt>
                <c:pt idx="8925">
                  <c:v>24</c:v>
                </c:pt>
                <c:pt idx="8926">
                  <c:v>30</c:v>
                </c:pt>
                <c:pt idx="8927">
                  <c:v>19</c:v>
                </c:pt>
                <c:pt idx="8928">
                  <c:v>21</c:v>
                </c:pt>
                <c:pt idx="8929">
                  <c:v>31</c:v>
                </c:pt>
                <c:pt idx="8930">
                  <c:v>27</c:v>
                </c:pt>
                <c:pt idx="8931">
                  <c:v>25</c:v>
                </c:pt>
                <c:pt idx="8932">
                  <c:v>23</c:v>
                </c:pt>
                <c:pt idx="8933">
                  <c:v>23</c:v>
                </c:pt>
                <c:pt idx="8934">
                  <c:v>20</c:v>
                </c:pt>
                <c:pt idx="8935">
                  <c:v>21</c:v>
                </c:pt>
                <c:pt idx="8936">
                  <c:v>25</c:v>
                </c:pt>
                <c:pt idx="8937">
                  <c:v>27</c:v>
                </c:pt>
                <c:pt idx="8938">
                  <c:v>24</c:v>
                </c:pt>
                <c:pt idx="8939">
                  <c:v>30</c:v>
                </c:pt>
                <c:pt idx="8940">
                  <c:v>24</c:v>
                </c:pt>
                <c:pt idx="8941">
                  <c:v>31</c:v>
                </c:pt>
                <c:pt idx="8942">
                  <c:v>20</c:v>
                </c:pt>
                <c:pt idx="8943">
                  <c:v>21</c:v>
                </c:pt>
                <c:pt idx="8944">
                  <c:v>24</c:v>
                </c:pt>
                <c:pt idx="8945">
                  <c:v>26</c:v>
                </c:pt>
                <c:pt idx="8946">
                  <c:v>23</c:v>
                </c:pt>
                <c:pt idx="8947">
                  <c:v>37</c:v>
                </c:pt>
                <c:pt idx="8948">
                  <c:v>25</c:v>
                </c:pt>
                <c:pt idx="8949">
                  <c:v>30</c:v>
                </c:pt>
                <c:pt idx="8950">
                  <c:v>28</c:v>
                </c:pt>
                <c:pt idx="8951">
                  <c:v>24</c:v>
                </c:pt>
                <c:pt idx="8952">
                  <c:v>31</c:v>
                </c:pt>
                <c:pt idx="8953">
                  <c:v>32</c:v>
                </c:pt>
                <c:pt idx="8954">
                  <c:v>22</c:v>
                </c:pt>
                <c:pt idx="8955">
                  <c:v>31</c:v>
                </c:pt>
                <c:pt idx="8956">
                  <c:v>28</c:v>
                </c:pt>
                <c:pt idx="8957">
                  <c:v>28</c:v>
                </c:pt>
                <c:pt idx="8958">
                  <c:v>23</c:v>
                </c:pt>
                <c:pt idx="8959">
                  <c:v>23</c:v>
                </c:pt>
                <c:pt idx="8960">
                  <c:v>25</c:v>
                </c:pt>
                <c:pt idx="8961">
                  <c:v>22</c:v>
                </c:pt>
                <c:pt idx="8962">
                  <c:v>32</c:v>
                </c:pt>
                <c:pt idx="8963">
                  <c:v>21</c:v>
                </c:pt>
                <c:pt idx="8964">
                  <c:v>30</c:v>
                </c:pt>
                <c:pt idx="8965">
                  <c:v>18</c:v>
                </c:pt>
                <c:pt idx="8966">
                  <c:v>17</c:v>
                </c:pt>
                <c:pt idx="8967">
                  <c:v>22</c:v>
                </c:pt>
                <c:pt idx="8968">
                  <c:v>32</c:v>
                </c:pt>
                <c:pt idx="8969">
                  <c:v>27</c:v>
                </c:pt>
                <c:pt idx="8970">
                  <c:v>26</c:v>
                </c:pt>
                <c:pt idx="8971">
                  <c:v>25</c:v>
                </c:pt>
                <c:pt idx="8972">
                  <c:v>26</c:v>
                </c:pt>
                <c:pt idx="8973">
                  <c:v>23</c:v>
                </c:pt>
                <c:pt idx="8974">
                  <c:v>20</c:v>
                </c:pt>
                <c:pt idx="8975">
                  <c:v>22</c:v>
                </c:pt>
                <c:pt idx="8976">
                  <c:v>18</c:v>
                </c:pt>
                <c:pt idx="8977">
                  <c:v>32</c:v>
                </c:pt>
                <c:pt idx="8978">
                  <c:v>26</c:v>
                </c:pt>
                <c:pt idx="8979">
                  <c:v>28</c:v>
                </c:pt>
                <c:pt idx="8980">
                  <c:v>29</c:v>
                </c:pt>
                <c:pt idx="8981">
                  <c:v>23</c:v>
                </c:pt>
                <c:pt idx="8982">
                  <c:v>29</c:v>
                </c:pt>
                <c:pt idx="8983">
                  <c:v>25</c:v>
                </c:pt>
                <c:pt idx="8984">
                  <c:v>30</c:v>
                </c:pt>
                <c:pt idx="8985">
                  <c:v>22</c:v>
                </c:pt>
                <c:pt idx="8986">
                  <c:v>26</c:v>
                </c:pt>
                <c:pt idx="8987">
                  <c:v>26</c:v>
                </c:pt>
                <c:pt idx="8988">
                  <c:v>27</c:v>
                </c:pt>
                <c:pt idx="8989">
                  <c:v>30</c:v>
                </c:pt>
                <c:pt idx="8990">
                  <c:v>23</c:v>
                </c:pt>
                <c:pt idx="8991">
                  <c:v>22</c:v>
                </c:pt>
                <c:pt idx="8992">
                  <c:v>31</c:v>
                </c:pt>
                <c:pt idx="8993">
                  <c:v>21</c:v>
                </c:pt>
                <c:pt idx="8994">
                  <c:v>34</c:v>
                </c:pt>
                <c:pt idx="8995">
                  <c:v>20</c:v>
                </c:pt>
                <c:pt idx="8996">
                  <c:v>22</c:v>
                </c:pt>
                <c:pt idx="8997">
                  <c:v>32</c:v>
                </c:pt>
                <c:pt idx="8998">
                  <c:v>19</c:v>
                </c:pt>
                <c:pt idx="8999">
                  <c:v>26</c:v>
                </c:pt>
                <c:pt idx="9000">
                  <c:v>27</c:v>
                </c:pt>
                <c:pt idx="9001">
                  <c:v>35</c:v>
                </c:pt>
                <c:pt idx="9002">
                  <c:v>24</c:v>
                </c:pt>
                <c:pt idx="9003">
                  <c:v>20</c:v>
                </c:pt>
                <c:pt idx="9004">
                  <c:v>26</c:v>
                </c:pt>
                <c:pt idx="9005">
                  <c:v>25</c:v>
                </c:pt>
                <c:pt idx="9006">
                  <c:v>27</c:v>
                </c:pt>
                <c:pt idx="9007">
                  <c:v>26</c:v>
                </c:pt>
                <c:pt idx="9008">
                  <c:v>29</c:v>
                </c:pt>
                <c:pt idx="9009">
                  <c:v>21</c:v>
                </c:pt>
                <c:pt idx="9010">
                  <c:v>22</c:v>
                </c:pt>
                <c:pt idx="9011">
                  <c:v>23</c:v>
                </c:pt>
                <c:pt idx="9012">
                  <c:v>22</c:v>
                </c:pt>
                <c:pt idx="9013">
                  <c:v>22</c:v>
                </c:pt>
                <c:pt idx="9014">
                  <c:v>21</c:v>
                </c:pt>
                <c:pt idx="9015">
                  <c:v>27</c:v>
                </c:pt>
                <c:pt idx="9016">
                  <c:v>26</c:v>
                </c:pt>
                <c:pt idx="9017">
                  <c:v>29</c:v>
                </c:pt>
                <c:pt idx="9018">
                  <c:v>20</c:v>
                </c:pt>
                <c:pt idx="9019">
                  <c:v>22</c:v>
                </c:pt>
                <c:pt idx="9020">
                  <c:v>32</c:v>
                </c:pt>
                <c:pt idx="9021">
                  <c:v>23</c:v>
                </c:pt>
                <c:pt idx="9022">
                  <c:v>20</c:v>
                </c:pt>
                <c:pt idx="9023">
                  <c:v>30</c:v>
                </c:pt>
                <c:pt idx="9024">
                  <c:v>33</c:v>
                </c:pt>
                <c:pt idx="9025">
                  <c:v>23</c:v>
                </c:pt>
                <c:pt idx="9026">
                  <c:v>20</c:v>
                </c:pt>
                <c:pt idx="9027">
                  <c:v>29</c:v>
                </c:pt>
                <c:pt idx="9028">
                  <c:v>28</c:v>
                </c:pt>
                <c:pt idx="9029">
                  <c:v>23</c:v>
                </c:pt>
                <c:pt idx="9030">
                  <c:v>20</c:v>
                </c:pt>
                <c:pt idx="9031">
                  <c:v>26</c:v>
                </c:pt>
                <c:pt idx="9032">
                  <c:v>28</c:v>
                </c:pt>
                <c:pt idx="9033">
                  <c:v>21</c:v>
                </c:pt>
                <c:pt idx="9034">
                  <c:v>34</c:v>
                </c:pt>
                <c:pt idx="9035">
                  <c:v>24</c:v>
                </c:pt>
                <c:pt idx="9036">
                  <c:v>29</c:v>
                </c:pt>
                <c:pt idx="9037">
                  <c:v>22</c:v>
                </c:pt>
                <c:pt idx="9038">
                  <c:v>21</c:v>
                </c:pt>
                <c:pt idx="9039">
                  <c:v>31</c:v>
                </c:pt>
                <c:pt idx="9040">
                  <c:v>20</c:v>
                </c:pt>
                <c:pt idx="9041">
                  <c:v>24</c:v>
                </c:pt>
                <c:pt idx="9042">
                  <c:v>27</c:v>
                </c:pt>
                <c:pt idx="9043">
                  <c:v>21</c:v>
                </c:pt>
                <c:pt idx="9044">
                  <c:v>23</c:v>
                </c:pt>
                <c:pt idx="9045">
                  <c:v>20</c:v>
                </c:pt>
                <c:pt idx="9046">
                  <c:v>29</c:v>
                </c:pt>
                <c:pt idx="9047">
                  <c:v>24</c:v>
                </c:pt>
                <c:pt idx="9048">
                  <c:v>20</c:v>
                </c:pt>
                <c:pt idx="9049">
                  <c:v>20</c:v>
                </c:pt>
                <c:pt idx="9050">
                  <c:v>26</c:v>
                </c:pt>
                <c:pt idx="9051">
                  <c:v>31</c:v>
                </c:pt>
                <c:pt idx="9052">
                  <c:v>28</c:v>
                </c:pt>
                <c:pt idx="9053">
                  <c:v>30</c:v>
                </c:pt>
                <c:pt idx="9054">
                  <c:v>27</c:v>
                </c:pt>
                <c:pt idx="9055">
                  <c:v>27</c:v>
                </c:pt>
                <c:pt idx="9056">
                  <c:v>23</c:v>
                </c:pt>
                <c:pt idx="9057">
                  <c:v>32</c:v>
                </c:pt>
                <c:pt idx="9058">
                  <c:v>26</c:v>
                </c:pt>
                <c:pt idx="9059">
                  <c:v>24</c:v>
                </c:pt>
                <c:pt idx="9060">
                  <c:v>23</c:v>
                </c:pt>
                <c:pt idx="9061">
                  <c:v>20</c:v>
                </c:pt>
                <c:pt idx="9062">
                  <c:v>28</c:v>
                </c:pt>
                <c:pt idx="9063">
                  <c:v>25</c:v>
                </c:pt>
                <c:pt idx="9064">
                  <c:v>30</c:v>
                </c:pt>
                <c:pt idx="9065">
                  <c:v>22</c:v>
                </c:pt>
                <c:pt idx="9066">
                  <c:v>22</c:v>
                </c:pt>
                <c:pt idx="9067">
                  <c:v>25</c:v>
                </c:pt>
                <c:pt idx="9068">
                  <c:v>24</c:v>
                </c:pt>
                <c:pt idx="9069">
                  <c:v>22</c:v>
                </c:pt>
                <c:pt idx="9070">
                  <c:v>25</c:v>
                </c:pt>
                <c:pt idx="9071">
                  <c:v>21</c:v>
                </c:pt>
                <c:pt idx="9072">
                  <c:v>31</c:v>
                </c:pt>
                <c:pt idx="9073">
                  <c:v>28</c:v>
                </c:pt>
                <c:pt idx="9074">
                  <c:v>29</c:v>
                </c:pt>
                <c:pt idx="9075">
                  <c:v>24</c:v>
                </c:pt>
                <c:pt idx="9076">
                  <c:v>21</c:v>
                </c:pt>
                <c:pt idx="9077">
                  <c:v>23</c:v>
                </c:pt>
                <c:pt idx="9078">
                  <c:v>22</c:v>
                </c:pt>
                <c:pt idx="9079">
                  <c:v>29</c:v>
                </c:pt>
                <c:pt idx="9080">
                  <c:v>21</c:v>
                </c:pt>
                <c:pt idx="9081">
                  <c:v>22</c:v>
                </c:pt>
                <c:pt idx="9082">
                  <c:v>31</c:v>
                </c:pt>
                <c:pt idx="9083">
                  <c:v>25</c:v>
                </c:pt>
                <c:pt idx="9084">
                  <c:v>27</c:v>
                </c:pt>
                <c:pt idx="9085">
                  <c:v>22</c:v>
                </c:pt>
                <c:pt idx="9086">
                  <c:v>23</c:v>
                </c:pt>
                <c:pt idx="9087">
                  <c:v>22</c:v>
                </c:pt>
                <c:pt idx="9088">
                  <c:v>23</c:v>
                </c:pt>
                <c:pt idx="9089">
                  <c:v>29</c:v>
                </c:pt>
                <c:pt idx="9090">
                  <c:v>27</c:v>
                </c:pt>
                <c:pt idx="9091">
                  <c:v>32</c:v>
                </c:pt>
                <c:pt idx="9092">
                  <c:v>38</c:v>
                </c:pt>
                <c:pt idx="9093">
                  <c:v>21</c:v>
                </c:pt>
                <c:pt idx="9094">
                  <c:v>22</c:v>
                </c:pt>
                <c:pt idx="9095">
                  <c:v>25</c:v>
                </c:pt>
                <c:pt idx="9096">
                  <c:v>19</c:v>
                </c:pt>
                <c:pt idx="9097">
                  <c:v>25</c:v>
                </c:pt>
                <c:pt idx="9098">
                  <c:v>18</c:v>
                </c:pt>
                <c:pt idx="9099">
                  <c:v>32</c:v>
                </c:pt>
                <c:pt idx="9100">
                  <c:v>33</c:v>
                </c:pt>
                <c:pt idx="9101">
                  <c:v>24</c:v>
                </c:pt>
                <c:pt idx="9102">
                  <c:v>24</c:v>
                </c:pt>
                <c:pt idx="9103">
                  <c:v>21</c:v>
                </c:pt>
                <c:pt idx="9104">
                  <c:v>21</c:v>
                </c:pt>
                <c:pt idx="9105">
                  <c:v>21</c:v>
                </c:pt>
                <c:pt idx="9106">
                  <c:v>21</c:v>
                </c:pt>
                <c:pt idx="9107">
                  <c:v>20</c:v>
                </c:pt>
                <c:pt idx="9108">
                  <c:v>28</c:v>
                </c:pt>
                <c:pt idx="9109">
                  <c:v>23</c:v>
                </c:pt>
                <c:pt idx="9110">
                  <c:v>26</c:v>
                </c:pt>
                <c:pt idx="9111">
                  <c:v>32</c:v>
                </c:pt>
                <c:pt idx="9112">
                  <c:v>22</c:v>
                </c:pt>
                <c:pt idx="9113">
                  <c:v>37</c:v>
                </c:pt>
                <c:pt idx="9114">
                  <c:v>22</c:v>
                </c:pt>
                <c:pt idx="9115">
                  <c:v>27</c:v>
                </c:pt>
                <c:pt idx="9116">
                  <c:v>20</c:v>
                </c:pt>
                <c:pt idx="9117">
                  <c:v>22</c:v>
                </c:pt>
                <c:pt idx="9118">
                  <c:v>24</c:v>
                </c:pt>
                <c:pt idx="9119">
                  <c:v>32</c:v>
                </c:pt>
                <c:pt idx="9120">
                  <c:v>26</c:v>
                </c:pt>
                <c:pt idx="9121">
                  <c:v>25</c:v>
                </c:pt>
                <c:pt idx="9122">
                  <c:v>23</c:v>
                </c:pt>
                <c:pt idx="9123">
                  <c:v>25</c:v>
                </c:pt>
                <c:pt idx="9124">
                  <c:v>22</c:v>
                </c:pt>
                <c:pt idx="9125">
                  <c:v>24</c:v>
                </c:pt>
                <c:pt idx="9126">
                  <c:v>28</c:v>
                </c:pt>
                <c:pt idx="9127">
                  <c:v>23</c:v>
                </c:pt>
                <c:pt idx="9128">
                  <c:v>21</c:v>
                </c:pt>
                <c:pt idx="9129">
                  <c:v>19</c:v>
                </c:pt>
                <c:pt idx="9130">
                  <c:v>34</c:v>
                </c:pt>
                <c:pt idx="9131">
                  <c:v>28</c:v>
                </c:pt>
                <c:pt idx="9132">
                  <c:v>21</c:v>
                </c:pt>
                <c:pt idx="9133">
                  <c:v>30</c:v>
                </c:pt>
                <c:pt idx="9134">
                  <c:v>22</c:v>
                </c:pt>
                <c:pt idx="9135">
                  <c:v>26</c:v>
                </c:pt>
                <c:pt idx="9136">
                  <c:v>22</c:v>
                </c:pt>
                <c:pt idx="9137">
                  <c:v>21</c:v>
                </c:pt>
                <c:pt idx="9138">
                  <c:v>20</c:v>
                </c:pt>
                <c:pt idx="9139">
                  <c:v>25</c:v>
                </c:pt>
                <c:pt idx="9140">
                  <c:v>23</c:v>
                </c:pt>
                <c:pt idx="9141">
                  <c:v>20</c:v>
                </c:pt>
                <c:pt idx="9142">
                  <c:v>18</c:v>
                </c:pt>
                <c:pt idx="9143">
                  <c:v>18</c:v>
                </c:pt>
                <c:pt idx="9144">
                  <c:v>21</c:v>
                </c:pt>
                <c:pt idx="9145">
                  <c:v>22</c:v>
                </c:pt>
                <c:pt idx="9146">
                  <c:v>29</c:v>
                </c:pt>
                <c:pt idx="9147">
                  <c:v>28</c:v>
                </c:pt>
                <c:pt idx="9148">
                  <c:v>29</c:v>
                </c:pt>
                <c:pt idx="9149">
                  <c:v>25</c:v>
                </c:pt>
                <c:pt idx="9150">
                  <c:v>26</c:v>
                </c:pt>
                <c:pt idx="9151">
                  <c:v>20</c:v>
                </c:pt>
                <c:pt idx="9152">
                  <c:v>33</c:v>
                </c:pt>
                <c:pt idx="9153">
                  <c:v>30</c:v>
                </c:pt>
                <c:pt idx="9154">
                  <c:v>25</c:v>
                </c:pt>
                <c:pt idx="9155">
                  <c:v>24</c:v>
                </c:pt>
                <c:pt idx="9156">
                  <c:v>30</c:v>
                </c:pt>
                <c:pt idx="9157">
                  <c:v>33</c:v>
                </c:pt>
                <c:pt idx="9158">
                  <c:v>17</c:v>
                </c:pt>
                <c:pt idx="9159">
                  <c:v>33</c:v>
                </c:pt>
                <c:pt idx="9160">
                  <c:v>23</c:v>
                </c:pt>
                <c:pt idx="9161">
                  <c:v>25</c:v>
                </c:pt>
                <c:pt idx="9162">
                  <c:v>29</c:v>
                </c:pt>
                <c:pt idx="9163">
                  <c:v>31</c:v>
                </c:pt>
                <c:pt idx="9164">
                  <c:v>29</c:v>
                </c:pt>
                <c:pt idx="9165">
                  <c:v>29</c:v>
                </c:pt>
                <c:pt idx="9166">
                  <c:v>32</c:v>
                </c:pt>
                <c:pt idx="9167">
                  <c:v>30</c:v>
                </c:pt>
                <c:pt idx="9168">
                  <c:v>30</c:v>
                </c:pt>
                <c:pt idx="9169">
                  <c:v>33</c:v>
                </c:pt>
                <c:pt idx="9170">
                  <c:v>31</c:v>
                </c:pt>
                <c:pt idx="9171">
                  <c:v>30</c:v>
                </c:pt>
                <c:pt idx="9172">
                  <c:v>26</c:v>
                </c:pt>
                <c:pt idx="9173">
                  <c:v>19</c:v>
                </c:pt>
                <c:pt idx="9174">
                  <c:v>31</c:v>
                </c:pt>
                <c:pt idx="9175">
                  <c:v>29</c:v>
                </c:pt>
                <c:pt idx="9176">
                  <c:v>26</c:v>
                </c:pt>
                <c:pt idx="9177">
                  <c:v>23</c:v>
                </c:pt>
                <c:pt idx="9178">
                  <c:v>21</c:v>
                </c:pt>
                <c:pt idx="9179">
                  <c:v>36</c:v>
                </c:pt>
                <c:pt idx="9180">
                  <c:v>24</c:v>
                </c:pt>
                <c:pt idx="9181">
                  <c:v>33</c:v>
                </c:pt>
                <c:pt idx="9182">
                  <c:v>23</c:v>
                </c:pt>
                <c:pt idx="9183">
                  <c:v>38</c:v>
                </c:pt>
                <c:pt idx="9184">
                  <c:v>29</c:v>
                </c:pt>
                <c:pt idx="9185">
                  <c:v>30</c:v>
                </c:pt>
                <c:pt idx="9186">
                  <c:v>24</c:v>
                </c:pt>
                <c:pt idx="9187">
                  <c:v>18</c:v>
                </c:pt>
                <c:pt idx="9188">
                  <c:v>32</c:v>
                </c:pt>
                <c:pt idx="9189">
                  <c:v>30</c:v>
                </c:pt>
                <c:pt idx="9190">
                  <c:v>26</c:v>
                </c:pt>
                <c:pt idx="9191">
                  <c:v>23</c:v>
                </c:pt>
                <c:pt idx="9192">
                  <c:v>27</c:v>
                </c:pt>
                <c:pt idx="9193">
                  <c:v>24</c:v>
                </c:pt>
                <c:pt idx="9194">
                  <c:v>21</c:v>
                </c:pt>
                <c:pt idx="9195">
                  <c:v>30</c:v>
                </c:pt>
                <c:pt idx="9196">
                  <c:v>22</c:v>
                </c:pt>
                <c:pt idx="9197">
                  <c:v>22</c:v>
                </c:pt>
                <c:pt idx="9198">
                  <c:v>30</c:v>
                </c:pt>
                <c:pt idx="9199">
                  <c:v>29</c:v>
                </c:pt>
                <c:pt idx="9200">
                  <c:v>29</c:v>
                </c:pt>
                <c:pt idx="9201">
                  <c:v>28</c:v>
                </c:pt>
                <c:pt idx="9202">
                  <c:v>33</c:v>
                </c:pt>
                <c:pt idx="9203">
                  <c:v>21</c:v>
                </c:pt>
                <c:pt idx="9204">
                  <c:v>31</c:v>
                </c:pt>
                <c:pt idx="9205">
                  <c:v>32</c:v>
                </c:pt>
                <c:pt idx="9206">
                  <c:v>26</c:v>
                </c:pt>
                <c:pt idx="9207">
                  <c:v>25</c:v>
                </c:pt>
                <c:pt idx="9208">
                  <c:v>32</c:v>
                </c:pt>
                <c:pt idx="9209">
                  <c:v>25</c:v>
                </c:pt>
                <c:pt idx="9210">
                  <c:v>31</c:v>
                </c:pt>
                <c:pt idx="9211">
                  <c:v>29</c:v>
                </c:pt>
                <c:pt idx="9212">
                  <c:v>22</c:v>
                </c:pt>
                <c:pt idx="9213">
                  <c:v>28</c:v>
                </c:pt>
                <c:pt idx="9214">
                  <c:v>30</c:v>
                </c:pt>
                <c:pt idx="9215">
                  <c:v>27</c:v>
                </c:pt>
                <c:pt idx="9216">
                  <c:v>20</c:v>
                </c:pt>
                <c:pt idx="9217">
                  <c:v>30</c:v>
                </c:pt>
                <c:pt idx="9218">
                  <c:v>34</c:v>
                </c:pt>
                <c:pt idx="9219">
                  <c:v>28</c:v>
                </c:pt>
                <c:pt idx="9220">
                  <c:v>19</c:v>
                </c:pt>
                <c:pt idx="9221">
                  <c:v>35</c:v>
                </c:pt>
                <c:pt idx="9222">
                  <c:v>21</c:v>
                </c:pt>
                <c:pt idx="9223">
                  <c:v>27</c:v>
                </c:pt>
                <c:pt idx="9224">
                  <c:v>25</c:v>
                </c:pt>
                <c:pt idx="9225">
                  <c:v>24</c:v>
                </c:pt>
                <c:pt idx="9226">
                  <c:v>27</c:v>
                </c:pt>
                <c:pt idx="9227">
                  <c:v>25</c:v>
                </c:pt>
                <c:pt idx="9228">
                  <c:v>26</c:v>
                </c:pt>
                <c:pt idx="9229">
                  <c:v>32</c:v>
                </c:pt>
                <c:pt idx="9230">
                  <c:v>27</c:v>
                </c:pt>
                <c:pt idx="9231">
                  <c:v>23</c:v>
                </c:pt>
                <c:pt idx="9232">
                  <c:v>24</c:v>
                </c:pt>
                <c:pt idx="9233">
                  <c:v>27</c:v>
                </c:pt>
                <c:pt idx="9234">
                  <c:v>28</c:v>
                </c:pt>
                <c:pt idx="9235">
                  <c:v>28</c:v>
                </c:pt>
                <c:pt idx="9236">
                  <c:v>34</c:v>
                </c:pt>
                <c:pt idx="9237">
                  <c:v>19</c:v>
                </c:pt>
                <c:pt idx="9238">
                  <c:v>19</c:v>
                </c:pt>
                <c:pt idx="9239">
                  <c:v>28</c:v>
                </c:pt>
                <c:pt idx="9240">
                  <c:v>30</c:v>
                </c:pt>
                <c:pt idx="9241">
                  <c:v>23</c:v>
                </c:pt>
                <c:pt idx="9242">
                  <c:v>25</c:v>
                </c:pt>
                <c:pt idx="9243">
                  <c:v>22</c:v>
                </c:pt>
                <c:pt idx="9244">
                  <c:v>27</c:v>
                </c:pt>
                <c:pt idx="9245">
                  <c:v>24</c:v>
                </c:pt>
                <c:pt idx="9246">
                  <c:v>23</c:v>
                </c:pt>
                <c:pt idx="9247">
                  <c:v>22</c:v>
                </c:pt>
                <c:pt idx="9248">
                  <c:v>33</c:v>
                </c:pt>
                <c:pt idx="9249">
                  <c:v>27</c:v>
                </c:pt>
                <c:pt idx="9250">
                  <c:v>22</c:v>
                </c:pt>
                <c:pt idx="9251">
                  <c:v>22</c:v>
                </c:pt>
                <c:pt idx="9252">
                  <c:v>21</c:v>
                </c:pt>
                <c:pt idx="9253">
                  <c:v>31</c:v>
                </c:pt>
                <c:pt idx="9254">
                  <c:v>26</c:v>
                </c:pt>
                <c:pt idx="9255">
                  <c:v>26</c:v>
                </c:pt>
                <c:pt idx="9256">
                  <c:v>22</c:v>
                </c:pt>
                <c:pt idx="9257">
                  <c:v>19</c:v>
                </c:pt>
                <c:pt idx="9258">
                  <c:v>28</c:v>
                </c:pt>
                <c:pt idx="9259">
                  <c:v>27</c:v>
                </c:pt>
                <c:pt idx="9260">
                  <c:v>24</c:v>
                </c:pt>
                <c:pt idx="9261">
                  <c:v>24</c:v>
                </c:pt>
                <c:pt idx="9262">
                  <c:v>26</c:v>
                </c:pt>
                <c:pt idx="9263">
                  <c:v>22</c:v>
                </c:pt>
                <c:pt idx="9264">
                  <c:v>29</c:v>
                </c:pt>
                <c:pt idx="9265">
                  <c:v>21</c:v>
                </c:pt>
                <c:pt idx="9266">
                  <c:v>26</c:v>
                </c:pt>
                <c:pt idx="9267">
                  <c:v>30</c:v>
                </c:pt>
                <c:pt idx="9268">
                  <c:v>21</c:v>
                </c:pt>
                <c:pt idx="9269">
                  <c:v>29</c:v>
                </c:pt>
                <c:pt idx="9270">
                  <c:v>29</c:v>
                </c:pt>
                <c:pt idx="9271">
                  <c:v>26</c:v>
                </c:pt>
                <c:pt idx="9272">
                  <c:v>24</c:v>
                </c:pt>
                <c:pt idx="9273">
                  <c:v>30</c:v>
                </c:pt>
                <c:pt idx="9274">
                  <c:v>34</c:v>
                </c:pt>
                <c:pt idx="9275">
                  <c:v>34</c:v>
                </c:pt>
                <c:pt idx="9276">
                  <c:v>35</c:v>
                </c:pt>
                <c:pt idx="9277">
                  <c:v>26</c:v>
                </c:pt>
                <c:pt idx="9278">
                  <c:v>31</c:v>
                </c:pt>
                <c:pt idx="9279">
                  <c:v>20</c:v>
                </c:pt>
                <c:pt idx="9280">
                  <c:v>32</c:v>
                </c:pt>
                <c:pt idx="9281">
                  <c:v>25</c:v>
                </c:pt>
                <c:pt idx="9282">
                  <c:v>32</c:v>
                </c:pt>
                <c:pt idx="9283">
                  <c:v>30</c:v>
                </c:pt>
                <c:pt idx="9284">
                  <c:v>24</c:v>
                </c:pt>
                <c:pt idx="9285">
                  <c:v>25</c:v>
                </c:pt>
                <c:pt idx="9286">
                  <c:v>32</c:v>
                </c:pt>
                <c:pt idx="9287">
                  <c:v>27</c:v>
                </c:pt>
                <c:pt idx="9288">
                  <c:v>21</c:v>
                </c:pt>
                <c:pt idx="9289">
                  <c:v>30</c:v>
                </c:pt>
                <c:pt idx="9290">
                  <c:v>29</c:v>
                </c:pt>
                <c:pt idx="9291">
                  <c:v>31</c:v>
                </c:pt>
                <c:pt idx="9292">
                  <c:v>35</c:v>
                </c:pt>
                <c:pt idx="9293">
                  <c:v>24</c:v>
                </c:pt>
                <c:pt idx="9294">
                  <c:v>19</c:v>
                </c:pt>
                <c:pt idx="9295">
                  <c:v>34</c:v>
                </c:pt>
                <c:pt idx="9296">
                  <c:v>32</c:v>
                </c:pt>
                <c:pt idx="9297">
                  <c:v>25</c:v>
                </c:pt>
                <c:pt idx="9298">
                  <c:v>29</c:v>
                </c:pt>
                <c:pt idx="9299">
                  <c:v>22</c:v>
                </c:pt>
                <c:pt idx="9300">
                  <c:v>20</c:v>
                </c:pt>
                <c:pt idx="9301">
                  <c:v>20</c:v>
                </c:pt>
                <c:pt idx="9302">
                  <c:v>26</c:v>
                </c:pt>
                <c:pt idx="9303">
                  <c:v>22</c:v>
                </c:pt>
                <c:pt idx="9304">
                  <c:v>31</c:v>
                </c:pt>
                <c:pt idx="9305">
                  <c:v>30</c:v>
                </c:pt>
                <c:pt idx="9306">
                  <c:v>26</c:v>
                </c:pt>
                <c:pt idx="9307">
                  <c:v>22</c:v>
                </c:pt>
                <c:pt idx="9308">
                  <c:v>34</c:v>
                </c:pt>
                <c:pt idx="9309">
                  <c:v>34</c:v>
                </c:pt>
                <c:pt idx="9310">
                  <c:v>26</c:v>
                </c:pt>
                <c:pt idx="9311">
                  <c:v>26</c:v>
                </c:pt>
                <c:pt idx="9312">
                  <c:v>34</c:v>
                </c:pt>
                <c:pt idx="9313">
                  <c:v>22</c:v>
                </c:pt>
                <c:pt idx="9314">
                  <c:v>25</c:v>
                </c:pt>
                <c:pt idx="9315">
                  <c:v>30</c:v>
                </c:pt>
                <c:pt idx="9316">
                  <c:v>28</c:v>
                </c:pt>
                <c:pt idx="9317">
                  <c:v>26</c:v>
                </c:pt>
                <c:pt idx="9318">
                  <c:v>25</c:v>
                </c:pt>
                <c:pt idx="9319">
                  <c:v>20</c:v>
                </c:pt>
                <c:pt idx="9320">
                  <c:v>20</c:v>
                </c:pt>
                <c:pt idx="9321">
                  <c:v>30</c:v>
                </c:pt>
                <c:pt idx="9322">
                  <c:v>27</c:v>
                </c:pt>
                <c:pt idx="9323">
                  <c:v>25</c:v>
                </c:pt>
                <c:pt idx="9324">
                  <c:v>23</c:v>
                </c:pt>
                <c:pt idx="9325">
                  <c:v>20</c:v>
                </c:pt>
                <c:pt idx="9326">
                  <c:v>29</c:v>
                </c:pt>
                <c:pt idx="9327">
                  <c:v>28</c:v>
                </c:pt>
                <c:pt idx="9328">
                  <c:v>21</c:v>
                </c:pt>
                <c:pt idx="9329">
                  <c:v>25</c:v>
                </c:pt>
                <c:pt idx="9330">
                  <c:v>25</c:v>
                </c:pt>
                <c:pt idx="9331">
                  <c:v>35</c:v>
                </c:pt>
                <c:pt idx="9332">
                  <c:v>27</c:v>
                </c:pt>
                <c:pt idx="9333">
                  <c:v>29</c:v>
                </c:pt>
                <c:pt idx="9334">
                  <c:v>25</c:v>
                </c:pt>
                <c:pt idx="9335">
                  <c:v>27</c:v>
                </c:pt>
                <c:pt idx="9336">
                  <c:v>23</c:v>
                </c:pt>
                <c:pt idx="9337">
                  <c:v>32</c:v>
                </c:pt>
                <c:pt idx="9338">
                  <c:v>28</c:v>
                </c:pt>
                <c:pt idx="9339">
                  <c:v>26</c:v>
                </c:pt>
                <c:pt idx="9340">
                  <c:v>24</c:v>
                </c:pt>
                <c:pt idx="9341">
                  <c:v>26</c:v>
                </c:pt>
                <c:pt idx="9342">
                  <c:v>26</c:v>
                </c:pt>
                <c:pt idx="9343">
                  <c:v>32</c:v>
                </c:pt>
                <c:pt idx="9344">
                  <c:v>21</c:v>
                </c:pt>
                <c:pt idx="9345">
                  <c:v>29</c:v>
                </c:pt>
                <c:pt idx="9346">
                  <c:v>27</c:v>
                </c:pt>
                <c:pt idx="9347">
                  <c:v>34</c:v>
                </c:pt>
                <c:pt idx="9348">
                  <c:v>21</c:v>
                </c:pt>
                <c:pt idx="9349">
                  <c:v>22</c:v>
                </c:pt>
                <c:pt idx="9350">
                  <c:v>22</c:v>
                </c:pt>
                <c:pt idx="9351">
                  <c:v>24</c:v>
                </c:pt>
                <c:pt idx="9352">
                  <c:v>22</c:v>
                </c:pt>
                <c:pt idx="9353">
                  <c:v>22</c:v>
                </c:pt>
                <c:pt idx="9354">
                  <c:v>25</c:v>
                </c:pt>
                <c:pt idx="9355">
                  <c:v>25</c:v>
                </c:pt>
                <c:pt idx="9356">
                  <c:v>24</c:v>
                </c:pt>
                <c:pt idx="9357">
                  <c:v>22</c:v>
                </c:pt>
                <c:pt idx="9358">
                  <c:v>21</c:v>
                </c:pt>
                <c:pt idx="9359">
                  <c:v>20</c:v>
                </c:pt>
                <c:pt idx="9360">
                  <c:v>28</c:v>
                </c:pt>
                <c:pt idx="9361">
                  <c:v>34</c:v>
                </c:pt>
                <c:pt idx="9362">
                  <c:v>29</c:v>
                </c:pt>
                <c:pt idx="9363">
                  <c:v>29</c:v>
                </c:pt>
                <c:pt idx="9364">
                  <c:v>29</c:v>
                </c:pt>
                <c:pt idx="9365">
                  <c:v>32</c:v>
                </c:pt>
                <c:pt idx="9366">
                  <c:v>30</c:v>
                </c:pt>
                <c:pt idx="9367">
                  <c:v>25</c:v>
                </c:pt>
                <c:pt idx="9368">
                  <c:v>28</c:v>
                </c:pt>
                <c:pt idx="9369">
                  <c:v>22</c:v>
                </c:pt>
                <c:pt idx="9370">
                  <c:v>28</c:v>
                </c:pt>
                <c:pt idx="9371">
                  <c:v>27</c:v>
                </c:pt>
                <c:pt idx="9372">
                  <c:v>34</c:v>
                </c:pt>
                <c:pt idx="9373">
                  <c:v>23</c:v>
                </c:pt>
                <c:pt idx="9374">
                  <c:v>29</c:v>
                </c:pt>
                <c:pt idx="9375">
                  <c:v>34</c:v>
                </c:pt>
                <c:pt idx="9376">
                  <c:v>30</c:v>
                </c:pt>
                <c:pt idx="9377">
                  <c:v>26</c:v>
                </c:pt>
                <c:pt idx="9378">
                  <c:v>25</c:v>
                </c:pt>
                <c:pt idx="9379">
                  <c:v>23</c:v>
                </c:pt>
                <c:pt idx="9380">
                  <c:v>23</c:v>
                </c:pt>
                <c:pt idx="9381">
                  <c:v>33</c:v>
                </c:pt>
                <c:pt idx="9382">
                  <c:v>21</c:v>
                </c:pt>
                <c:pt idx="9383">
                  <c:v>26</c:v>
                </c:pt>
                <c:pt idx="9384">
                  <c:v>30</c:v>
                </c:pt>
                <c:pt idx="9385">
                  <c:v>32</c:v>
                </c:pt>
                <c:pt idx="9386">
                  <c:v>27</c:v>
                </c:pt>
                <c:pt idx="9387">
                  <c:v>33</c:v>
                </c:pt>
                <c:pt idx="9388">
                  <c:v>38</c:v>
                </c:pt>
                <c:pt idx="9389">
                  <c:v>24</c:v>
                </c:pt>
                <c:pt idx="9390">
                  <c:v>22</c:v>
                </c:pt>
                <c:pt idx="9391">
                  <c:v>25</c:v>
                </c:pt>
                <c:pt idx="9392">
                  <c:v>30</c:v>
                </c:pt>
                <c:pt idx="9393">
                  <c:v>23</c:v>
                </c:pt>
                <c:pt idx="9394">
                  <c:v>24</c:v>
                </c:pt>
                <c:pt idx="9395">
                  <c:v>25</c:v>
                </c:pt>
                <c:pt idx="9396">
                  <c:v>26</c:v>
                </c:pt>
                <c:pt idx="9397">
                  <c:v>26</c:v>
                </c:pt>
                <c:pt idx="9398">
                  <c:v>21</c:v>
                </c:pt>
                <c:pt idx="9399">
                  <c:v>26</c:v>
                </c:pt>
                <c:pt idx="9400">
                  <c:v>20</c:v>
                </c:pt>
                <c:pt idx="9401">
                  <c:v>28</c:v>
                </c:pt>
                <c:pt idx="9402">
                  <c:v>37</c:v>
                </c:pt>
                <c:pt idx="9403">
                  <c:v>30</c:v>
                </c:pt>
                <c:pt idx="9404">
                  <c:v>25</c:v>
                </c:pt>
                <c:pt idx="9405">
                  <c:v>25</c:v>
                </c:pt>
                <c:pt idx="9406">
                  <c:v>28</c:v>
                </c:pt>
                <c:pt idx="9407">
                  <c:v>21</c:v>
                </c:pt>
                <c:pt idx="9408">
                  <c:v>24</c:v>
                </c:pt>
                <c:pt idx="9409">
                  <c:v>21</c:v>
                </c:pt>
                <c:pt idx="9410">
                  <c:v>28</c:v>
                </c:pt>
                <c:pt idx="9411">
                  <c:v>30</c:v>
                </c:pt>
                <c:pt idx="9412">
                  <c:v>35</c:v>
                </c:pt>
                <c:pt idx="9413">
                  <c:v>28</c:v>
                </c:pt>
                <c:pt idx="9414">
                  <c:v>24</c:v>
                </c:pt>
                <c:pt idx="9415">
                  <c:v>27</c:v>
                </c:pt>
                <c:pt idx="9416">
                  <c:v>25</c:v>
                </c:pt>
                <c:pt idx="9417">
                  <c:v>26</c:v>
                </c:pt>
                <c:pt idx="9418">
                  <c:v>25</c:v>
                </c:pt>
                <c:pt idx="9419">
                  <c:v>25</c:v>
                </c:pt>
                <c:pt idx="9420">
                  <c:v>32</c:v>
                </c:pt>
                <c:pt idx="9421">
                  <c:v>30</c:v>
                </c:pt>
                <c:pt idx="9422">
                  <c:v>34</c:v>
                </c:pt>
                <c:pt idx="9423">
                  <c:v>32</c:v>
                </c:pt>
                <c:pt idx="9424">
                  <c:v>29</c:v>
                </c:pt>
                <c:pt idx="9425">
                  <c:v>20</c:v>
                </c:pt>
                <c:pt idx="9426">
                  <c:v>31</c:v>
                </c:pt>
                <c:pt idx="9427">
                  <c:v>35</c:v>
                </c:pt>
                <c:pt idx="9428">
                  <c:v>24</c:v>
                </c:pt>
                <c:pt idx="9429">
                  <c:v>25</c:v>
                </c:pt>
                <c:pt idx="9430">
                  <c:v>32</c:v>
                </c:pt>
                <c:pt idx="9431">
                  <c:v>24</c:v>
                </c:pt>
                <c:pt idx="9432">
                  <c:v>24</c:v>
                </c:pt>
                <c:pt idx="9433">
                  <c:v>30</c:v>
                </c:pt>
                <c:pt idx="9434">
                  <c:v>23</c:v>
                </c:pt>
                <c:pt idx="9435">
                  <c:v>26</c:v>
                </c:pt>
                <c:pt idx="9436">
                  <c:v>23</c:v>
                </c:pt>
                <c:pt idx="9437">
                  <c:v>18</c:v>
                </c:pt>
                <c:pt idx="9438">
                  <c:v>34</c:v>
                </c:pt>
                <c:pt idx="9439">
                  <c:v>33</c:v>
                </c:pt>
                <c:pt idx="9440">
                  <c:v>24</c:v>
                </c:pt>
                <c:pt idx="9441">
                  <c:v>28</c:v>
                </c:pt>
                <c:pt idx="9442">
                  <c:v>22</c:v>
                </c:pt>
                <c:pt idx="9443">
                  <c:v>22</c:v>
                </c:pt>
                <c:pt idx="9444">
                  <c:v>27</c:v>
                </c:pt>
                <c:pt idx="9445">
                  <c:v>28</c:v>
                </c:pt>
                <c:pt idx="9446">
                  <c:v>20</c:v>
                </c:pt>
                <c:pt idx="9447">
                  <c:v>28</c:v>
                </c:pt>
                <c:pt idx="9448">
                  <c:v>32</c:v>
                </c:pt>
                <c:pt idx="9449">
                  <c:v>26</c:v>
                </c:pt>
                <c:pt idx="9450">
                  <c:v>21</c:v>
                </c:pt>
                <c:pt idx="9451">
                  <c:v>25</c:v>
                </c:pt>
                <c:pt idx="9452">
                  <c:v>30</c:v>
                </c:pt>
                <c:pt idx="9453">
                  <c:v>25</c:v>
                </c:pt>
                <c:pt idx="9454">
                  <c:v>33</c:v>
                </c:pt>
                <c:pt idx="9455">
                  <c:v>26</c:v>
                </c:pt>
                <c:pt idx="9456">
                  <c:v>24</c:v>
                </c:pt>
                <c:pt idx="9457">
                  <c:v>25</c:v>
                </c:pt>
                <c:pt idx="9458">
                  <c:v>20</c:v>
                </c:pt>
                <c:pt idx="9459">
                  <c:v>31</c:v>
                </c:pt>
                <c:pt idx="9460">
                  <c:v>22</c:v>
                </c:pt>
                <c:pt idx="9461">
                  <c:v>30</c:v>
                </c:pt>
                <c:pt idx="9462">
                  <c:v>38</c:v>
                </c:pt>
                <c:pt idx="9463">
                  <c:v>22</c:v>
                </c:pt>
                <c:pt idx="9464">
                  <c:v>33</c:v>
                </c:pt>
                <c:pt idx="9465">
                  <c:v>21</c:v>
                </c:pt>
                <c:pt idx="9466">
                  <c:v>31</c:v>
                </c:pt>
                <c:pt idx="9467">
                  <c:v>30</c:v>
                </c:pt>
                <c:pt idx="9468">
                  <c:v>23</c:v>
                </c:pt>
                <c:pt idx="9469">
                  <c:v>23</c:v>
                </c:pt>
                <c:pt idx="9470">
                  <c:v>21</c:v>
                </c:pt>
                <c:pt idx="9471">
                  <c:v>22</c:v>
                </c:pt>
                <c:pt idx="9472">
                  <c:v>27</c:v>
                </c:pt>
                <c:pt idx="9473">
                  <c:v>25</c:v>
                </c:pt>
                <c:pt idx="9474">
                  <c:v>20</c:v>
                </c:pt>
                <c:pt idx="9475">
                  <c:v>21</c:v>
                </c:pt>
                <c:pt idx="9476">
                  <c:v>18</c:v>
                </c:pt>
                <c:pt idx="9477">
                  <c:v>25</c:v>
                </c:pt>
                <c:pt idx="9478">
                  <c:v>31</c:v>
                </c:pt>
                <c:pt idx="9479">
                  <c:v>28</c:v>
                </c:pt>
                <c:pt idx="9480">
                  <c:v>25</c:v>
                </c:pt>
                <c:pt idx="9481">
                  <c:v>28</c:v>
                </c:pt>
                <c:pt idx="9482">
                  <c:v>36</c:v>
                </c:pt>
                <c:pt idx="9483">
                  <c:v>27</c:v>
                </c:pt>
                <c:pt idx="9484">
                  <c:v>40</c:v>
                </c:pt>
                <c:pt idx="9485">
                  <c:v>18</c:v>
                </c:pt>
                <c:pt idx="9486">
                  <c:v>28</c:v>
                </c:pt>
                <c:pt idx="9487">
                  <c:v>32</c:v>
                </c:pt>
                <c:pt idx="9488">
                  <c:v>33</c:v>
                </c:pt>
                <c:pt idx="9489">
                  <c:v>26</c:v>
                </c:pt>
                <c:pt idx="9490">
                  <c:v>29</c:v>
                </c:pt>
                <c:pt idx="9491">
                  <c:v>23</c:v>
                </c:pt>
                <c:pt idx="9492">
                  <c:v>36</c:v>
                </c:pt>
                <c:pt idx="9493">
                  <c:v>20</c:v>
                </c:pt>
                <c:pt idx="9494">
                  <c:v>20</c:v>
                </c:pt>
                <c:pt idx="9495">
                  <c:v>20</c:v>
                </c:pt>
                <c:pt idx="9496">
                  <c:v>28</c:v>
                </c:pt>
                <c:pt idx="9497">
                  <c:v>22</c:v>
                </c:pt>
                <c:pt idx="9498">
                  <c:v>23</c:v>
                </c:pt>
                <c:pt idx="9499">
                  <c:v>29</c:v>
                </c:pt>
                <c:pt idx="9500">
                  <c:v>25</c:v>
                </c:pt>
                <c:pt idx="9501">
                  <c:v>36</c:v>
                </c:pt>
                <c:pt idx="9502">
                  <c:v>26</c:v>
                </c:pt>
                <c:pt idx="9503">
                  <c:v>21</c:v>
                </c:pt>
                <c:pt idx="9504">
                  <c:v>20</c:v>
                </c:pt>
                <c:pt idx="9505">
                  <c:v>20</c:v>
                </c:pt>
                <c:pt idx="9506">
                  <c:v>24</c:v>
                </c:pt>
                <c:pt idx="9507">
                  <c:v>21</c:v>
                </c:pt>
                <c:pt idx="9508">
                  <c:v>23</c:v>
                </c:pt>
                <c:pt idx="9509">
                  <c:v>30</c:v>
                </c:pt>
                <c:pt idx="9510">
                  <c:v>33</c:v>
                </c:pt>
                <c:pt idx="9511">
                  <c:v>24</c:v>
                </c:pt>
                <c:pt idx="9512">
                  <c:v>27</c:v>
                </c:pt>
                <c:pt idx="9513">
                  <c:v>25</c:v>
                </c:pt>
                <c:pt idx="9514">
                  <c:v>24</c:v>
                </c:pt>
                <c:pt idx="9515">
                  <c:v>21</c:v>
                </c:pt>
                <c:pt idx="9516">
                  <c:v>33</c:v>
                </c:pt>
                <c:pt idx="9517">
                  <c:v>19</c:v>
                </c:pt>
                <c:pt idx="9518">
                  <c:v>29</c:v>
                </c:pt>
                <c:pt idx="9519">
                  <c:v>28</c:v>
                </c:pt>
                <c:pt idx="9520">
                  <c:v>34</c:v>
                </c:pt>
                <c:pt idx="9521">
                  <c:v>27</c:v>
                </c:pt>
                <c:pt idx="9522">
                  <c:v>23</c:v>
                </c:pt>
                <c:pt idx="9523">
                  <c:v>23</c:v>
                </c:pt>
                <c:pt idx="9524">
                  <c:v>22</c:v>
                </c:pt>
                <c:pt idx="9525">
                  <c:v>31</c:v>
                </c:pt>
                <c:pt idx="9526">
                  <c:v>30</c:v>
                </c:pt>
                <c:pt idx="9527">
                  <c:v>19</c:v>
                </c:pt>
                <c:pt idx="9528">
                  <c:v>31</c:v>
                </c:pt>
                <c:pt idx="9529">
                  <c:v>31</c:v>
                </c:pt>
                <c:pt idx="9530">
                  <c:v>27</c:v>
                </c:pt>
                <c:pt idx="9531">
                  <c:v>21</c:v>
                </c:pt>
                <c:pt idx="9532">
                  <c:v>27</c:v>
                </c:pt>
                <c:pt idx="9533">
                  <c:v>26</c:v>
                </c:pt>
                <c:pt idx="9534">
                  <c:v>22</c:v>
                </c:pt>
                <c:pt idx="9535">
                  <c:v>21</c:v>
                </c:pt>
                <c:pt idx="9536">
                  <c:v>26</c:v>
                </c:pt>
                <c:pt idx="9537">
                  <c:v>21</c:v>
                </c:pt>
                <c:pt idx="9538">
                  <c:v>27</c:v>
                </c:pt>
                <c:pt idx="9539">
                  <c:v>28</c:v>
                </c:pt>
                <c:pt idx="9540">
                  <c:v>23</c:v>
                </c:pt>
                <c:pt idx="9541">
                  <c:v>21</c:v>
                </c:pt>
                <c:pt idx="9542">
                  <c:v>28</c:v>
                </c:pt>
                <c:pt idx="9543">
                  <c:v>25</c:v>
                </c:pt>
                <c:pt idx="9544">
                  <c:v>32</c:v>
                </c:pt>
                <c:pt idx="9545">
                  <c:v>29</c:v>
                </c:pt>
                <c:pt idx="9546">
                  <c:v>21</c:v>
                </c:pt>
                <c:pt idx="9547">
                  <c:v>27</c:v>
                </c:pt>
                <c:pt idx="9548">
                  <c:v>27</c:v>
                </c:pt>
                <c:pt idx="9549">
                  <c:v>32</c:v>
                </c:pt>
                <c:pt idx="9550">
                  <c:v>29</c:v>
                </c:pt>
                <c:pt idx="9551">
                  <c:v>29</c:v>
                </c:pt>
                <c:pt idx="9552">
                  <c:v>28</c:v>
                </c:pt>
                <c:pt idx="9553">
                  <c:v>33</c:v>
                </c:pt>
                <c:pt idx="9554">
                  <c:v>25</c:v>
                </c:pt>
                <c:pt idx="9555">
                  <c:v>20</c:v>
                </c:pt>
                <c:pt idx="9556">
                  <c:v>25</c:v>
                </c:pt>
                <c:pt idx="9557">
                  <c:v>28</c:v>
                </c:pt>
                <c:pt idx="9558">
                  <c:v>31</c:v>
                </c:pt>
                <c:pt idx="9559">
                  <c:v>22</c:v>
                </c:pt>
                <c:pt idx="9560">
                  <c:v>31</c:v>
                </c:pt>
                <c:pt idx="9561">
                  <c:v>24</c:v>
                </c:pt>
                <c:pt idx="9562">
                  <c:v>26</c:v>
                </c:pt>
                <c:pt idx="9563">
                  <c:v>21</c:v>
                </c:pt>
                <c:pt idx="9564">
                  <c:v>33</c:v>
                </c:pt>
                <c:pt idx="9565">
                  <c:v>26</c:v>
                </c:pt>
                <c:pt idx="9566">
                  <c:v>21</c:v>
                </c:pt>
                <c:pt idx="9567">
                  <c:v>22</c:v>
                </c:pt>
                <c:pt idx="9568">
                  <c:v>25</c:v>
                </c:pt>
                <c:pt idx="9569">
                  <c:v>30</c:v>
                </c:pt>
                <c:pt idx="9570">
                  <c:v>37</c:v>
                </c:pt>
                <c:pt idx="9571">
                  <c:v>33</c:v>
                </c:pt>
                <c:pt idx="9572">
                  <c:v>31</c:v>
                </c:pt>
                <c:pt idx="9573">
                  <c:v>23</c:v>
                </c:pt>
                <c:pt idx="9574">
                  <c:v>21</c:v>
                </c:pt>
                <c:pt idx="9575">
                  <c:v>31</c:v>
                </c:pt>
                <c:pt idx="9576">
                  <c:v>30</c:v>
                </c:pt>
                <c:pt idx="9577">
                  <c:v>30</c:v>
                </c:pt>
                <c:pt idx="9578">
                  <c:v>24</c:v>
                </c:pt>
                <c:pt idx="9579">
                  <c:v>24</c:v>
                </c:pt>
                <c:pt idx="9580">
                  <c:v>35</c:v>
                </c:pt>
                <c:pt idx="9581">
                  <c:v>20</c:v>
                </c:pt>
                <c:pt idx="9582">
                  <c:v>21</c:v>
                </c:pt>
                <c:pt idx="9583">
                  <c:v>19</c:v>
                </c:pt>
                <c:pt idx="9584">
                  <c:v>29</c:v>
                </c:pt>
                <c:pt idx="9585">
                  <c:v>29</c:v>
                </c:pt>
                <c:pt idx="9586">
                  <c:v>24</c:v>
                </c:pt>
                <c:pt idx="9587">
                  <c:v>23</c:v>
                </c:pt>
                <c:pt idx="9588">
                  <c:v>24</c:v>
                </c:pt>
                <c:pt idx="9589">
                  <c:v>20</c:v>
                </c:pt>
                <c:pt idx="9590">
                  <c:v>31</c:v>
                </c:pt>
                <c:pt idx="9591">
                  <c:v>26</c:v>
                </c:pt>
                <c:pt idx="9592">
                  <c:v>28</c:v>
                </c:pt>
                <c:pt idx="9593">
                  <c:v>27</c:v>
                </c:pt>
                <c:pt idx="9594">
                  <c:v>21</c:v>
                </c:pt>
                <c:pt idx="9595">
                  <c:v>32</c:v>
                </c:pt>
                <c:pt idx="9596">
                  <c:v>24</c:v>
                </c:pt>
                <c:pt idx="9597">
                  <c:v>26</c:v>
                </c:pt>
                <c:pt idx="9598">
                  <c:v>25</c:v>
                </c:pt>
                <c:pt idx="9599">
                  <c:v>26</c:v>
                </c:pt>
                <c:pt idx="9600">
                  <c:v>26</c:v>
                </c:pt>
                <c:pt idx="9601">
                  <c:v>31</c:v>
                </c:pt>
                <c:pt idx="9602">
                  <c:v>27</c:v>
                </c:pt>
                <c:pt idx="9603">
                  <c:v>27</c:v>
                </c:pt>
                <c:pt idx="9604">
                  <c:v>25</c:v>
                </c:pt>
                <c:pt idx="9605">
                  <c:v>22</c:v>
                </c:pt>
                <c:pt idx="9606">
                  <c:v>28</c:v>
                </c:pt>
                <c:pt idx="9607">
                  <c:v>28</c:v>
                </c:pt>
                <c:pt idx="9608">
                  <c:v>26</c:v>
                </c:pt>
                <c:pt idx="9609">
                  <c:v>27</c:v>
                </c:pt>
                <c:pt idx="9610">
                  <c:v>25</c:v>
                </c:pt>
                <c:pt idx="9611">
                  <c:v>29</c:v>
                </c:pt>
                <c:pt idx="9612">
                  <c:v>24</c:v>
                </c:pt>
                <c:pt idx="9613">
                  <c:v>25</c:v>
                </c:pt>
                <c:pt idx="9614">
                  <c:v>27</c:v>
                </c:pt>
                <c:pt idx="9615">
                  <c:v>26</c:v>
                </c:pt>
                <c:pt idx="9616">
                  <c:v>24</c:v>
                </c:pt>
                <c:pt idx="9617">
                  <c:v>18</c:v>
                </c:pt>
                <c:pt idx="9618">
                  <c:v>24</c:v>
                </c:pt>
                <c:pt idx="9619">
                  <c:v>25</c:v>
                </c:pt>
                <c:pt idx="9620">
                  <c:v>25</c:v>
                </c:pt>
                <c:pt idx="9621">
                  <c:v>29</c:v>
                </c:pt>
                <c:pt idx="9622">
                  <c:v>24</c:v>
                </c:pt>
                <c:pt idx="9623">
                  <c:v>24</c:v>
                </c:pt>
                <c:pt idx="9624">
                  <c:v>23</c:v>
                </c:pt>
                <c:pt idx="9625">
                  <c:v>22</c:v>
                </c:pt>
                <c:pt idx="9626">
                  <c:v>20</c:v>
                </c:pt>
                <c:pt idx="9627">
                  <c:v>30</c:v>
                </c:pt>
                <c:pt idx="9628">
                  <c:v>27</c:v>
                </c:pt>
                <c:pt idx="9629">
                  <c:v>30</c:v>
                </c:pt>
                <c:pt idx="9630">
                  <c:v>25</c:v>
                </c:pt>
                <c:pt idx="9631">
                  <c:v>27</c:v>
                </c:pt>
                <c:pt idx="9632">
                  <c:v>28</c:v>
                </c:pt>
                <c:pt idx="9633">
                  <c:v>29</c:v>
                </c:pt>
                <c:pt idx="9634">
                  <c:v>23</c:v>
                </c:pt>
                <c:pt idx="9635">
                  <c:v>34</c:v>
                </c:pt>
                <c:pt idx="9636">
                  <c:v>32</c:v>
                </c:pt>
                <c:pt idx="9637">
                  <c:v>30</c:v>
                </c:pt>
                <c:pt idx="9638">
                  <c:v>29</c:v>
                </c:pt>
                <c:pt idx="9639">
                  <c:v>23</c:v>
                </c:pt>
                <c:pt idx="9640">
                  <c:v>23</c:v>
                </c:pt>
                <c:pt idx="9641">
                  <c:v>19</c:v>
                </c:pt>
                <c:pt idx="9642">
                  <c:v>30</c:v>
                </c:pt>
                <c:pt idx="9643">
                  <c:v>35</c:v>
                </c:pt>
                <c:pt idx="9644">
                  <c:v>29</c:v>
                </c:pt>
                <c:pt idx="9645">
                  <c:v>25</c:v>
                </c:pt>
                <c:pt idx="9646">
                  <c:v>23</c:v>
                </c:pt>
                <c:pt idx="9647">
                  <c:v>27</c:v>
                </c:pt>
                <c:pt idx="9648">
                  <c:v>18</c:v>
                </c:pt>
                <c:pt idx="9649">
                  <c:v>21</c:v>
                </c:pt>
                <c:pt idx="9650">
                  <c:v>25</c:v>
                </c:pt>
                <c:pt idx="9651">
                  <c:v>25</c:v>
                </c:pt>
                <c:pt idx="9652">
                  <c:v>24</c:v>
                </c:pt>
                <c:pt idx="9653">
                  <c:v>31</c:v>
                </c:pt>
                <c:pt idx="9654">
                  <c:v>25</c:v>
                </c:pt>
                <c:pt idx="9655">
                  <c:v>28</c:v>
                </c:pt>
                <c:pt idx="9656">
                  <c:v>25</c:v>
                </c:pt>
                <c:pt idx="9657">
                  <c:v>21</c:v>
                </c:pt>
                <c:pt idx="9658">
                  <c:v>19</c:v>
                </c:pt>
                <c:pt idx="9659">
                  <c:v>21</c:v>
                </c:pt>
                <c:pt idx="9660">
                  <c:v>22</c:v>
                </c:pt>
                <c:pt idx="9661">
                  <c:v>30</c:v>
                </c:pt>
                <c:pt idx="9662">
                  <c:v>23</c:v>
                </c:pt>
                <c:pt idx="9663">
                  <c:v>26</c:v>
                </c:pt>
                <c:pt idx="9664">
                  <c:v>28</c:v>
                </c:pt>
                <c:pt idx="9665">
                  <c:v>22</c:v>
                </c:pt>
                <c:pt idx="9666">
                  <c:v>24</c:v>
                </c:pt>
                <c:pt idx="9667">
                  <c:v>20</c:v>
                </c:pt>
                <c:pt idx="9668">
                  <c:v>22</c:v>
                </c:pt>
                <c:pt idx="9669">
                  <c:v>26</c:v>
                </c:pt>
                <c:pt idx="9670">
                  <c:v>30</c:v>
                </c:pt>
                <c:pt idx="9671">
                  <c:v>27</c:v>
                </c:pt>
                <c:pt idx="9672">
                  <c:v>21</c:v>
                </c:pt>
                <c:pt idx="9673">
                  <c:v>25</c:v>
                </c:pt>
                <c:pt idx="9674">
                  <c:v>33</c:v>
                </c:pt>
                <c:pt idx="9675">
                  <c:v>34</c:v>
                </c:pt>
                <c:pt idx="9676">
                  <c:v>29</c:v>
                </c:pt>
                <c:pt idx="9677">
                  <c:v>22</c:v>
                </c:pt>
                <c:pt idx="9678">
                  <c:v>21</c:v>
                </c:pt>
                <c:pt idx="9679">
                  <c:v>24</c:v>
                </c:pt>
                <c:pt idx="9680">
                  <c:v>21</c:v>
                </c:pt>
                <c:pt idx="9681">
                  <c:v>27</c:v>
                </c:pt>
                <c:pt idx="9682">
                  <c:v>27</c:v>
                </c:pt>
                <c:pt idx="9683">
                  <c:v>21</c:v>
                </c:pt>
                <c:pt idx="9684">
                  <c:v>25</c:v>
                </c:pt>
                <c:pt idx="9685">
                  <c:v>19</c:v>
                </c:pt>
                <c:pt idx="9686">
                  <c:v>27</c:v>
                </c:pt>
                <c:pt idx="9687">
                  <c:v>26</c:v>
                </c:pt>
                <c:pt idx="9688">
                  <c:v>23</c:v>
                </c:pt>
                <c:pt idx="9689">
                  <c:v>38</c:v>
                </c:pt>
                <c:pt idx="9690">
                  <c:v>24</c:v>
                </c:pt>
                <c:pt idx="9691">
                  <c:v>27</c:v>
                </c:pt>
                <c:pt idx="9692">
                  <c:v>22</c:v>
                </c:pt>
                <c:pt idx="9693">
                  <c:v>30</c:v>
                </c:pt>
                <c:pt idx="9694">
                  <c:v>30</c:v>
                </c:pt>
                <c:pt idx="9695">
                  <c:v>34</c:v>
                </c:pt>
                <c:pt idx="9696">
                  <c:v>22</c:v>
                </c:pt>
                <c:pt idx="9697">
                  <c:v>21</c:v>
                </c:pt>
                <c:pt idx="9698">
                  <c:v>19</c:v>
                </c:pt>
                <c:pt idx="9699">
                  <c:v>27</c:v>
                </c:pt>
                <c:pt idx="9700">
                  <c:v>33</c:v>
                </c:pt>
                <c:pt idx="9701">
                  <c:v>29</c:v>
                </c:pt>
                <c:pt idx="9702">
                  <c:v>32</c:v>
                </c:pt>
                <c:pt idx="9703">
                  <c:v>38</c:v>
                </c:pt>
                <c:pt idx="9704">
                  <c:v>32</c:v>
                </c:pt>
                <c:pt idx="9705">
                  <c:v>25</c:v>
                </c:pt>
                <c:pt idx="9706">
                  <c:v>19</c:v>
                </c:pt>
                <c:pt idx="9707">
                  <c:v>30</c:v>
                </c:pt>
                <c:pt idx="9708">
                  <c:v>29</c:v>
                </c:pt>
                <c:pt idx="9709">
                  <c:v>23</c:v>
                </c:pt>
                <c:pt idx="9710">
                  <c:v>23</c:v>
                </c:pt>
                <c:pt idx="9711">
                  <c:v>30</c:v>
                </c:pt>
                <c:pt idx="9712">
                  <c:v>18</c:v>
                </c:pt>
                <c:pt idx="9713">
                  <c:v>21</c:v>
                </c:pt>
                <c:pt idx="9714">
                  <c:v>33</c:v>
                </c:pt>
                <c:pt idx="9715">
                  <c:v>28</c:v>
                </c:pt>
                <c:pt idx="9716">
                  <c:v>29</c:v>
                </c:pt>
                <c:pt idx="9717">
                  <c:v>26</c:v>
                </c:pt>
                <c:pt idx="9718">
                  <c:v>21</c:v>
                </c:pt>
                <c:pt idx="9719">
                  <c:v>26</c:v>
                </c:pt>
                <c:pt idx="9720">
                  <c:v>27</c:v>
                </c:pt>
                <c:pt idx="9721">
                  <c:v>30</c:v>
                </c:pt>
                <c:pt idx="9722">
                  <c:v>35</c:v>
                </c:pt>
                <c:pt idx="9723">
                  <c:v>23</c:v>
                </c:pt>
                <c:pt idx="9724">
                  <c:v>29</c:v>
                </c:pt>
                <c:pt idx="9725">
                  <c:v>26</c:v>
                </c:pt>
                <c:pt idx="9726">
                  <c:v>24</c:v>
                </c:pt>
                <c:pt idx="9727">
                  <c:v>27</c:v>
                </c:pt>
                <c:pt idx="9728">
                  <c:v>27</c:v>
                </c:pt>
                <c:pt idx="9729">
                  <c:v>24</c:v>
                </c:pt>
                <c:pt idx="9730">
                  <c:v>36</c:v>
                </c:pt>
                <c:pt idx="9731">
                  <c:v>29</c:v>
                </c:pt>
                <c:pt idx="9732">
                  <c:v>29</c:v>
                </c:pt>
                <c:pt idx="9733">
                  <c:v>26</c:v>
                </c:pt>
                <c:pt idx="9734">
                  <c:v>23</c:v>
                </c:pt>
                <c:pt idx="9735">
                  <c:v>22</c:v>
                </c:pt>
                <c:pt idx="9736">
                  <c:v>22</c:v>
                </c:pt>
                <c:pt idx="9737">
                  <c:v>30</c:v>
                </c:pt>
                <c:pt idx="9738">
                  <c:v>37</c:v>
                </c:pt>
                <c:pt idx="9739">
                  <c:v>26</c:v>
                </c:pt>
                <c:pt idx="9740">
                  <c:v>23</c:v>
                </c:pt>
                <c:pt idx="9741">
                  <c:v>32</c:v>
                </c:pt>
                <c:pt idx="9742">
                  <c:v>21</c:v>
                </c:pt>
                <c:pt idx="9743">
                  <c:v>35</c:v>
                </c:pt>
                <c:pt idx="9744">
                  <c:v>29</c:v>
                </c:pt>
                <c:pt idx="9745">
                  <c:v>29</c:v>
                </c:pt>
                <c:pt idx="9746">
                  <c:v>27</c:v>
                </c:pt>
                <c:pt idx="9747">
                  <c:v>23</c:v>
                </c:pt>
                <c:pt idx="9748">
                  <c:v>27</c:v>
                </c:pt>
                <c:pt idx="9749">
                  <c:v>25</c:v>
                </c:pt>
                <c:pt idx="9750">
                  <c:v>22</c:v>
                </c:pt>
                <c:pt idx="9751">
                  <c:v>25</c:v>
                </c:pt>
                <c:pt idx="9752">
                  <c:v>18</c:v>
                </c:pt>
                <c:pt idx="9753">
                  <c:v>21</c:v>
                </c:pt>
                <c:pt idx="9754">
                  <c:v>25</c:v>
                </c:pt>
                <c:pt idx="9755">
                  <c:v>31</c:v>
                </c:pt>
                <c:pt idx="9756">
                  <c:v>25</c:v>
                </c:pt>
                <c:pt idx="9757">
                  <c:v>18</c:v>
                </c:pt>
                <c:pt idx="9758">
                  <c:v>27</c:v>
                </c:pt>
                <c:pt idx="9759">
                  <c:v>21</c:v>
                </c:pt>
                <c:pt idx="9760">
                  <c:v>22</c:v>
                </c:pt>
                <c:pt idx="9761">
                  <c:v>28</c:v>
                </c:pt>
                <c:pt idx="9762">
                  <c:v>33</c:v>
                </c:pt>
                <c:pt idx="9763">
                  <c:v>29</c:v>
                </c:pt>
                <c:pt idx="9764">
                  <c:v>24</c:v>
                </c:pt>
                <c:pt idx="9765">
                  <c:v>19</c:v>
                </c:pt>
                <c:pt idx="9766">
                  <c:v>31</c:v>
                </c:pt>
                <c:pt idx="9767">
                  <c:v>26</c:v>
                </c:pt>
                <c:pt idx="9768">
                  <c:v>24</c:v>
                </c:pt>
                <c:pt idx="9769">
                  <c:v>24</c:v>
                </c:pt>
                <c:pt idx="9770">
                  <c:v>23</c:v>
                </c:pt>
                <c:pt idx="9771">
                  <c:v>35</c:v>
                </c:pt>
                <c:pt idx="9772">
                  <c:v>29</c:v>
                </c:pt>
                <c:pt idx="9773">
                  <c:v>26</c:v>
                </c:pt>
                <c:pt idx="9774">
                  <c:v>23</c:v>
                </c:pt>
                <c:pt idx="9775">
                  <c:v>22</c:v>
                </c:pt>
                <c:pt idx="9776">
                  <c:v>23</c:v>
                </c:pt>
                <c:pt idx="9777">
                  <c:v>29</c:v>
                </c:pt>
                <c:pt idx="9778">
                  <c:v>28</c:v>
                </c:pt>
                <c:pt idx="9779">
                  <c:v>20</c:v>
                </c:pt>
                <c:pt idx="9780">
                  <c:v>21</c:v>
                </c:pt>
                <c:pt idx="9781">
                  <c:v>30</c:v>
                </c:pt>
                <c:pt idx="9782">
                  <c:v>20</c:v>
                </c:pt>
                <c:pt idx="9783">
                  <c:v>28</c:v>
                </c:pt>
                <c:pt idx="9784">
                  <c:v>29</c:v>
                </c:pt>
                <c:pt idx="9785">
                  <c:v>24</c:v>
                </c:pt>
                <c:pt idx="9786">
                  <c:v>30</c:v>
                </c:pt>
                <c:pt idx="9787">
                  <c:v>31</c:v>
                </c:pt>
                <c:pt idx="9788">
                  <c:v>26</c:v>
                </c:pt>
                <c:pt idx="9789">
                  <c:v>30</c:v>
                </c:pt>
                <c:pt idx="9790">
                  <c:v>27</c:v>
                </c:pt>
                <c:pt idx="9791">
                  <c:v>25</c:v>
                </c:pt>
                <c:pt idx="9792">
                  <c:v>24</c:v>
                </c:pt>
                <c:pt idx="9793">
                  <c:v>24</c:v>
                </c:pt>
                <c:pt idx="9794">
                  <c:v>32</c:v>
                </c:pt>
                <c:pt idx="9795">
                  <c:v>29</c:v>
                </c:pt>
                <c:pt idx="9796">
                  <c:v>22</c:v>
                </c:pt>
                <c:pt idx="9797">
                  <c:v>21</c:v>
                </c:pt>
                <c:pt idx="9798">
                  <c:v>22</c:v>
                </c:pt>
                <c:pt idx="9799">
                  <c:v>28</c:v>
                </c:pt>
                <c:pt idx="9800">
                  <c:v>27</c:v>
                </c:pt>
                <c:pt idx="9801">
                  <c:v>26</c:v>
                </c:pt>
                <c:pt idx="9802">
                  <c:v>26</c:v>
                </c:pt>
                <c:pt idx="9803">
                  <c:v>22</c:v>
                </c:pt>
                <c:pt idx="9804">
                  <c:v>33</c:v>
                </c:pt>
                <c:pt idx="9805">
                  <c:v>25</c:v>
                </c:pt>
                <c:pt idx="9806">
                  <c:v>21</c:v>
                </c:pt>
                <c:pt idx="9807">
                  <c:v>24</c:v>
                </c:pt>
                <c:pt idx="9808">
                  <c:v>33</c:v>
                </c:pt>
                <c:pt idx="9809">
                  <c:v>22</c:v>
                </c:pt>
                <c:pt idx="9810">
                  <c:v>19</c:v>
                </c:pt>
                <c:pt idx="9811">
                  <c:v>27</c:v>
                </c:pt>
                <c:pt idx="9812">
                  <c:v>33</c:v>
                </c:pt>
                <c:pt idx="9813">
                  <c:v>24</c:v>
                </c:pt>
                <c:pt idx="9814">
                  <c:v>27</c:v>
                </c:pt>
                <c:pt idx="9815">
                  <c:v>25</c:v>
                </c:pt>
                <c:pt idx="9816">
                  <c:v>26</c:v>
                </c:pt>
                <c:pt idx="9817">
                  <c:v>26</c:v>
                </c:pt>
                <c:pt idx="9818">
                  <c:v>26</c:v>
                </c:pt>
                <c:pt idx="9819">
                  <c:v>22</c:v>
                </c:pt>
                <c:pt idx="9820">
                  <c:v>23</c:v>
                </c:pt>
                <c:pt idx="9821">
                  <c:v>21</c:v>
                </c:pt>
                <c:pt idx="9822">
                  <c:v>34</c:v>
                </c:pt>
                <c:pt idx="9823">
                  <c:v>19</c:v>
                </c:pt>
                <c:pt idx="9824">
                  <c:v>17</c:v>
                </c:pt>
                <c:pt idx="9825">
                  <c:v>31</c:v>
                </c:pt>
                <c:pt idx="9826">
                  <c:v>27</c:v>
                </c:pt>
                <c:pt idx="9827">
                  <c:v>30</c:v>
                </c:pt>
                <c:pt idx="9828">
                  <c:v>25</c:v>
                </c:pt>
                <c:pt idx="9829">
                  <c:v>34</c:v>
                </c:pt>
                <c:pt idx="9830">
                  <c:v>19</c:v>
                </c:pt>
                <c:pt idx="9831">
                  <c:v>21</c:v>
                </c:pt>
                <c:pt idx="9832">
                  <c:v>24</c:v>
                </c:pt>
                <c:pt idx="9833">
                  <c:v>30</c:v>
                </c:pt>
                <c:pt idx="9834">
                  <c:v>32</c:v>
                </c:pt>
                <c:pt idx="9835">
                  <c:v>25</c:v>
                </c:pt>
                <c:pt idx="9836">
                  <c:v>22</c:v>
                </c:pt>
                <c:pt idx="9837">
                  <c:v>31</c:v>
                </c:pt>
                <c:pt idx="9838">
                  <c:v>32</c:v>
                </c:pt>
                <c:pt idx="9839">
                  <c:v>34</c:v>
                </c:pt>
                <c:pt idx="9840">
                  <c:v>19</c:v>
                </c:pt>
                <c:pt idx="9841">
                  <c:v>26</c:v>
                </c:pt>
                <c:pt idx="9842">
                  <c:v>32</c:v>
                </c:pt>
                <c:pt idx="9843">
                  <c:v>25</c:v>
                </c:pt>
                <c:pt idx="9844">
                  <c:v>22</c:v>
                </c:pt>
                <c:pt idx="9845">
                  <c:v>23</c:v>
                </c:pt>
                <c:pt idx="9846">
                  <c:v>26</c:v>
                </c:pt>
                <c:pt idx="9847">
                  <c:v>28</c:v>
                </c:pt>
                <c:pt idx="9848">
                  <c:v>20</c:v>
                </c:pt>
                <c:pt idx="9849">
                  <c:v>27</c:v>
                </c:pt>
                <c:pt idx="9850">
                  <c:v>24</c:v>
                </c:pt>
                <c:pt idx="9851">
                  <c:v>23</c:v>
                </c:pt>
                <c:pt idx="9852">
                  <c:v>24</c:v>
                </c:pt>
                <c:pt idx="9853">
                  <c:v>24</c:v>
                </c:pt>
                <c:pt idx="9854">
                  <c:v>20</c:v>
                </c:pt>
                <c:pt idx="9855">
                  <c:v>25</c:v>
                </c:pt>
                <c:pt idx="9856">
                  <c:v>27</c:v>
                </c:pt>
                <c:pt idx="9857">
                  <c:v>29</c:v>
                </c:pt>
                <c:pt idx="9858">
                  <c:v>32</c:v>
                </c:pt>
                <c:pt idx="9859">
                  <c:v>27</c:v>
                </c:pt>
                <c:pt idx="9860">
                  <c:v>26</c:v>
                </c:pt>
                <c:pt idx="9861">
                  <c:v>33</c:v>
                </c:pt>
                <c:pt idx="9862">
                  <c:v>33</c:v>
                </c:pt>
                <c:pt idx="9863">
                  <c:v>18</c:v>
                </c:pt>
                <c:pt idx="9864">
                  <c:v>29</c:v>
                </c:pt>
                <c:pt idx="9865">
                  <c:v>26</c:v>
                </c:pt>
                <c:pt idx="9866">
                  <c:v>26</c:v>
                </c:pt>
                <c:pt idx="9867">
                  <c:v>21</c:v>
                </c:pt>
                <c:pt idx="9868">
                  <c:v>35</c:v>
                </c:pt>
                <c:pt idx="9869">
                  <c:v>19</c:v>
                </c:pt>
                <c:pt idx="9870">
                  <c:v>32</c:v>
                </c:pt>
                <c:pt idx="9871">
                  <c:v>26</c:v>
                </c:pt>
                <c:pt idx="9872">
                  <c:v>27</c:v>
                </c:pt>
                <c:pt idx="9873">
                  <c:v>27</c:v>
                </c:pt>
                <c:pt idx="9874">
                  <c:v>32</c:v>
                </c:pt>
                <c:pt idx="9875">
                  <c:v>26</c:v>
                </c:pt>
                <c:pt idx="9876">
                  <c:v>28</c:v>
                </c:pt>
                <c:pt idx="9877">
                  <c:v>28</c:v>
                </c:pt>
                <c:pt idx="9878">
                  <c:v>27</c:v>
                </c:pt>
                <c:pt idx="9879">
                  <c:v>22</c:v>
                </c:pt>
                <c:pt idx="9880">
                  <c:v>25</c:v>
                </c:pt>
                <c:pt idx="9881">
                  <c:v>23</c:v>
                </c:pt>
                <c:pt idx="9882">
                  <c:v>21</c:v>
                </c:pt>
                <c:pt idx="9883">
                  <c:v>29</c:v>
                </c:pt>
                <c:pt idx="9884">
                  <c:v>22</c:v>
                </c:pt>
                <c:pt idx="9885">
                  <c:v>24</c:v>
                </c:pt>
                <c:pt idx="9886">
                  <c:v>27</c:v>
                </c:pt>
                <c:pt idx="9887">
                  <c:v>23</c:v>
                </c:pt>
                <c:pt idx="9888">
                  <c:v>21</c:v>
                </c:pt>
                <c:pt idx="9889">
                  <c:v>31</c:v>
                </c:pt>
                <c:pt idx="9890">
                  <c:v>25</c:v>
                </c:pt>
                <c:pt idx="9891">
                  <c:v>24</c:v>
                </c:pt>
                <c:pt idx="9892">
                  <c:v>24</c:v>
                </c:pt>
                <c:pt idx="9893">
                  <c:v>26</c:v>
                </c:pt>
                <c:pt idx="9894">
                  <c:v>22</c:v>
                </c:pt>
                <c:pt idx="9895">
                  <c:v>28</c:v>
                </c:pt>
                <c:pt idx="9896">
                  <c:v>24</c:v>
                </c:pt>
                <c:pt idx="9897">
                  <c:v>21</c:v>
                </c:pt>
                <c:pt idx="9898">
                  <c:v>25</c:v>
                </c:pt>
                <c:pt idx="9899">
                  <c:v>19</c:v>
                </c:pt>
                <c:pt idx="9900">
                  <c:v>21</c:v>
                </c:pt>
                <c:pt idx="9901">
                  <c:v>25</c:v>
                </c:pt>
                <c:pt idx="9902">
                  <c:v>22</c:v>
                </c:pt>
                <c:pt idx="9903">
                  <c:v>24</c:v>
                </c:pt>
                <c:pt idx="9904">
                  <c:v>32</c:v>
                </c:pt>
                <c:pt idx="9905">
                  <c:v>23</c:v>
                </c:pt>
                <c:pt idx="9906">
                  <c:v>25</c:v>
                </c:pt>
                <c:pt idx="9907">
                  <c:v>24</c:v>
                </c:pt>
                <c:pt idx="9908">
                  <c:v>24</c:v>
                </c:pt>
                <c:pt idx="9909">
                  <c:v>27</c:v>
                </c:pt>
                <c:pt idx="9910">
                  <c:v>24</c:v>
                </c:pt>
                <c:pt idx="9911">
                  <c:v>29</c:v>
                </c:pt>
                <c:pt idx="9912">
                  <c:v>25</c:v>
                </c:pt>
                <c:pt idx="9913">
                  <c:v>21</c:v>
                </c:pt>
                <c:pt idx="9914">
                  <c:v>24</c:v>
                </c:pt>
                <c:pt idx="9915">
                  <c:v>27</c:v>
                </c:pt>
                <c:pt idx="9916">
                  <c:v>26</c:v>
                </c:pt>
                <c:pt idx="9917">
                  <c:v>25</c:v>
                </c:pt>
                <c:pt idx="9918">
                  <c:v>28</c:v>
                </c:pt>
                <c:pt idx="9919">
                  <c:v>23</c:v>
                </c:pt>
                <c:pt idx="9920">
                  <c:v>25</c:v>
                </c:pt>
                <c:pt idx="9921">
                  <c:v>22</c:v>
                </c:pt>
                <c:pt idx="9922">
                  <c:v>35</c:v>
                </c:pt>
                <c:pt idx="9923">
                  <c:v>24</c:v>
                </c:pt>
                <c:pt idx="9924">
                  <c:v>28</c:v>
                </c:pt>
                <c:pt idx="9925">
                  <c:v>21</c:v>
                </c:pt>
                <c:pt idx="9926">
                  <c:v>19</c:v>
                </c:pt>
                <c:pt idx="9927">
                  <c:v>24</c:v>
                </c:pt>
                <c:pt idx="9928">
                  <c:v>28</c:v>
                </c:pt>
                <c:pt idx="9929">
                  <c:v>32</c:v>
                </c:pt>
                <c:pt idx="9930">
                  <c:v>25</c:v>
                </c:pt>
                <c:pt idx="9931">
                  <c:v>21</c:v>
                </c:pt>
                <c:pt idx="9932">
                  <c:v>28</c:v>
                </c:pt>
                <c:pt idx="9933">
                  <c:v>32</c:v>
                </c:pt>
                <c:pt idx="9934">
                  <c:v>22</c:v>
                </c:pt>
                <c:pt idx="9935">
                  <c:v>18</c:v>
                </c:pt>
                <c:pt idx="9936">
                  <c:v>23</c:v>
                </c:pt>
                <c:pt idx="9937">
                  <c:v>27</c:v>
                </c:pt>
                <c:pt idx="9938">
                  <c:v>31</c:v>
                </c:pt>
                <c:pt idx="9939">
                  <c:v>22</c:v>
                </c:pt>
                <c:pt idx="9940">
                  <c:v>20</c:v>
                </c:pt>
                <c:pt idx="9941">
                  <c:v>26</c:v>
                </c:pt>
                <c:pt idx="9942">
                  <c:v>21</c:v>
                </c:pt>
                <c:pt idx="9943">
                  <c:v>20</c:v>
                </c:pt>
                <c:pt idx="9944">
                  <c:v>26</c:v>
                </c:pt>
                <c:pt idx="9945">
                  <c:v>26</c:v>
                </c:pt>
                <c:pt idx="9946">
                  <c:v>33</c:v>
                </c:pt>
                <c:pt idx="9947">
                  <c:v>22</c:v>
                </c:pt>
                <c:pt idx="9948">
                  <c:v>22</c:v>
                </c:pt>
                <c:pt idx="9949">
                  <c:v>21</c:v>
                </c:pt>
                <c:pt idx="9950">
                  <c:v>21</c:v>
                </c:pt>
                <c:pt idx="9951">
                  <c:v>32</c:v>
                </c:pt>
                <c:pt idx="9952">
                  <c:v>21</c:v>
                </c:pt>
                <c:pt idx="9953">
                  <c:v>18</c:v>
                </c:pt>
                <c:pt idx="9954">
                  <c:v>27</c:v>
                </c:pt>
                <c:pt idx="9955">
                  <c:v>29</c:v>
                </c:pt>
                <c:pt idx="9956">
                  <c:v>25</c:v>
                </c:pt>
                <c:pt idx="9957">
                  <c:v>21</c:v>
                </c:pt>
                <c:pt idx="9958">
                  <c:v>27</c:v>
                </c:pt>
                <c:pt idx="9959">
                  <c:v>29</c:v>
                </c:pt>
                <c:pt idx="9960">
                  <c:v>22</c:v>
                </c:pt>
                <c:pt idx="9961">
                  <c:v>23</c:v>
                </c:pt>
                <c:pt idx="9962">
                  <c:v>18</c:v>
                </c:pt>
                <c:pt idx="9963">
                  <c:v>18</c:v>
                </c:pt>
                <c:pt idx="9964">
                  <c:v>24</c:v>
                </c:pt>
                <c:pt idx="9965">
                  <c:v>22</c:v>
                </c:pt>
                <c:pt idx="9966">
                  <c:v>21</c:v>
                </c:pt>
                <c:pt idx="9967">
                  <c:v>22</c:v>
                </c:pt>
                <c:pt idx="9968">
                  <c:v>33</c:v>
                </c:pt>
                <c:pt idx="9969">
                  <c:v>26</c:v>
                </c:pt>
                <c:pt idx="9970">
                  <c:v>34</c:v>
                </c:pt>
                <c:pt idx="9971">
                  <c:v>28</c:v>
                </c:pt>
                <c:pt idx="9972">
                  <c:v>38</c:v>
                </c:pt>
                <c:pt idx="9973">
                  <c:v>19</c:v>
                </c:pt>
                <c:pt idx="9974">
                  <c:v>28</c:v>
                </c:pt>
                <c:pt idx="9975">
                  <c:v>28</c:v>
                </c:pt>
                <c:pt idx="9976">
                  <c:v>27</c:v>
                </c:pt>
                <c:pt idx="9977">
                  <c:v>27</c:v>
                </c:pt>
                <c:pt idx="9978">
                  <c:v>23</c:v>
                </c:pt>
                <c:pt idx="9979">
                  <c:v>36</c:v>
                </c:pt>
                <c:pt idx="9980">
                  <c:v>23</c:v>
                </c:pt>
                <c:pt idx="9981">
                  <c:v>20</c:v>
                </c:pt>
                <c:pt idx="9982">
                  <c:v>31</c:v>
                </c:pt>
                <c:pt idx="9983">
                  <c:v>32</c:v>
                </c:pt>
                <c:pt idx="9984">
                  <c:v>22</c:v>
                </c:pt>
                <c:pt idx="9985">
                  <c:v>31</c:v>
                </c:pt>
                <c:pt idx="9986">
                  <c:v>36</c:v>
                </c:pt>
                <c:pt idx="9987">
                  <c:v>19</c:v>
                </c:pt>
                <c:pt idx="9988">
                  <c:v>19</c:v>
                </c:pt>
                <c:pt idx="9989">
                  <c:v>24</c:v>
                </c:pt>
                <c:pt idx="9990">
                  <c:v>30</c:v>
                </c:pt>
                <c:pt idx="9991">
                  <c:v>26</c:v>
                </c:pt>
                <c:pt idx="9992">
                  <c:v>21</c:v>
                </c:pt>
                <c:pt idx="9993">
                  <c:v>27</c:v>
                </c:pt>
                <c:pt idx="9994">
                  <c:v>27</c:v>
                </c:pt>
                <c:pt idx="9995">
                  <c:v>25</c:v>
                </c:pt>
                <c:pt idx="9996">
                  <c:v>26</c:v>
                </c:pt>
                <c:pt idx="9997">
                  <c:v>31</c:v>
                </c:pt>
                <c:pt idx="9998">
                  <c:v>27</c:v>
                </c:pt>
                <c:pt idx="9999">
                  <c:v>26</c:v>
                </c:pt>
                <c:pt idx="10000">
                  <c:v>26</c:v>
                </c:pt>
                <c:pt idx="10001">
                  <c:v>22</c:v>
                </c:pt>
                <c:pt idx="10002">
                  <c:v>24</c:v>
                </c:pt>
                <c:pt idx="10003">
                  <c:v>32</c:v>
                </c:pt>
                <c:pt idx="10004">
                  <c:v>19</c:v>
                </c:pt>
                <c:pt idx="10005">
                  <c:v>24</c:v>
                </c:pt>
                <c:pt idx="10006">
                  <c:v>27</c:v>
                </c:pt>
                <c:pt idx="10007">
                  <c:v>21</c:v>
                </c:pt>
                <c:pt idx="10008">
                  <c:v>30</c:v>
                </c:pt>
                <c:pt idx="10009">
                  <c:v>28</c:v>
                </c:pt>
                <c:pt idx="10010">
                  <c:v>24</c:v>
                </c:pt>
                <c:pt idx="10011">
                  <c:v>24</c:v>
                </c:pt>
                <c:pt idx="10012">
                  <c:v>25</c:v>
                </c:pt>
                <c:pt idx="10013">
                  <c:v>19</c:v>
                </c:pt>
                <c:pt idx="10014">
                  <c:v>30</c:v>
                </c:pt>
                <c:pt idx="10015">
                  <c:v>19</c:v>
                </c:pt>
                <c:pt idx="10016">
                  <c:v>27</c:v>
                </c:pt>
                <c:pt idx="10017">
                  <c:v>19</c:v>
                </c:pt>
                <c:pt idx="10018">
                  <c:v>25</c:v>
                </c:pt>
                <c:pt idx="10019">
                  <c:v>32</c:v>
                </c:pt>
                <c:pt idx="10020">
                  <c:v>28</c:v>
                </c:pt>
                <c:pt idx="10021">
                  <c:v>33</c:v>
                </c:pt>
                <c:pt idx="10022">
                  <c:v>25</c:v>
                </c:pt>
                <c:pt idx="10023">
                  <c:v>21</c:v>
                </c:pt>
                <c:pt idx="10024">
                  <c:v>27</c:v>
                </c:pt>
                <c:pt idx="10025">
                  <c:v>24</c:v>
                </c:pt>
                <c:pt idx="10026">
                  <c:v>29</c:v>
                </c:pt>
                <c:pt idx="10027">
                  <c:v>22</c:v>
                </c:pt>
                <c:pt idx="10028">
                  <c:v>25</c:v>
                </c:pt>
                <c:pt idx="10029">
                  <c:v>22</c:v>
                </c:pt>
                <c:pt idx="10030">
                  <c:v>30</c:v>
                </c:pt>
                <c:pt idx="10031">
                  <c:v>23</c:v>
                </c:pt>
                <c:pt idx="10032">
                  <c:v>24</c:v>
                </c:pt>
                <c:pt idx="10033">
                  <c:v>30</c:v>
                </c:pt>
                <c:pt idx="10034">
                  <c:v>26</c:v>
                </c:pt>
                <c:pt idx="10035">
                  <c:v>23</c:v>
                </c:pt>
                <c:pt idx="10036">
                  <c:v>26</c:v>
                </c:pt>
                <c:pt idx="10037">
                  <c:v>30</c:v>
                </c:pt>
                <c:pt idx="10038">
                  <c:v>24</c:v>
                </c:pt>
                <c:pt idx="10039">
                  <c:v>17</c:v>
                </c:pt>
                <c:pt idx="10040">
                  <c:v>29</c:v>
                </c:pt>
                <c:pt idx="10041">
                  <c:v>33</c:v>
                </c:pt>
                <c:pt idx="10042">
                  <c:v>24</c:v>
                </c:pt>
                <c:pt idx="10043">
                  <c:v>26</c:v>
                </c:pt>
                <c:pt idx="10044">
                  <c:v>34</c:v>
                </c:pt>
                <c:pt idx="10045">
                  <c:v>27</c:v>
                </c:pt>
                <c:pt idx="10046">
                  <c:v>22</c:v>
                </c:pt>
                <c:pt idx="10047">
                  <c:v>20</c:v>
                </c:pt>
                <c:pt idx="10048">
                  <c:v>25</c:v>
                </c:pt>
                <c:pt idx="10049">
                  <c:v>26</c:v>
                </c:pt>
                <c:pt idx="10050">
                  <c:v>31</c:v>
                </c:pt>
                <c:pt idx="10051">
                  <c:v>26</c:v>
                </c:pt>
                <c:pt idx="10052">
                  <c:v>25</c:v>
                </c:pt>
                <c:pt idx="10053">
                  <c:v>24</c:v>
                </c:pt>
                <c:pt idx="10054">
                  <c:v>30</c:v>
                </c:pt>
                <c:pt idx="10055">
                  <c:v>30</c:v>
                </c:pt>
                <c:pt idx="10056">
                  <c:v>29</c:v>
                </c:pt>
                <c:pt idx="10057">
                  <c:v>17</c:v>
                </c:pt>
                <c:pt idx="10058">
                  <c:v>23</c:v>
                </c:pt>
                <c:pt idx="10059">
                  <c:v>28</c:v>
                </c:pt>
                <c:pt idx="10060">
                  <c:v>27</c:v>
                </c:pt>
                <c:pt idx="10061">
                  <c:v>21</c:v>
                </c:pt>
                <c:pt idx="10062">
                  <c:v>21</c:v>
                </c:pt>
                <c:pt idx="10063">
                  <c:v>26</c:v>
                </c:pt>
                <c:pt idx="10064">
                  <c:v>20</c:v>
                </c:pt>
                <c:pt idx="10065">
                  <c:v>25</c:v>
                </c:pt>
                <c:pt idx="10066">
                  <c:v>28</c:v>
                </c:pt>
                <c:pt idx="10067">
                  <c:v>26</c:v>
                </c:pt>
                <c:pt idx="10068">
                  <c:v>29</c:v>
                </c:pt>
                <c:pt idx="10069">
                  <c:v>22</c:v>
                </c:pt>
                <c:pt idx="10070">
                  <c:v>24</c:v>
                </c:pt>
                <c:pt idx="10071">
                  <c:v>20</c:v>
                </c:pt>
                <c:pt idx="10072">
                  <c:v>31</c:v>
                </c:pt>
                <c:pt idx="10073">
                  <c:v>27</c:v>
                </c:pt>
                <c:pt idx="10074">
                  <c:v>31</c:v>
                </c:pt>
                <c:pt idx="10075">
                  <c:v>21</c:v>
                </c:pt>
                <c:pt idx="10076">
                  <c:v>23</c:v>
                </c:pt>
                <c:pt idx="10077">
                  <c:v>26</c:v>
                </c:pt>
                <c:pt idx="10078">
                  <c:v>28</c:v>
                </c:pt>
                <c:pt idx="10079">
                  <c:v>32</c:v>
                </c:pt>
                <c:pt idx="10080">
                  <c:v>25</c:v>
                </c:pt>
                <c:pt idx="10081">
                  <c:v>24</c:v>
                </c:pt>
                <c:pt idx="10082">
                  <c:v>35</c:v>
                </c:pt>
                <c:pt idx="10083">
                  <c:v>19</c:v>
                </c:pt>
                <c:pt idx="10084">
                  <c:v>26</c:v>
                </c:pt>
                <c:pt idx="10085">
                  <c:v>33</c:v>
                </c:pt>
                <c:pt idx="10086">
                  <c:v>31</c:v>
                </c:pt>
                <c:pt idx="10087">
                  <c:v>18</c:v>
                </c:pt>
                <c:pt idx="10088">
                  <c:v>30</c:v>
                </c:pt>
                <c:pt idx="10089">
                  <c:v>36</c:v>
                </c:pt>
                <c:pt idx="10090">
                  <c:v>35</c:v>
                </c:pt>
                <c:pt idx="10091">
                  <c:v>29</c:v>
                </c:pt>
                <c:pt idx="10092">
                  <c:v>26</c:v>
                </c:pt>
                <c:pt idx="10093">
                  <c:v>26</c:v>
                </c:pt>
                <c:pt idx="10094">
                  <c:v>26</c:v>
                </c:pt>
                <c:pt idx="10095">
                  <c:v>27</c:v>
                </c:pt>
                <c:pt idx="10096">
                  <c:v>25</c:v>
                </c:pt>
                <c:pt idx="10097">
                  <c:v>22</c:v>
                </c:pt>
                <c:pt idx="10098">
                  <c:v>25</c:v>
                </c:pt>
                <c:pt idx="10099">
                  <c:v>29</c:v>
                </c:pt>
                <c:pt idx="10100">
                  <c:v>25</c:v>
                </c:pt>
                <c:pt idx="10101">
                  <c:v>21</c:v>
                </c:pt>
                <c:pt idx="10102">
                  <c:v>19</c:v>
                </c:pt>
                <c:pt idx="10103">
                  <c:v>37</c:v>
                </c:pt>
                <c:pt idx="10104">
                  <c:v>24</c:v>
                </c:pt>
                <c:pt idx="10105">
                  <c:v>21</c:v>
                </c:pt>
                <c:pt idx="10106">
                  <c:v>34</c:v>
                </c:pt>
                <c:pt idx="10107">
                  <c:v>20</c:v>
                </c:pt>
                <c:pt idx="10108">
                  <c:v>29</c:v>
                </c:pt>
                <c:pt idx="10109">
                  <c:v>27</c:v>
                </c:pt>
                <c:pt idx="10110">
                  <c:v>26</c:v>
                </c:pt>
                <c:pt idx="10111">
                  <c:v>33</c:v>
                </c:pt>
                <c:pt idx="10112">
                  <c:v>31</c:v>
                </c:pt>
                <c:pt idx="10113">
                  <c:v>20</c:v>
                </c:pt>
                <c:pt idx="10114">
                  <c:v>21</c:v>
                </c:pt>
                <c:pt idx="10115">
                  <c:v>20</c:v>
                </c:pt>
                <c:pt idx="10116">
                  <c:v>27</c:v>
                </c:pt>
                <c:pt idx="10117">
                  <c:v>26</c:v>
                </c:pt>
                <c:pt idx="10118">
                  <c:v>22</c:v>
                </c:pt>
                <c:pt idx="10119">
                  <c:v>26</c:v>
                </c:pt>
                <c:pt idx="10120">
                  <c:v>26</c:v>
                </c:pt>
                <c:pt idx="10121">
                  <c:v>32</c:v>
                </c:pt>
                <c:pt idx="10122">
                  <c:v>34</c:v>
                </c:pt>
                <c:pt idx="10123">
                  <c:v>28</c:v>
                </c:pt>
                <c:pt idx="10124">
                  <c:v>22</c:v>
                </c:pt>
                <c:pt idx="10125">
                  <c:v>30</c:v>
                </c:pt>
                <c:pt idx="10126">
                  <c:v>23</c:v>
                </c:pt>
                <c:pt idx="10127">
                  <c:v>21</c:v>
                </c:pt>
                <c:pt idx="10128">
                  <c:v>31</c:v>
                </c:pt>
                <c:pt idx="10129">
                  <c:v>22</c:v>
                </c:pt>
                <c:pt idx="10130">
                  <c:v>24</c:v>
                </c:pt>
                <c:pt idx="10131">
                  <c:v>21</c:v>
                </c:pt>
                <c:pt idx="10132">
                  <c:v>23</c:v>
                </c:pt>
                <c:pt idx="10133">
                  <c:v>22</c:v>
                </c:pt>
                <c:pt idx="10134">
                  <c:v>23</c:v>
                </c:pt>
                <c:pt idx="10135">
                  <c:v>28</c:v>
                </c:pt>
                <c:pt idx="10136">
                  <c:v>32</c:v>
                </c:pt>
                <c:pt idx="10137">
                  <c:v>18</c:v>
                </c:pt>
                <c:pt idx="10138">
                  <c:v>20</c:v>
                </c:pt>
                <c:pt idx="10139">
                  <c:v>33</c:v>
                </c:pt>
                <c:pt idx="10140">
                  <c:v>25</c:v>
                </c:pt>
                <c:pt idx="10141">
                  <c:v>28</c:v>
                </c:pt>
                <c:pt idx="10142">
                  <c:v>24</c:v>
                </c:pt>
                <c:pt idx="10143">
                  <c:v>30</c:v>
                </c:pt>
                <c:pt idx="10144">
                  <c:v>23</c:v>
                </c:pt>
                <c:pt idx="10145">
                  <c:v>22</c:v>
                </c:pt>
                <c:pt idx="10146">
                  <c:v>22</c:v>
                </c:pt>
                <c:pt idx="10147">
                  <c:v>29</c:v>
                </c:pt>
                <c:pt idx="10148">
                  <c:v>27</c:v>
                </c:pt>
                <c:pt idx="10149">
                  <c:v>20</c:v>
                </c:pt>
                <c:pt idx="10150">
                  <c:v>23</c:v>
                </c:pt>
                <c:pt idx="10151">
                  <c:v>27</c:v>
                </c:pt>
                <c:pt idx="10152">
                  <c:v>25</c:v>
                </c:pt>
                <c:pt idx="10153">
                  <c:v>23</c:v>
                </c:pt>
                <c:pt idx="10154">
                  <c:v>29</c:v>
                </c:pt>
                <c:pt idx="10155">
                  <c:v>19</c:v>
                </c:pt>
                <c:pt idx="10156">
                  <c:v>22</c:v>
                </c:pt>
                <c:pt idx="10157">
                  <c:v>30</c:v>
                </c:pt>
                <c:pt idx="10158">
                  <c:v>26</c:v>
                </c:pt>
                <c:pt idx="10159">
                  <c:v>22</c:v>
                </c:pt>
                <c:pt idx="10160">
                  <c:v>22</c:v>
                </c:pt>
                <c:pt idx="10161">
                  <c:v>20</c:v>
                </c:pt>
                <c:pt idx="10162">
                  <c:v>23</c:v>
                </c:pt>
                <c:pt idx="10163">
                  <c:v>29</c:v>
                </c:pt>
                <c:pt idx="10164">
                  <c:v>33</c:v>
                </c:pt>
                <c:pt idx="10165">
                  <c:v>26</c:v>
                </c:pt>
                <c:pt idx="10166">
                  <c:v>22</c:v>
                </c:pt>
                <c:pt idx="10167">
                  <c:v>21</c:v>
                </c:pt>
                <c:pt idx="10168">
                  <c:v>32</c:v>
                </c:pt>
                <c:pt idx="10169">
                  <c:v>28</c:v>
                </c:pt>
                <c:pt idx="10170">
                  <c:v>24</c:v>
                </c:pt>
                <c:pt idx="10171">
                  <c:v>26</c:v>
                </c:pt>
                <c:pt idx="10172">
                  <c:v>21</c:v>
                </c:pt>
                <c:pt idx="10173">
                  <c:v>22</c:v>
                </c:pt>
                <c:pt idx="10174">
                  <c:v>27</c:v>
                </c:pt>
                <c:pt idx="10175">
                  <c:v>25</c:v>
                </c:pt>
                <c:pt idx="10176">
                  <c:v>23</c:v>
                </c:pt>
                <c:pt idx="10177">
                  <c:v>34</c:v>
                </c:pt>
                <c:pt idx="10178">
                  <c:v>20</c:v>
                </c:pt>
                <c:pt idx="10179">
                  <c:v>31</c:v>
                </c:pt>
                <c:pt idx="10180">
                  <c:v>33</c:v>
                </c:pt>
                <c:pt idx="10181">
                  <c:v>26</c:v>
                </c:pt>
                <c:pt idx="10182">
                  <c:v>31</c:v>
                </c:pt>
                <c:pt idx="10183">
                  <c:v>20</c:v>
                </c:pt>
                <c:pt idx="10184">
                  <c:v>22</c:v>
                </c:pt>
                <c:pt idx="10185">
                  <c:v>35</c:v>
                </c:pt>
                <c:pt idx="10186">
                  <c:v>27</c:v>
                </c:pt>
                <c:pt idx="10187">
                  <c:v>29</c:v>
                </c:pt>
                <c:pt idx="10188">
                  <c:v>23</c:v>
                </c:pt>
                <c:pt idx="10189">
                  <c:v>38</c:v>
                </c:pt>
                <c:pt idx="10190">
                  <c:v>25</c:v>
                </c:pt>
                <c:pt idx="10191">
                  <c:v>31</c:v>
                </c:pt>
                <c:pt idx="10192">
                  <c:v>22</c:v>
                </c:pt>
                <c:pt idx="10193">
                  <c:v>28</c:v>
                </c:pt>
                <c:pt idx="10194">
                  <c:v>23</c:v>
                </c:pt>
                <c:pt idx="10195">
                  <c:v>30</c:v>
                </c:pt>
                <c:pt idx="10196">
                  <c:v>26</c:v>
                </c:pt>
                <c:pt idx="10197">
                  <c:v>20</c:v>
                </c:pt>
                <c:pt idx="10198">
                  <c:v>27</c:v>
                </c:pt>
                <c:pt idx="10199">
                  <c:v>26</c:v>
                </c:pt>
                <c:pt idx="10200">
                  <c:v>19</c:v>
                </c:pt>
                <c:pt idx="10201">
                  <c:v>28</c:v>
                </c:pt>
                <c:pt idx="10202">
                  <c:v>32</c:v>
                </c:pt>
                <c:pt idx="10203">
                  <c:v>31</c:v>
                </c:pt>
                <c:pt idx="10204">
                  <c:v>20</c:v>
                </c:pt>
                <c:pt idx="10205">
                  <c:v>23</c:v>
                </c:pt>
                <c:pt idx="10206">
                  <c:v>24</c:v>
                </c:pt>
                <c:pt idx="10207">
                  <c:v>27</c:v>
                </c:pt>
                <c:pt idx="10208">
                  <c:v>25</c:v>
                </c:pt>
                <c:pt idx="10209">
                  <c:v>25</c:v>
                </c:pt>
                <c:pt idx="10210">
                  <c:v>35</c:v>
                </c:pt>
                <c:pt idx="10211">
                  <c:v>22</c:v>
                </c:pt>
                <c:pt idx="10212">
                  <c:v>22</c:v>
                </c:pt>
                <c:pt idx="10213">
                  <c:v>36</c:v>
                </c:pt>
                <c:pt idx="10214">
                  <c:v>27</c:v>
                </c:pt>
                <c:pt idx="10215">
                  <c:v>25</c:v>
                </c:pt>
                <c:pt idx="10216">
                  <c:v>27</c:v>
                </c:pt>
                <c:pt idx="10217">
                  <c:v>27</c:v>
                </c:pt>
                <c:pt idx="10218">
                  <c:v>25</c:v>
                </c:pt>
                <c:pt idx="10219">
                  <c:v>20</c:v>
                </c:pt>
                <c:pt idx="10220">
                  <c:v>18</c:v>
                </c:pt>
                <c:pt idx="10221">
                  <c:v>21</c:v>
                </c:pt>
                <c:pt idx="10222">
                  <c:v>34</c:v>
                </c:pt>
                <c:pt idx="10223">
                  <c:v>24</c:v>
                </c:pt>
                <c:pt idx="10224">
                  <c:v>21</c:v>
                </c:pt>
                <c:pt idx="10225">
                  <c:v>26</c:v>
                </c:pt>
                <c:pt idx="10226">
                  <c:v>32</c:v>
                </c:pt>
                <c:pt idx="10227">
                  <c:v>26</c:v>
                </c:pt>
                <c:pt idx="10228">
                  <c:v>34</c:v>
                </c:pt>
                <c:pt idx="10229">
                  <c:v>25</c:v>
                </c:pt>
                <c:pt idx="10230">
                  <c:v>25</c:v>
                </c:pt>
                <c:pt idx="10231">
                  <c:v>23</c:v>
                </c:pt>
                <c:pt idx="10232">
                  <c:v>26</c:v>
                </c:pt>
                <c:pt idx="10233">
                  <c:v>28</c:v>
                </c:pt>
                <c:pt idx="10234">
                  <c:v>23</c:v>
                </c:pt>
                <c:pt idx="10235">
                  <c:v>26</c:v>
                </c:pt>
                <c:pt idx="10236">
                  <c:v>25</c:v>
                </c:pt>
                <c:pt idx="10237">
                  <c:v>23</c:v>
                </c:pt>
                <c:pt idx="10238">
                  <c:v>20</c:v>
                </c:pt>
                <c:pt idx="10239">
                  <c:v>20</c:v>
                </c:pt>
                <c:pt idx="10240">
                  <c:v>18</c:v>
                </c:pt>
                <c:pt idx="10241">
                  <c:v>23</c:v>
                </c:pt>
                <c:pt idx="10242">
                  <c:v>25</c:v>
                </c:pt>
                <c:pt idx="10243">
                  <c:v>23</c:v>
                </c:pt>
                <c:pt idx="10244">
                  <c:v>24</c:v>
                </c:pt>
                <c:pt idx="10245">
                  <c:v>23</c:v>
                </c:pt>
                <c:pt idx="10246">
                  <c:v>23</c:v>
                </c:pt>
                <c:pt idx="10247">
                  <c:v>24</c:v>
                </c:pt>
                <c:pt idx="10248">
                  <c:v>35</c:v>
                </c:pt>
                <c:pt idx="10249">
                  <c:v>33</c:v>
                </c:pt>
                <c:pt idx="10250">
                  <c:v>27</c:v>
                </c:pt>
                <c:pt idx="10251">
                  <c:v>26</c:v>
                </c:pt>
                <c:pt idx="10252">
                  <c:v>33</c:v>
                </c:pt>
                <c:pt idx="10253">
                  <c:v>38</c:v>
                </c:pt>
                <c:pt idx="10254">
                  <c:v>23</c:v>
                </c:pt>
                <c:pt idx="10255">
                  <c:v>25</c:v>
                </c:pt>
                <c:pt idx="10256">
                  <c:v>20</c:v>
                </c:pt>
                <c:pt idx="10257">
                  <c:v>28</c:v>
                </c:pt>
                <c:pt idx="10258">
                  <c:v>23</c:v>
                </c:pt>
                <c:pt idx="10259">
                  <c:v>27</c:v>
                </c:pt>
                <c:pt idx="10260">
                  <c:v>22</c:v>
                </c:pt>
                <c:pt idx="10261">
                  <c:v>24</c:v>
                </c:pt>
                <c:pt idx="10262">
                  <c:v>30</c:v>
                </c:pt>
                <c:pt idx="10263">
                  <c:v>28</c:v>
                </c:pt>
                <c:pt idx="10264">
                  <c:v>30</c:v>
                </c:pt>
                <c:pt idx="10265">
                  <c:v>22</c:v>
                </c:pt>
                <c:pt idx="10266">
                  <c:v>23</c:v>
                </c:pt>
                <c:pt idx="10267">
                  <c:v>20</c:v>
                </c:pt>
                <c:pt idx="10268">
                  <c:v>23</c:v>
                </c:pt>
                <c:pt idx="10269">
                  <c:v>21</c:v>
                </c:pt>
                <c:pt idx="10270">
                  <c:v>24</c:v>
                </c:pt>
                <c:pt idx="10271">
                  <c:v>21</c:v>
                </c:pt>
                <c:pt idx="10272">
                  <c:v>22</c:v>
                </c:pt>
                <c:pt idx="10273">
                  <c:v>29</c:v>
                </c:pt>
                <c:pt idx="10274">
                  <c:v>27</c:v>
                </c:pt>
                <c:pt idx="10275">
                  <c:v>24</c:v>
                </c:pt>
                <c:pt idx="10276">
                  <c:v>23</c:v>
                </c:pt>
                <c:pt idx="10277">
                  <c:v>23</c:v>
                </c:pt>
                <c:pt idx="10278">
                  <c:v>29</c:v>
                </c:pt>
                <c:pt idx="10279">
                  <c:v>27</c:v>
                </c:pt>
                <c:pt idx="10280">
                  <c:v>25</c:v>
                </c:pt>
                <c:pt idx="10281">
                  <c:v>33</c:v>
                </c:pt>
                <c:pt idx="10282">
                  <c:v>25</c:v>
                </c:pt>
                <c:pt idx="10283">
                  <c:v>32</c:v>
                </c:pt>
                <c:pt idx="10284">
                  <c:v>28</c:v>
                </c:pt>
                <c:pt idx="10285">
                  <c:v>28</c:v>
                </c:pt>
                <c:pt idx="10286">
                  <c:v>22</c:v>
                </c:pt>
                <c:pt idx="10287">
                  <c:v>23</c:v>
                </c:pt>
                <c:pt idx="10288">
                  <c:v>35</c:v>
                </c:pt>
                <c:pt idx="10289">
                  <c:v>28</c:v>
                </c:pt>
                <c:pt idx="10290">
                  <c:v>30</c:v>
                </c:pt>
                <c:pt idx="10291">
                  <c:v>22</c:v>
                </c:pt>
                <c:pt idx="10292">
                  <c:v>26</c:v>
                </c:pt>
                <c:pt idx="10293">
                  <c:v>22</c:v>
                </c:pt>
                <c:pt idx="10294">
                  <c:v>20</c:v>
                </c:pt>
                <c:pt idx="10295">
                  <c:v>25</c:v>
                </c:pt>
                <c:pt idx="10296">
                  <c:v>26</c:v>
                </c:pt>
                <c:pt idx="10297">
                  <c:v>24</c:v>
                </c:pt>
                <c:pt idx="10298">
                  <c:v>24</c:v>
                </c:pt>
                <c:pt idx="10299">
                  <c:v>25</c:v>
                </c:pt>
                <c:pt idx="10300">
                  <c:v>29</c:v>
                </c:pt>
                <c:pt idx="10301">
                  <c:v>33</c:v>
                </c:pt>
                <c:pt idx="10302">
                  <c:v>26</c:v>
                </c:pt>
                <c:pt idx="10303">
                  <c:v>24</c:v>
                </c:pt>
                <c:pt idx="10304">
                  <c:v>32</c:v>
                </c:pt>
                <c:pt idx="10305">
                  <c:v>24</c:v>
                </c:pt>
                <c:pt idx="10306">
                  <c:v>30</c:v>
                </c:pt>
                <c:pt idx="10307">
                  <c:v>29</c:v>
                </c:pt>
                <c:pt idx="10308">
                  <c:v>29</c:v>
                </c:pt>
                <c:pt idx="10309">
                  <c:v>25</c:v>
                </c:pt>
                <c:pt idx="10310">
                  <c:v>19</c:v>
                </c:pt>
                <c:pt idx="10311">
                  <c:v>34</c:v>
                </c:pt>
                <c:pt idx="10312">
                  <c:v>26</c:v>
                </c:pt>
                <c:pt idx="10313">
                  <c:v>21</c:v>
                </c:pt>
                <c:pt idx="10314">
                  <c:v>30</c:v>
                </c:pt>
                <c:pt idx="10315">
                  <c:v>21</c:v>
                </c:pt>
                <c:pt idx="10316">
                  <c:v>23</c:v>
                </c:pt>
                <c:pt idx="10317">
                  <c:v>29</c:v>
                </c:pt>
                <c:pt idx="10318">
                  <c:v>26</c:v>
                </c:pt>
                <c:pt idx="10319">
                  <c:v>19</c:v>
                </c:pt>
                <c:pt idx="10320">
                  <c:v>33</c:v>
                </c:pt>
                <c:pt idx="10321">
                  <c:v>25</c:v>
                </c:pt>
                <c:pt idx="10322">
                  <c:v>23</c:v>
                </c:pt>
                <c:pt idx="10323">
                  <c:v>22</c:v>
                </c:pt>
                <c:pt idx="10324">
                  <c:v>24</c:v>
                </c:pt>
                <c:pt idx="10325">
                  <c:v>21</c:v>
                </c:pt>
                <c:pt idx="10326">
                  <c:v>22</c:v>
                </c:pt>
                <c:pt idx="10327">
                  <c:v>31</c:v>
                </c:pt>
                <c:pt idx="10328">
                  <c:v>26</c:v>
                </c:pt>
                <c:pt idx="10329">
                  <c:v>24</c:v>
                </c:pt>
                <c:pt idx="10330">
                  <c:v>25</c:v>
                </c:pt>
                <c:pt idx="10331">
                  <c:v>26</c:v>
                </c:pt>
                <c:pt idx="10332">
                  <c:v>25</c:v>
                </c:pt>
                <c:pt idx="10333">
                  <c:v>25</c:v>
                </c:pt>
                <c:pt idx="10334">
                  <c:v>26</c:v>
                </c:pt>
                <c:pt idx="10335">
                  <c:v>23</c:v>
                </c:pt>
                <c:pt idx="10336">
                  <c:v>22</c:v>
                </c:pt>
                <c:pt idx="10337">
                  <c:v>28</c:v>
                </c:pt>
                <c:pt idx="10338">
                  <c:v>19</c:v>
                </c:pt>
                <c:pt idx="10339">
                  <c:v>19</c:v>
                </c:pt>
                <c:pt idx="10340">
                  <c:v>24</c:v>
                </c:pt>
                <c:pt idx="10341">
                  <c:v>32</c:v>
                </c:pt>
                <c:pt idx="10342">
                  <c:v>25</c:v>
                </c:pt>
                <c:pt idx="10343">
                  <c:v>17</c:v>
                </c:pt>
                <c:pt idx="10344">
                  <c:v>27</c:v>
                </c:pt>
                <c:pt idx="10345">
                  <c:v>29</c:v>
                </c:pt>
                <c:pt idx="10346">
                  <c:v>23</c:v>
                </c:pt>
                <c:pt idx="10347">
                  <c:v>26</c:v>
                </c:pt>
                <c:pt idx="10348">
                  <c:v>23</c:v>
                </c:pt>
                <c:pt idx="10349">
                  <c:v>21</c:v>
                </c:pt>
                <c:pt idx="10350">
                  <c:v>27</c:v>
                </c:pt>
                <c:pt idx="10351">
                  <c:v>25</c:v>
                </c:pt>
                <c:pt idx="10352">
                  <c:v>21</c:v>
                </c:pt>
                <c:pt idx="10353">
                  <c:v>23</c:v>
                </c:pt>
                <c:pt idx="10354">
                  <c:v>31</c:v>
                </c:pt>
                <c:pt idx="10355">
                  <c:v>28</c:v>
                </c:pt>
                <c:pt idx="10356">
                  <c:v>40</c:v>
                </c:pt>
                <c:pt idx="10357">
                  <c:v>30</c:v>
                </c:pt>
                <c:pt idx="10358">
                  <c:v>27</c:v>
                </c:pt>
                <c:pt idx="10359">
                  <c:v>24</c:v>
                </c:pt>
                <c:pt idx="10360">
                  <c:v>30</c:v>
                </c:pt>
                <c:pt idx="10361">
                  <c:v>18</c:v>
                </c:pt>
                <c:pt idx="10362">
                  <c:v>24</c:v>
                </c:pt>
                <c:pt idx="10363">
                  <c:v>22</c:v>
                </c:pt>
                <c:pt idx="10364">
                  <c:v>31</c:v>
                </c:pt>
                <c:pt idx="10365">
                  <c:v>20</c:v>
                </c:pt>
                <c:pt idx="10366">
                  <c:v>28</c:v>
                </c:pt>
                <c:pt idx="10367">
                  <c:v>28</c:v>
                </c:pt>
                <c:pt idx="10368">
                  <c:v>26</c:v>
                </c:pt>
                <c:pt idx="10369">
                  <c:v>25</c:v>
                </c:pt>
                <c:pt idx="10370">
                  <c:v>26</c:v>
                </c:pt>
                <c:pt idx="10371">
                  <c:v>24</c:v>
                </c:pt>
                <c:pt idx="10372">
                  <c:v>25</c:v>
                </c:pt>
                <c:pt idx="10373">
                  <c:v>26</c:v>
                </c:pt>
                <c:pt idx="10374">
                  <c:v>25</c:v>
                </c:pt>
                <c:pt idx="10375">
                  <c:v>25</c:v>
                </c:pt>
                <c:pt idx="10376">
                  <c:v>28</c:v>
                </c:pt>
                <c:pt idx="10377">
                  <c:v>22</c:v>
                </c:pt>
                <c:pt idx="10378">
                  <c:v>31</c:v>
                </c:pt>
                <c:pt idx="10379">
                  <c:v>31</c:v>
                </c:pt>
                <c:pt idx="10380">
                  <c:v>19</c:v>
                </c:pt>
                <c:pt idx="10381">
                  <c:v>24</c:v>
                </c:pt>
                <c:pt idx="10382">
                  <c:v>23</c:v>
                </c:pt>
                <c:pt idx="10383">
                  <c:v>27</c:v>
                </c:pt>
                <c:pt idx="10384">
                  <c:v>21</c:v>
                </c:pt>
                <c:pt idx="10385">
                  <c:v>21</c:v>
                </c:pt>
                <c:pt idx="10386">
                  <c:v>26</c:v>
                </c:pt>
                <c:pt idx="10387">
                  <c:v>26</c:v>
                </c:pt>
                <c:pt idx="10388">
                  <c:v>26</c:v>
                </c:pt>
                <c:pt idx="10389">
                  <c:v>28</c:v>
                </c:pt>
                <c:pt idx="10390">
                  <c:v>20</c:v>
                </c:pt>
                <c:pt idx="10391">
                  <c:v>23</c:v>
                </c:pt>
                <c:pt idx="10392">
                  <c:v>20</c:v>
                </c:pt>
                <c:pt idx="10393">
                  <c:v>22</c:v>
                </c:pt>
                <c:pt idx="10394">
                  <c:v>32</c:v>
                </c:pt>
                <c:pt idx="10395">
                  <c:v>25</c:v>
                </c:pt>
                <c:pt idx="10396">
                  <c:v>27</c:v>
                </c:pt>
                <c:pt idx="10397">
                  <c:v>20</c:v>
                </c:pt>
                <c:pt idx="10398">
                  <c:v>20</c:v>
                </c:pt>
                <c:pt idx="10399">
                  <c:v>30</c:v>
                </c:pt>
                <c:pt idx="10400">
                  <c:v>32</c:v>
                </c:pt>
                <c:pt idx="10401">
                  <c:v>25</c:v>
                </c:pt>
                <c:pt idx="10402">
                  <c:v>27</c:v>
                </c:pt>
                <c:pt idx="10403">
                  <c:v>20</c:v>
                </c:pt>
                <c:pt idx="10404">
                  <c:v>27</c:v>
                </c:pt>
                <c:pt idx="10405">
                  <c:v>30</c:v>
                </c:pt>
                <c:pt idx="10406">
                  <c:v>23</c:v>
                </c:pt>
                <c:pt idx="10407">
                  <c:v>26</c:v>
                </c:pt>
                <c:pt idx="10408">
                  <c:v>22</c:v>
                </c:pt>
                <c:pt idx="10409">
                  <c:v>21</c:v>
                </c:pt>
                <c:pt idx="10410">
                  <c:v>25</c:v>
                </c:pt>
                <c:pt idx="10411">
                  <c:v>24</c:v>
                </c:pt>
                <c:pt idx="10412">
                  <c:v>26</c:v>
                </c:pt>
                <c:pt idx="10413">
                  <c:v>20</c:v>
                </c:pt>
                <c:pt idx="10414">
                  <c:v>25</c:v>
                </c:pt>
                <c:pt idx="10415">
                  <c:v>21</c:v>
                </c:pt>
                <c:pt idx="10416">
                  <c:v>25</c:v>
                </c:pt>
                <c:pt idx="10417">
                  <c:v>22</c:v>
                </c:pt>
                <c:pt idx="10418">
                  <c:v>26</c:v>
                </c:pt>
                <c:pt idx="10419">
                  <c:v>24</c:v>
                </c:pt>
                <c:pt idx="10420">
                  <c:v>23</c:v>
                </c:pt>
                <c:pt idx="10421">
                  <c:v>22</c:v>
                </c:pt>
                <c:pt idx="10422">
                  <c:v>20</c:v>
                </c:pt>
                <c:pt idx="10423">
                  <c:v>22</c:v>
                </c:pt>
                <c:pt idx="10424">
                  <c:v>21</c:v>
                </c:pt>
                <c:pt idx="10425">
                  <c:v>28</c:v>
                </c:pt>
                <c:pt idx="10426">
                  <c:v>23</c:v>
                </c:pt>
                <c:pt idx="10427">
                  <c:v>23</c:v>
                </c:pt>
                <c:pt idx="10428">
                  <c:v>32</c:v>
                </c:pt>
                <c:pt idx="10429">
                  <c:v>30</c:v>
                </c:pt>
                <c:pt idx="10430">
                  <c:v>22</c:v>
                </c:pt>
                <c:pt idx="10431">
                  <c:v>21</c:v>
                </c:pt>
                <c:pt idx="10432">
                  <c:v>18</c:v>
                </c:pt>
                <c:pt idx="10433">
                  <c:v>30</c:v>
                </c:pt>
                <c:pt idx="10434">
                  <c:v>26</c:v>
                </c:pt>
                <c:pt idx="10435">
                  <c:v>24</c:v>
                </c:pt>
                <c:pt idx="10436">
                  <c:v>23</c:v>
                </c:pt>
                <c:pt idx="10437">
                  <c:v>20</c:v>
                </c:pt>
                <c:pt idx="10438">
                  <c:v>27</c:v>
                </c:pt>
                <c:pt idx="10439">
                  <c:v>24</c:v>
                </c:pt>
                <c:pt idx="10440">
                  <c:v>26</c:v>
                </c:pt>
                <c:pt idx="10441">
                  <c:v>24</c:v>
                </c:pt>
                <c:pt idx="10442">
                  <c:v>22</c:v>
                </c:pt>
                <c:pt idx="10443">
                  <c:v>24</c:v>
                </c:pt>
                <c:pt idx="10444">
                  <c:v>24</c:v>
                </c:pt>
                <c:pt idx="10445">
                  <c:v>22</c:v>
                </c:pt>
                <c:pt idx="10446">
                  <c:v>21</c:v>
                </c:pt>
                <c:pt idx="10447">
                  <c:v>25</c:v>
                </c:pt>
                <c:pt idx="10448">
                  <c:v>22</c:v>
                </c:pt>
                <c:pt idx="10449">
                  <c:v>31</c:v>
                </c:pt>
                <c:pt idx="10450">
                  <c:v>25</c:v>
                </c:pt>
                <c:pt idx="10451">
                  <c:v>20</c:v>
                </c:pt>
                <c:pt idx="10452">
                  <c:v>23</c:v>
                </c:pt>
                <c:pt idx="10453">
                  <c:v>24</c:v>
                </c:pt>
                <c:pt idx="10454">
                  <c:v>24</c:v>
                </c:pt>
                <c:pt idx="10455">
                  <c:v>20</c:v>
                </c:pt>
                <c:pt idx="10456">
                  <c:v>25</c:v>
                </c:pt>
                <c:pt idx="10457">
                  <c:v>19</c:v>
                </c:pt>
                <c:pt idx="10458">
                  <c:v>31</c:v>
                </c:pt>
                <c:pt idx="10459">
                  <c:v>27</c:v>
                </c:pt>
                <c:pt idx="10460">
                  <c:v>22</c:v>
                </c:pt>
                <c:pt idx="10461">
                  <c:v>19</c:v>
                </c:pt>
                <c:pt idx="10462">
                  <c:v>25</c:v>
                </c:pt>
                <c:pt idx="10463">
                  <c:v>22</c:v>
                </c:pt>
                <c:pt idx="10464">
                  <c:v>31</c:v>
                </c:pt>
                <c:pt idx="10465">
                  <c:v>21</c:v>
                </c:pt>
                <c:pt idx="10466">
                  <c:v>31</c:v>
                </c:pt>
                <c:pt idx="10467">
                  <c:v>28</c:v>
                </c:pt>
                <c:pt idx="10468">
                  <c:v>30</c:v>
                </c:pt>
                <c:pt idx="10469">
                  <c:v>25</c:v>
                </c:pt>
                <c:pt idx="10470">
                  <c:v>27</c:v>
                </c:pt>
                <c:pt idx="10471">
                  <c:v>20</c:v>
                </c:pt>
                <c:pt idx="10472">
                  <c:v>26</c:v>
                </c:pt>
                <c:pt idx="10473">
                  <c:v>30</c:v>
                </c:pt>
                <c:pt idx="10474">
                  <c:v>22</c:v>
                </c:pt>
                <c:pt idx="10475">
                  <c:v>24</c:v>
                </c:pt>
                <c:pt idx="10476">
                  <c:v>29</c:v>
                </c:pt>
                <c:pt idx="10477">
                  <c:v>29</c:v>
                </c:pt>
                <c:pt idx="10478">
                  <c:v>27</c:v>
                </c:pt>
                <c:pt idx="10479">
                  <c:v>20</c:v>
                </c:pt>
                <c:pt idx="10480">
                  <c:v>26</c:v>
                </c:pt>
                <c:pt idx="10481">
                  <c:v>28</c:v>
                </c:pt>
                <c:pt idx="10482">
                  <c:v>29</c:v>
                </c:pt>
                <c:pt idx="10483">
                  <c:v>30</c:v>
                </c:pt>
                <c:pt idx="10484">
                  <c:v>25</c:v>
                </c:pt>
                <c:pt idx="10485">
                  <c:v>33</c:v>
                </c:pt>
                <c:pt idx="10486">
                  <c:v>26</c:v>
                </c:pt>
                <c:pt idx="10487">
                  <c:v>39</c:v>
                </c:pt>
                <c:pt idx="10488">
                  <c:v>33</c:v>
                </c:pt>
                <c:pt idx="10489">
                  <c:v>25</c:v>
                </c:pt>
                <c:pt idx="10490">
                  <c:v>25</c:v>
                </c:pt>
                <c:pt idx="10491">
                  <c:v>29</c:v>
                </c:pt>
                <c:pt idx="10492">
                  <c:v>22</c:v>
                </c:pt>
                <c:pt idx="10493">
                  <c:v>19</c:v>
                </c:pt>
                <c:pt idx="10494">
                  <c:v>28</c:v>
                </c:pt>
                <c:pt idx="10495">
                  <c:v>20</c:v>
                </c:pt>
                <c:pt idx="10496">
                  <c:v>22</c:v>
                </c:pt>
                <c:pt idx="10497">
                  <c:v>27</c:v>
                </c:pt>
                <c:pt idx="10498">
                  <c:v>26</c:v>
                </c:pt>
                <c:pt idx="10499">
                  <c:v>27</c:v>
                </c:pt>
                <c:pt idx="10500">
                  <c:v>24</c:v>
                </c:pt>
                <c:pt idx="10501">
                  <c:v>18</c:v>
                </c:pt>
                <c:pt idx="10502">
                  <c:v>33</c:v>
                </c:pt>
                <c:pt idx="10503">
                  <c:v>27</c:v>
                </c:pt>
                <c:pt idx="10504">
                  <c:v>28</c:v>
                </c:pt>
                <c:pt idx="10505">
                  <c:v>23</c:v>
                </c:pt>
                <c:pt idx="10506">
                  <c:v>24</c:v>
                </c:pt>
                <c:pt idx="10507">
                  <c:v>23</c:v>
                </c:pt>
                <c:pt idx="10508">
                  <c:v>25</c:v>
                </c:pt>
                <c:pt idx="10509">
                  <c:v>22</c:v>
                </c:pt>
                <c:pt idx="10510">
                  <c:v>26</c:v>
                </c:pt>
                <c:pt idx="10511">
                  <c:v>31</c:v>
                </c:pt>
                <c:pt idx="10512">
                  <c:v>24</c:v>
                </c:pt>
                <c:pt idx="10513">
                  <c:v>24</c:v>
                </c:pt>
                <c:pt idx="10514">
                  <c:v>24</c:v>
                </c:pt>
                <c:pt idx="10515">
                  <c:v>24</c:v>
                </c:pt>
                <c:pt idx="10516">
                  <c:v>20</c:v>
                </c:pt>
                <c:pt idx="10517">
                  <c:v>22</c:v>
                </c:pt>
                <c:pt idx="10518">
                  <c:v>29</c:v>
                </c:pt>
                <c:pt idx="10519">
                  <c:v>22</c:v>
                </c:pt>
                <c:pt idx="10520">
                  <c:v>21</c:v>
                </c:pt>
                <c:pt idx="10521">
                  <c:v>21</c:v>
                </c:pt>
                <c:pt idx="10522">
                  <c:v>22</c:v>
                </c:pt>
                <c:pt idx="10523">
                  <c:v>18</c:v>
                </c:pt>
                <c:pt idx="10524">
                  <c:v>26</c:v>
                </c:pt>
                <c:pt idx="10525">
                  <c:v>28</c:v>
                </c:pt>
                <c:pt idx="10526">
                  <c:v>19</c:v>
                </c:pt>
                <c:pt idx="10527">
                  <c:v>28</c:v>
                </c:pt>
                <c:pt idx="10528">
                  <c:v>26</c:v>
                </c:pt>
                <c:pt idx="10529">
                  <c:v>22</c:v>
                </c:pt>
                <c:pt idx="10530">
                  <c:v>32</c:v>
                </c:pt>
                <c:pt idx="10531">
                  <c:v>25</c:v>
                </c:pt>
                <c:pt idx="10532">
                  <c:v>32</c:v>
                </c:pt>
                <c:pt idx="10533">
                  <c:v>20</c:v>
                </c:pt>
                <c:pt idx="10534">
                  <c:v>39</c:v>
                </c:pt>
                <c:pt idx="10535">
                  <c:v>23</c:v>
                </c:pt>
                <c:pt idx="10536">
                  <c:v>24</c:v>
                </c:pt>
                <c:pt idx="10537">
                  <c:v>25</c:v>
                </c:pt>
                <c:pt idx="10538">
                  <c:v>29</c:v>
                </c:pt>
                <c:pt idx="10539">
                  <c:v>18</c:v>
                </c:pt>
                <c:pt idx="10540">
                  <c:v>23</c:v>
                </c:pt>
                <c:pt idx="10541">
                  <c:v>31</c:v>
                </c:pt>
                <c:pt idx="10542">
                  <c:v>26</c:v>
                </c:pt>
                <c:pt idx="10543">
                  <c:v>34</c:v>
                </c:pt>
                <c:pt idx="10544">
                  <c:v>23</c:v>
                </c:pt>
                <c:pt idx="10545">
                  <c:v>42</c:v>
                </c:pt>
                <c:pt idx="10546">
                  <c:v>25</c:v>
                </c:pt>
                <c:pt idx="10547">
                  <c:v>22</c:v>
                </c:pt>
                <c:pt idx="10548">
                  <c:v>36</c:v>
                </c:pt>
                <c:pt idx="10549">
                  <c:v>26</c:v>
                </c:pt>
                <c:pt idx="10550">
                  <c:v>25</c:v>
                </c:pt>
                <c:pt idx="10551">
                  <c:v>26</c:v>
                </c:pt>
                <c:pt idx="10552">
                  <c:v>29</c:v>
                </c:pt>
                <c:pt idx="10553">
                  <c:v>25</c:v>
                </c:pt>
                <c:pt idx="10554">
                  <c:v>20</c:v>
                </c:pt>
                <c:pt idx="10555">
                  <c:v>31</c:v>
                </c:pt>
                <c:pt idx="10556">
                  <c:v>28</c:v>
                </c:pt>
                <c:pt idx="10557">
                  <c:v>19</c:v>
                </c:pt>
                <c:pt idx="10558">
                  <c:v>27</c:v>
                </c:pt>
                <c:pt idx="10559">
                  <c:v>34</c:v>
                </c:pt>
                <c:pt idx="10560">
                  <c:v>28</c:v>
                </c:pt>
                <c:pt idx="10561">
                  <c:v>25</c:v>
                </c:pt>
                <c:pt idx="10562">
                  <c:v>23</c:v>
                </c:pt>
                <c:pt idx="10563">
                  <c:v>21</c:v>
                </c:pt>
                <c:pt idx="10564">
                  <c:v>24</c:v>
                </c:pt>
                <c:pt idx="10565">
                  <c:v>27</c:v>
                </c:pt>
                <c:pt idx="10566">
                  <c:v>21</c:v>
                </c:pt>
                <c:pt idx="10567">
                  <c:v>19</c:v>
                </c:pt>
                <c:pt idx="10568">
                  <c:v>27</c:v>
                </c:pt>
                <c:pt idx="10569">
                  <c:v>31</c:v>
                </c:pt>
                <c:pt idx="10570">
                  <c:v>21</c:v>
                </c:pt>
                <c:pt idx="10571">
                  <c:v>19</c:v>
                </c:pt>
                <c:pt idx="10572">
                  <c:v>31</c:v>
                </c:pt>
                <c:pt idx="10573">
                  <c:v>33</c:v>
                </c:pt>
                <c:pt idx="10574">
                  <c:v>28</c:v>
                </c:pt>
                <c:pt idx="10575">
                  <c:v>34</c:v>
                </c:pt>
                <c:pt idx="10576">
                  <c:v>20</c:v>
                </c:pt>
                <c:pt idx="10577">
                  <c:v>23</c:v>
                </c:pt>
                <c:pt idx="10578">
                  <c:v>21</c:v>
                </c:pt>
                <c:pt idx="10579">
                  <c:v>22</c:v>
                </c:pt>
                <c:pt idx="10580">
                  <c:v>32</c:v>
                </c:pt>
                <c:pt idx="10581">
                  <c:v>33</c:v>
                </c:pt>
                <c:pt idx="10582">
                  <c:v>34</c:v>
                </c:pt>
                <c:pt idx="10583">
                  <c:v>30</c:v>
                </c:pt>
                <c:pt idx="10584">
                  <c:v>26</c:v>
                </c:pt>
                <c:pt idx="10585">
                  <c:v>28</c:v>
                </c:pt>
                <c:pt idx="10586">
                  <c:v>25</c:v>
                </c:pt>
                <c:pt idx="10587">
                  <c:v>24</c:v>
                </c:pt>
                <c:pt idx="10588">
                  <c:v>32</c:v>
                </c:pt>
                <c:pt idx="10589">
                  <c:v>28</c:v>
                </c:pt>
                <c:pt idx="10590">
                  <c:v>21</c:v>
                </c:pt>
                <c:pt idx="10591">
                  <c:v>22</c:v>
                </c:pt>
                <c:pt idx="10592">
                  <c:v>26</c:v>
                </c:pt>
                <c:pt idx="10593">
                  <c:v>21</c:v>
                </c:pt>
                <c:pt idx="10594">
                  <c:v>33</c:v>
                </c:pt>
                <c:pt idx="10595">
                  <c:v>29</c:v>
                </c:pt>
                <c:pt idx="10596">
                  <c:v>27</c:v>
                </c:pt>
                <c:pt idx="10597">
                  <c:v>30</c:v>
                </c:pt>
                <c:pt idx="10598">
                  <c:v>23</c:v>
                </c:pt>
                <c:pt idx="10599">
                  <c:v>26</c:v>
                </c:pt>
                <c:pt idx="10600">
                  <c:v>26</c:v>
                </c:pt>
                <c:pt idx="10601">
                  <c:v>24</c:v>
                </c:pt>
                <c:pt idx="10602">
                  <c:v>21</c:v>
                </c:pt>
                <c:pt idx="10603">
                  <c:v>34</c:v>
                </c:pt>
                <c:pt idx="10604">
                  <c:v>22</c:v>
                </c:pt>
                <c:pt idx="10605">
                  <c:v>22</c:v>
                </c:pt>
                <c:pt idx="10606">
                  <c:v>29</c:v>
                </c:pt>
                <c:pt idx="10607">
                  <c:v>29</c:v>
                </c:pt>
                <c:pt idx="10608">
                  <c:v>25</c:v>
                </c:pt>
                <c:pt idx="10609">
                  <c:v>28</c:v>
                </c:pt>
                <c:pt idx="10610">
                  <c:v>28</c:v>
                </c:pt>
                <c:pt idx="10611">
                  <c:v>27</c:v>
                </c:pt>
                <c:pt idx="10612">
                  <c:v>29</c:v>
                </c:pt>
                <c:pt idx="10613">
                  <c:v>22</c:v>
                </c:pt>
                <c:pt idx="10614">
                  <c:v>33</c:v>
                </c:pt>
                <c:pt idx="10615">
                  <c:v>21</c:v>
                </c:pt>
                <c:pt idx="10616">
                  <c:v>29</c:v>
                </c:pt>
                <c:pt idx="10617">
                  <c:v>26</c:v>
                </c:pt>
                <c:pt idx="10618">
                  <c:v>22</c:v>
                </c:pt>
                <c:pt idx="10619">
                  <c:v>22</c:v>
                </c:pt>
                <c:pt idx="10620">
                  <c:v>17</c:v>
                </c:pt>
                <c:pt idx="10621">
                  <c:v>28</c:v>
                </c:pt>
                <c:pt idx="10622">
                  <c:v>24</c:v>
                </c:pt>
                <c:pt idx="10623">
                  <c:v>20</c:v>
                </c:pt>
                <c:pt idx="10624">
                  <c:v>31</c:v>
                </c:pt>
                <c:pt idx="10625">
                  <c:v>20</c:v>
                </c:pt>
                <c:pt idx="10626">
                  <c:v>24</c:v>
                </c:pt>
                <c:pt idx="10627">
                  <c:v>33</c:v>
                </c:pt>
                <c:pt idx="10628">
                  <c:v>26</c:v>
                </c:pt>
                <c:pt idx="10629">
                  <c:v>35</c:v>
                </c:pt>
                <c:pt idx="10630">
                  <c:v>21</c:v>
                </c:pt>
                <c:pt idx="10631">
                  <c:v>23</c:v>
                </c:pt>
                <c:pt idx="10632">
                  <c:v>29</c:v>
                </c:pt>
                <c:pt idx="10633">
                  <c:v>20</c:v>
                </c:pt>
                <c:pt idx="10634">
                  <c:v>30</c:v>
                </c:pt>
                <c:pt idx="10635">
                  <c:v>22</c:v>
                </c:pt>
                <c:pt idx="10636">
                  <c:v>28</c:v>
                </c:pt>
                <c:pt idx="10637">
                  <c:v>19</c:v>
                </c:pt>
                <c:pt idx="10638">
                  <c:v>25</c:v>
                </c:pt>
                <c:pt idx="10639">
                  <c:v>19</c:v>
                </c:pt>
                <c:pt idx="10640">
                  <c:v>23</c:v>
                </c:pt>
                <c:pt idx="10641">
                  <c:v>27</c:v>
                </c:pt>
                <c:pt idx="10642">
                  <c:v>20</c:v>
                </c:pt>
                <c:pt idx="10643">
                  <c:v>24</c:v>
                </c:pt>
                <c:pt idx="10644">
                  <c:v>28</c:v>
                </c:pt>
                <c:pt idx="10645">
                  <c:v>29</c:v>
                </c:pt>
                <c:pt idx="10646">
                  <c:v>24</c:v>
                </c:pt>
                <c:pt idx="10647">
                  <c:v>20</c:v>
                </c:pt>
                <c:pt idx="10648">
                  <c:v>28</c:v>
                </c:pt>
                <c:pt idx="10649">
                  <c:v>19</c:v>
                </c:pt>
                <c:pt idx="10650">
                  <c:v>28</c:v>
                </c:pt>
                <c:pt idx="10651">
                  <c:v>28</c:v>
                </c:pt>
                <c:pt idx="10652">
                  <c:v>33</c:v>
                </c:pt>
                <c:pt idx="10653">
                  <c:v>22</c:v>
                </c:pt>
                <c:pt idx="10654">
                  <c:v>22</c:v>
                </c:pt>
                <c:pt idx="10655">
                  <c:v>32</c:v>
                </c:pt>
                <c:pt idx="10656">
                  <c:v>29</c:v>
                </c:pt>
                <c:pt idx="10657">
                  <c:v>26</c:v>
                </c:pt>
                <c:pt idx="10658">
                  <c:v>32</c:v>
                </c:pt>
                <c:pt idx="10659">
                  <c:v>26</c:v>
                </c:pt>
                <c:pt idx="10660">
                  <c:v>27</c:v>
                </c:pt>
                <c:pt idx="10661">
                  <c:v>30</c:v>
                </c:pt>
                <c:pt idx="10662">
                  <c:v>24</c:v>
                </c:pt>
                <c:pt idx="10663">
                  <c:v>21</c:v>
                </c:pt>
                <c:pt idx="10664">
                  <c:v>22</c:v>
                </c:pt>
                <c:pt idx="10665">
                  <c:v>23</c:v>
                </c:pt>
                <c:pt idx="10666">
                  <c:v>18</c:v>
                </c:pt>
                <c:pt idx="10667">
                  <c:v>35</c:v>
                </c:pt>
                <c:pt idx="10668">
                  <c:v>20</c:v>
                </c:pt>
                <c:pt idx="10669">
                  <c:v>31</c:v>
                </c:pt>
                <c:pt idx="10670">
                  <c:v>21</c:v>
                </c:pt>
                <c:pt idx="10671">
                  <c:v>26</c:v>
                </c:pt>
                <c:pt idx="10672">
                  <c:v>27</c:v>
                </c:pt>
                <c:pt idx="10673">
                  <c:v>29</c:v>
                </c:pt>
                <c:pt idx="10674">
                  <c:v>28</c:v>
                </c:pt>
                <c:pt idx="10675">
                  <c:v>22</c:v>
                </c:pt>
                <c:pt idx="10676">
                  <c:v>24</c:v>
                </c:pt>
                <c:pt idx="10677">
                  <c:v>30</c:v>
                </c:pt>
                <c:pt idx="10678">
                  <c:v>22</c:v>
                </c:pt>
                <c:pt idx="10679">
                  <c:v>33</c:v>
                </c:pt>
                <c:pt idx="10680">
                  <c:v>21</c:v>
                </c:pt>
                <c:pt idx="10681">
                  <c:v>29</c:v>
                </c:pt>
                <c:pt idx="10682">
                  <c:v>23</c:v>
                </c:pt>
                <c:pt idx="10683">
                  <c:v>26</c:v>
                </c:pt>
                <c:pt idx="10684">
                  <c:v>23</c:v>
                </c:pt>
                <c:pt idx="10685">
                  <c:v>22</c:v>
                </c:pt>
                <c:pt idx="10686">
                  <c:v>22</c:v>
                </c:pt>
                <c:pt idx="10687">
                  <c:v>30</c:v>
                </c:pt>
                <c:pt idx="10688">
                  <c:v>25</c:v>
                </c:pt>
                <c:pt idx="10689">
                  <c:v>27</c:v>
                </c:pt>
                <c:pt idx="10690">
                  <c:v>30</c:v>
                </c:pt>
                <c:pt idx="10691">
                  <c:v>28</c:v>
                </c:pt>
                <c:pt idx="10692">
                  <c:v>20</c:v>
                </c:pt>
                <c:pt idx="10693">
                  <c:v>21</c:v>
                </c:pt>
                <c:pt idx="10694">
                  <c:v>28</c:v>
                </c:pt>
                <c:pt idx="10695">
                  <c:v>30</c:v>
                </c:pt>
                <c:pt idx="10696">
                  <c:v>24</c:v>
                </c:pt>
                <c:pt idx="10697">
                  <c:v>22</c:v>
                </c:pt>
                <c:pt idx="10698">
                  <c:v>22</c:v>
                </c:pt>
                <c:pt idx="10699">
                  <c:v>23</c:v>
                </c:pt>
                <c:pt idx="10700">
                  <c:v>32</c:v>
                </c:pt>
                <c:pt idx="10701">
                  <c:v>27</c:v>
                </c:pt>
                <c:pt idx="10702">
                  <c:v>25</c:v>
                </c:pt>
                <c:pt idx="10703">
                  <c:v>32</c:v>
                </c:pt>
                <c:pt idx="10704">
                  <c:v>22</c:v>
                </c:pt>
                <c:pt idx="10705">
                  <c:v>29</c:v>
                </c:pt>
                <c:pt idx="10706">
                  <c:v>25</c:v>
                </c:pt>
                <c:pt idx="10707">
                  <c:v>20</c:v>
                </c:pt>
                <c:pt idx="10708">
                  <c:v>22</c:v>
                </c:pt>
                <c:pt idx="10709">
                  <c:v>29</c:v>
                </c:pt>
                <c:pt idx="10710">
                  <c:v>27</c:v>
                </c:pt>
                <c:pt idx="10711">
                  <c:v>22</c:v>
                </c:pt>
                <c:pt idx="10712">
                  <c:v>26</c:v>
                </c:pt>
                <c:pt idx="10713">
                  <c:v>30</c:v>
                </c:pt>
                <c:pt idx="10714">
                  <c:v>28</c:v>
                </c:pt>
                <c:pt idx="10715">
                  <c:v>27</c:v>
                </c:pt>
                <c:pt idx="10716">
                  <c:v>26</c:v>
                </c:pt>
                <c:pt idx="10717">
                  <c:v>24</c:v>
                </c:pt>
                <c:pt idx="10718">
                  <c:v>24</c:v>
                </c:pt>
                <c:pt idx="10719">
                  <c:v>26</c:v>
                </c:pt>
                <c:pt idx="10720">
                  <c:v>29</c:v>
                </c:pt>
                <c:pt idx="10721">
                  <c:v>25</c:v>
                </c:pt>
                <c:pt idx="10722">
                  <c:v>25</c:v>
                </c:pt>
                <c:pt idx="10723">
                  <c:v>22</c:v>
                </c:pt>
                <c:pt idx="10724">
                  <c:v>23</c:v>
                </c:pt>
                <c:pt idx="10725">
                  <c:v>29</c:v>
                </c:pt>
                <c:pt idx="10726">
                  <c:v>22</c:v>
                </c:pt>
                <c:pt idx="10727">
                  <c:v>20</c:v>
                </c:pt>
                <c:pt idx="10728">
                  <c:v>31</c:v>
                </c:pt>
                <c:pt idx="10729">
                  <c:v>28</c:v>
                </c:pt>
                <c:pt idx="10730">
                  <c:v>25</c:v>
                </c:pt>
                <c:pt idx="10731">
                  <c:v>24</c:v>
                </c:pt>
                <c:pt idx="10732">
                  <c:v>23</c:v>
                </c:pt>
                <c:pt idx="10733">
                  <c:v>21</c:v>
                </c:pt>
                <c:pt idx="10734">
                  <c:v>33</c:v>
                </c:pt>
                <c:pt idx="10735">
                  <c:v>21</c:v>
                </c:pt>
                <c:pt idx="10736">
                  <c:v>30</c:v>
                </c:pt>
                <c:pt idx="10737">
                  <c:v>32</c:v>
                </c:pt>
                <c:pt idx="10738">
                  <c:v>29</c:v>
                </c:pt>
                <c:pt idx="10739">
                  <c:v>21</c:v>
                </c:pt>
                <c:pt idx="10740">
                  <c:v>23</c:v>
                </c:pt>
                <c:pt idx="10741">
                  <c:v>25</c:v>
                </c:pt>
                <c:pt idx="10742">
                  <c:v>22</c:v>
                </c:pt>
                <c:pt idx="10743">
                  <c:v>33</c:v>
                </c:pt>
                <c:pt idx="10744">
                  <c:v>26</c:v>
                </c:pt>
                <c:pt idx="10745">
                  <c:v>27</c:v>
                </c:pt>
                <c:pt idx="10746">
                  <c:v>34</c:v>
                </c:pt>
                <c:pt idx="10747">
                  <c:v>29</c:v>
                </c:pt>
                <c:pt idx="10748">
                  <c:v>29</c:v>
                </c:pt>
                <c:pt idx="10749">
                  <c:v>30</c:v>
                </c:pt>
                <c:pt idx="10750">
                  <c:v>24</c:v>
                </c:pt>
                <c:pt idx="10751">
                  <c:v>20</c:v>
                </c:pt>
                <c:pt idx="10752">
                  <c:v>19</c:v>
                </c:pt>
                <c:pt idx="10753">
                  <c:v>38</c:v>
                </c:pt>
                <c:pt idx="10754">
                  <c:v>28</c:v>
                </c:pt>
                <c:pt idx="10755">
                  <c:v>22</c:v>
                </c:pt>
                <c:pt idx="10756">
                  <c:v>36</c:v>
                </c:pt>
                <c:pt idx="10757">
                  <c:v>26</c:v>
                </c:pt>
                <c:pt idx="10758">
                  <c:v>23</c:v>
                </c:pt>
                <c:pt idx="10759">
                  <c:v>25</c:v>
                </c:pt>
                <c:pt idx="10760">
                  <c:v>29</c:v>
                </c:pt>
                <c:pt idx="10761">
                  <c:v>27</c:v>
                </c:pt>
                <c:pt idx="10762">
                  <c:v>25</c:v>
                </c:pt>
                <c:pt idx="10763">
                  <c:v>25</c:v>
                </c:pt>
                <c:pt idx="10764">
                  <c:v>26</c:v>
                </c:pt>
                <c:pt idx="10765">
                  <c:v>24</c:v>
                </c:pt>
                <c:pt idx="10766">
                  <c:v>28</c:v>
                </c:pt>
                <c:pt idx="10767">
                  <c:v>27</c:v>
                </c:pt>
                <c:pt idx="10768">
                  <c:v>33</c:v>
                </c:pt>
                <c:pt idx="10769">
                  <c:v>22</c:v>
                </c:pt>
                <c:pt idx="10770">
                  <c:v>21</c:v>
                </c:pt>
                <c:pt idx="10771">
                  <c:v>27</c:v>
                </c:pt>
                <c:pt idx="10772">
                  <c:v>24</c:v>
                </c:pt>
                <c:pt idx="10773">
                  <c:v>32</c:v>
                </c:pt>
                <c:pt idx="10774">
                  <c:v>20</c:v>
                </c:pt>
                <c:pt idx="10775">
                  <c:v>31</c:v>
                </c:pt>
                <c:pt idx="10776">
                  <c:v>20</c:v>
                </c:pt>
                <c:pt idx="10777">
                  <c:v>18</c:v>
                </c:pt>
                <c:pt idx="10778">
                  <c:v>23</c:v>
                </c:pt>
                <c:pt idx="10779">
                  <c:v>35</c:v>
                </c:pt>
                <c:pt idx="10780">
                  <c:v>32</c:v>
                </c:pt>
                <c:pt idx="10781">
                  <c:v>24</c:v>
                </c:pt>
                <c:pt idx="10782">
                  <c:v>29</c:v>
                </c:pt>
                <c:pt idx="10783">
                  <c:v>24</c:v>
                </c:pt>
                <c:pt idx="10784">
                  <c:v>24</c:v>
                </c:pt>
                <c:pt idx="10785">
                  <c:v>26</c:v>
                </c:pt>
                <c:pt idx="10786">
                  <c:v>25</c:v>
                </c:pt>
                <c:pt idx="10787">
                  <c:v>20</c:v>
                </c:pt>
                <c:pt idx="10788">
                  <c:v>28</c:v>
                </c:pt>
                <c:pt idx="10789">
                  <c:v>25</c:v>
                </c:pt>
                <c:pt idx="10790">
                  <c:v>24</c:v>
                </c:pt>
                <c:pt idx="10791">
                  <c:v>25</c:v>
                </c:pt>
                <c:pt idx="10792">
                  <c:v>30</c:v>
                </c:pt>
                <c:pt idx="10793">
                  <c:v>22</c:v>
                </c:pt>
                <c:pt idx="10794">
                  <c:v>22</c:v>
                </c:pt>
                <c:pt idx="10795">
                  <c:v>24</c:v>
                </c:pt>
                <c:pt idx="10796">
                  <c:v>24</c:v>
                </c:pt>
                <c:pt idx="10797">
                  <c:v>22</c:v>
                </c:pt>
                <c:pt idx="10798">
                  <c:v>21</c:v>
                </c:pt>
                <c:pt idx="10799">
                  <c:v>21</c:v>
                </c:pt>
                <c:pt idx="10800">
                  <c:v>24</c:v>
                </c:pt>
                <c:pt idx="10801">
                  <c:v>17</c:v>
                </c:pt>
                <c:pt idx="10802">
                  <c:v>19</c:v>
                </c:pt>
                <c:pt idx="10803">
                  <c:v>21</c:v>
                </c:pt>
                <c:pt idx="10804">
                  <c:v>26</c:v>
                </c:pt>
                <c:pt idx="10805">
                  <c:v>23</c:v>
                </c:pt>
                <c:pt idx="10806">
                  <c:v>25</c:v>
                </c:pt>
                <c:pt idx="10807">
                  <c:v>27</c:v>
                </c:pt>
                <c:pt idx="10808">
                  <c:v>35</c:v>
                </c:pt>
                <c:pt idx="10809">
                  <c:v>29</c:v>
                </c:pt>
                <c:pt idx="10810">
                  <c:v>25</c:v>
                </c:pt>
                <c:pt idx="10811">
                  <c:v>35</c:v>
                </c:pt>
                <c:pt idx="10812">
                  <c:v>21</c:v>
                </c:pt>
                <c:pt idx="10813">
                  <c:v>23</c:v>
                </c:pt>
                <c:pt idx="10814">
                  <c:v>30</c:v>
                </c:pt>
                <c:pt idx="10815">
                  <c:v>31</c:v>
                </c:pt>
                <c:pt idx="10816">
                  <c:v>23</c:v>
                </c:pt>
                <c:pt idx="10817">
                  <c:v>23</c:v>
                </c:pt>
                <c:pt idx="10818">
                  <c:v>37</c:v>
                </c:pt>
                <c:pt idx="10819">
                  <c:v>24</c:v>
                </c:pt>
                <c:pt idx="10820">
                  <c:v>24</c:v>
                </c:pt>
                <c:pt idx="10821">
                  <c:v>31</c:v>
                </c:pt>
                <c:pt idx="10822">
                  <c:v>28</c:v>
                </c:pt>
                <c:pt idx="10823">
                  <c:v>21</c:v>
                </c:pt>
                <c:pt idx="10824">
                  <c:v>29</c:v>
                </c:pt>
                <c:pt idx="10825">
                  <c:v>21</c:v>
                </c:pt>
                <c:pt idx="10826">
                  <c:v>27</c:v>
                </c:pt>
                <c:pt idx="10827">
                  <c:v>28</c:v>
                </c:pt>
                <c:pt idx="10828">
                  <c:v>27</c:v>
                </c:pt>
                <c:pt idx="10829">
                  <c:v>25</c:v>
                </c:pt>
                <c:pt idx="10830">
                  <c:v>22</c:v>
                </c:pt>
                <c:pt idx="10831">
                  <c:v>30</c:v>
                </c:pt>
                <c:pt idx="10832">
                  <c:v>32</c:v>
                </c:pt>
                <c:pt idx="10833">
                  <c:v>26</c:v>
                </c:pt>
                <c:pt idx="10834">
                  <c:v>25</c:v>
                </c:pt>
                <c:pt idx="10835">
                  <c:v>26</c:v>
                </c:pt>
                <c:pt idx="10836">
                  <c:v>20</c:v>
                </c:pt>
                <c:pt idx="10837">
                  <c:v>19</c:v>
                </c:pt>
                <c:pt idx="10838">
                  <c:v>31</c:v>
                </c:pt>
                <c:pt idx="10839">
                  <c:v>23</c:v>
                </c:pt>
                <c:pt idx="10840">
                  <c:v>21</c:v>
                </c:pt>
                <c:pt idx="10841">
                  <c:v>19</c:v>
                </c:pt>
                <c:pt idx="10842">
                  <c:v>29</c:v>
                </c:pt>
                <c:pt idx="10843">
                  <c:v>26</c:v>
                </c:pt>
                <c:pt idx="10844">
                  <c:v>24</c:v>
                </c:pt>
                <c:pt idx="10845">
                  <c:v>24</c:v>
                </c:pt>
                <c:pt idx="10846">
                  <c:v>25</c:v>
                </c:pt>
                <c:pt idx="10847">
                  <c:v>21</c:v>
                </c:pt>
                <c:pt idx="10848">
                  <c:v>24</c:v>
                </c:pt>
                <c:pt idx="10849">
                  <c:v>25</c:v>
                </c:pt>
                <c:pt idx="10850">
                  <c:v>23</c:v>
                </c:pt>
                <c:pt idx="10851">
                  <c:v>25</c:v>
                </c:pt>
                <c:pt idx="10852">
                  <c:v>26</c:v>
                </c:pt>
                <c:pt idx="10853">
                  <c:v>24</c:v>
                </c:pt>
                <c:pt idx="10854">
                  <c:v>25</c:v>
                </c:pt>
                <c:pt idx="10855">
                  <c:v>20</c:v>
                </c:pt>
                <c:pt idx="10856">
                  <c:v>17</c:v>
                </c:pt>
                <c:pt idx="10857">
                  <c:v>22</c:v>
                </c:pt>
                <c:pt idx="10858">
                  <c:v>23</c:v>
                </c:pt>
                <c:pt idx="10859">
                  <c:v>19</c:v>
                </c:pt>
                <c:pt idx="10860">
                  <c:v>30</c:v>
                </c:pt>
                <c:pt idx="10861">
                  <c:v>24</c:v>
                </c:pt>
                <c:pt idx="10862">
                  <c:v>27</c:v>
                </c:pt>
                <c:pt idx="10863">
                  <c:v>23</c:v>
                </c:pt>
                <c:pt idx="10864">
                  <c:v>21</c:v>
                </c:pt>
                <c:pt idx="10865">
                  <c:v>22</c:v>
                </c:pt>
                <c:pt idx="10866">
                  <c:v>24</c:v>
                </c:pt>
                <c:pt idx="10867">
                  <c:v>22</c:v>
                </c:pt>
                <c:pt idx="10868">
                  <c:v>21</c:v>
                </c:pt>
                <c:pt idx="10869">
                  <c:v>27</c:v>
                </c:pt>
                <c:pt idx="10870">
                  <c:v>22</c:v>
                </c:pt>
                <c:pt idx="10871">
                  <c:v>26</c:v>
                </c:pt>
                <c:pt idx="10872">
                  <c:v>28</c:v>
                </c:pt>
                <c:pt idx="10873">
                  <c:v>19</c:v>
                </c:pt>
                <c:pt idx="10874">
                  <c:v>21</c:v>
                </c:pt>
                <c:pt idx="10875">
                  <c:v>25</c:v>
                </c:pt>
                <c:pt idx="10876">
                  <c:v>20</c:v>
                </c:pt>
                <c:pt idx="10877">
                  <c:v>24</c:v>
                </c:pt>
                <c:pt idx="10878">
                  <c:v>35</c:v>
                </c:pt>
                <c:pt idx="10879">
                  <c:v>25</c:v>
                </c:pt>
                <c:pt idx="10880">
                  <c:v>25</c:v>
                </c:pt>
                <c:pt idx="10881">
                  <c:v>25</c:v>
                </c:pt>
                <c:pt idx="10882">
                  <c:v>27</c:v>
                </c:pt>
                <c:pt idx="10883">
                  <c:v>28</c:v>
                </c:pt>
                <c:pt idx="10884">
                  <c:v>25</c:v>
                </c:pt>
                <c:pt idx="10885">
                  <c:v>25</c:v>
                </c:pt>
                <c:pt idx="10886">
                  <c:v>26</c:v>
                </c:pt>
                <c:pt idx="10887">
                  <c:v>34</c:v>
                </c:pt>
                <c:pt idx="10888">
                  <c:v>22</c:v>
                </c:pt>
                <c:pt idx="10889">
                  <c:v>27</c:v>
                </c:pt>
                <c:pt idx="10890">
                  <c:v>32</c:v>
                </c:pt>
                <c:pt idx="10891">
                  <c:v>24</c:v>
                </c:pt>
                <c:pt idx="10892">
                  <c:v>24</c:v>
                </c:pt>
                <c:pt idx="10893">
                  <c:v>29</c:v>
                </c:pt>
                <c:pt idx="10894">
                  <c:v>22</c:v>
                </c:pt>
                <c:pt idx="10895">
                  <c:v>20</c:v>
                </c:pt>
                <c:pt idx="10896">
                  <c:v>26</c:v>
                </c:pt>
                <c:pt idx="10897">
                  <c:v>36</c:v>
                </c:pt>
                <c:pt idx="10898">
                  <c:v>25</c:v>
                </c:pt>
                <c:pt idx="10899">
                  <c:v>26</c:v>
                </c:pt>
                <c:pt idx="10900">
                  <c:v>19</c:v>
                </c:pt>
                <c:pt idx="10901">
                  <c:v>19</c:v>
                </c:pt>
                <c:pt idx="10902">
                  <c:v>35</c:v>
                </c:pt>
                <c:pt idx="10903">
                  <c:v>26</c:v>
                </c:pt>
                <c:pt idx="10904">
                  <c:v>28</c:v>
                </c:pt>
                <c:pt idx="10905">
                  <c:v>22</c:v>
                </c:pt>
                <c:pt idx="10906">
                  <c:v>31</c:v>
                </c:pt>
                <c:pt idx="10907">
                  <c:v>25</c:v>
                </c:pt>
                <c:pt idx="10908">
                  <c:v>32</c:v>
                </c:pt>
                <c:pt idx="10909">
                  <c:v>25</c:v>
                </c:pt>
                <c:pt idx="10910">
                  <c:v>30</c:v>
                </c:pt>
                <c:pt idx="10911">
                  <c:v>30</c:v>
                </c:pt>
                <c:pt idx="10912">
                  <c:v>26</c:v>
                </c:pt>
                <c:pt idx="10913">
                  <c:v>28</c:v>
                </c:pt>
                <c:pt idx="10914">
                  <c:v>25</c:v>
                </c:pt>
                <c:pt idx="10915">
                  <c:v>28</c:v>
                </c:pt>
                <c:pt idx="10916">
                  <c:v>24</c:v>
                </c:pt>
                <c:pt idx="10917">
                  <c:v>21</c:v>
                </c:pt>
                <c:pt idx="10918">
                  <c:v>21</c:v>
                </c:pt>
                <c:pt idx="10919">
                  <c:v>23</c:v>
                </c:pt>
                <c:pt idx="10920">
                  <c:v>28</c:v>
                </c:pt>
                <c:pt idx="10921">
                  <c:v>27</c:v>
                </c:pt>
                <c:pt idx="10922">
                  <c:v>20</c:v>
                </c:pt>
                <c:pt idx="10923">
                  <c:v>30</c:v>
                </c:pt>
                <c:pt idx="10924">
                  <c:v>30</c:v>
                </c:pt>
                <c:pt idx="10925">
                  <c:v>25</c:v>
                </c:pt>
                <c:pt idx="10926">
                  <c:v>30</c:v>
                </c:pt>
                <c:pt idx="10927">
                  <c:v>29</c:v>
                </c:pt>
                <c:pt idx="10928">
                  <c:v>25</c:v>
                </c:pt>
                <c:pt idx="10929">
                  <c:v>27</c:v>
                </c:pt>
                <c:pt idx="10930">
                  <c:v>21</c:v>
                </c:pt>
                <c:pt idx="10931">
                  <c:v>25</c:v>
                </c:pt>
                <c:pt idx="10932">
                  <c:v>21</c:v>
                </c:pt>
                <c:pt idx="10933">
                  <c:v>35</c:v>
                </c:pt>
                <c:pt idx="10934">
                  <c:v>26</c:v>
                </c:pt>
                <c:pt idx="10935">
                  <c:v>26</c:v>
                </c:pt>
                <c:pt idx="10936">
                  <c:v>23</c:v>
                </c:pt>
                <c:pt idx="10937">
                  <c:v>25</c:v>
                </c:pt>
                <c:pt idx="10938">
                  <c:v>21</c:v>
                </c:pt>
                <c:pt idx="10939">
                  <c:v>23</c:v>
                </c:pt>
                <c:pt idx="10940">
                  <c:v>24</c:v>
                </c:pt>
                <c:pt idx="10941">
                  <c:v>23</c:v>
                </c:pt>
                <c:pt idx="10942">
                  <c:v>23</c:v>
                </c:pt>
                <c:pt idx="10943">
                  <c:v>23</c:v>
                </c:pt>
                <c:pt idx="10944">
                  <c:v>26</c:v>
                </c:pt>
                <c:pt idx="10945">
                  <c:v>28</c:v>
                </c:pt>
                <c:pt idx="10946">
                  <c:v>25</c:v>
                </c:pt>
                <c:pt idx="10947">
                  <c:v>24</c:v>
                </c:pt>
                <c:pt idx="10948">
                  <c:v>24</c:v>
                </c:pt>
                <c:pt idx="10949">
                  <c:v>22</c:v>
                </c:pt>
                <c:pt idx="10950">
                  <c:v>20</c:v>
                </c:pt>
                <c:pt idx="10951">
                  <c:v>23</c:v>
                </c:pt>
                <c:pt idx="10952">
                  <c:v>22</c:v>
                </c:pt>
                <c:pt idx="10953">
                  <c:v>29</c:v>
                </c:pt>
                <c:pt idx="10954">
                  <c:v>28</c:v>
                </c:pt>
                <c:pt idx="10955">
                  <c:v>25</c:v>
                </c:pt>
                <c:pt idx="10956">
                  <c:v>26</c:v>
                </c:pt>
                <c:pt idx="10957">
                  <c:v>27</c:v>
                </c:pt>
                <c:pt idx="10958">
                  <c:v>26</c:v>
                </c:pt>
                <c:pt idx="10959">
                  <c:v>29</c:v>
                </c:pt>
                <c:pt idx="10960">
                  <c:v>26</c:v>
                </c:pt>
                <c:pt idx="10961">
                  <c:v>30</c:v>
                </c:pt>
                <c:pt idx="10962">
                  <c:v>33</c:v>
                </c:pt>
                <c:pt idx="10963">
                  <c:v>25</c:v>
                </c:pt>
                <c:pt idx="10964">
                  <c:v>28</c:v>
                </c:pt>
                <c:pt idx="10965">
                  <c:v>27</c:v>
                </c:pt>
                <c:pt idx="10966">
                  <c:v>28</c:v>
                </c:pt>
                <c:pt idx="10967">
                  <c:v>21</c:v>
                </c:pt>
                <c:pt idx="10968">
                  <c:v>21</c:v>
                </c:pt>
                <c:pt idx="10969">
                  <c:v>24</c:v>
                </c:pt>
                <c:pt idx="10970">
                  <c:v>31</c:v>
                </c:pt>
                <c:pt idx="10971">
                  <c:v>32</c:v>
                </c:pt>
                <c:pt idx="10972">
                  <c:v>24</c:v>
                </c:pt>
                <c:pt idx="10973">
                  <c:v>20</c:v>
                </c:pt>
                <c:pt idx="10974">
                  <c:v>29</c:v>
                </c:pt>
                <c:pt idx="10975">
                  <c:v>30</c:v>
                </c:pt>
                <c:pt idx="10976">
                  <c:v>24</c:v>
                </c:pt>
                <c:pt idx="10977">
                  <c:v>24</c:v>
                </c:pt>
                <c:pt idx="10978">
                  <c:v>21</c:v>
                </c:pt>
                <c:pt idx="10979">
                  <c:v>23</c:v>
                </c:pt>
                <c:pt idx="10980">
                  <c:v>33</c:v>
                </c:pt>
                <c:pt idx="10981">
                  <c:v>22</c:v>
                </c:pt>
                <c:pt idx="10982">
                  <c:v>29</c:v>
                </c:pt>
                <c:pt idx="10983">
                  <c:v>27</c:v>
                </c:pt>
                <c:pt idx="10984">
                  <c:v>23</c:v>
                </c:pt>
                <c:pt idx="10985">
                  <c:v>22</c:v>
                </c:pt>
                <c:pt idx="10986">
                  <c:v>22</c:v>
                </c:pt>
                <c:pt idx="10987">
                  <c:v>19</c:v>
                </c:pt>
                <c:pt idx="10988">
                  <c:v>26</c:v>
                </c:pt>
                <c:pt idx="10989">
                  <c:v>20</c:v>
                </c:pt>
                <c:pt idx="10990">
                  <c:v>34</c:v>
                </c:pt>
                <c:pt idx="10991">
                  <c:v>25</c:v>
                </c:pt>
                <c:pt idx="10992">
                  <c:v>24</c:v>
                </c:pt>
                <c:pt idx="10993">
                  <c:v>24</c:v>
                </c:pt>
                <c:pt idx="10994">
                  <c:v>26</c:v>
                </c:pt>
                <c:pt idx="10995">
                  <c:v>23</c:v>
                </c:pt>
                <c:pt idx="10996">
                  <c:v>23</c:v>
                </c:pt>
                <c:pt idx="10997">
                  <c:v>20</c:v>
                </c:pt>
                <c:pt idx="10998">
                  <c:v>21</c:v>
                </c:pt>
                <c:pt idx="10999">
                  <c:v>31</c:v>
                </c:pt>
                <c:pt idx="11000">
                  <c:v>27</c:v>
                </c:pt>
                <c:pt idx="11001">
                  <c:v>24</c:v>
                </c:pt>
                <c:pt idx="11002">
                  <c:v>20</c:v>
                </c:pt>
                <c:pt idx="11003">
                  <c:v>25</c:v>
                </c:pt>
                <c:pt idx="11004">
                  <c:v>24</c:v>
                </c:pt>
                <c:pt idx="11005">
                  <c:v>20</c:v>
                </c:pt>
                <c:pt idx="11006">
                  <c:v>25</c:v>
                </c:pt>
                <c:pt idx="11007">
                  <c:v>25</c:v>
                </c:pt>
                <c:pt idx="11008">
                  <c:v>32</c:v>
                </c:pt>
                <c:pt idx="11009">
                  <c:v>26</c:v>
                </c:pt>
                <c:pt idx="11010">
                  <c:v>32</c:v>
                </c:pt>
                <c:pt idx="11011">
                  <c:v>23</c:v>
                </c:pt>
                <c:pt idx="11012">
                  <c:v>23</c:v>
                </c:pt>
                <c:pt idx="11013">
                  <c:v>20</c:v>
                </c:pt>
                <c:pt idx="11014">
                  <c:v>24</c:v>
                </c:pt>
                <c:pt idx="11015">
                  <c:v>21</c:v>
                </c:pt>
                <c:pt idx="11016">
                  <c:v>27</c:v>
                </c:pt>
                <c:pt idx="11017">
                  <c:v>23</c:v>
                </c:pt>
                <c:pt idx="11018">
                  <c:v>22</c:v>
                </c:pt>
                <c:pt idx="11019">
                  <c:v>20</c:v>
                </c:pt>
                <c:pt idx="11020">
                  <c:v>28</c:v>
                </c:pt>
                <c:pt idx="11021">
                  <c:v>20</c:v>
                </c:pt>
                <c:pt idx="11022">
                  <c:v>21</c:v>
                </c:pt>
                <c:pt idx="11023">
                  <c:v>31</c:v>
                </c:pt>
                <c:pt idx="11024">
                  <c:v>31</c:v>
                </c:pt>
                <c:pt idx="11025">
                  <c:v>24</c:v>
                </c:pt>
                <c:pt idx="11026">
                  <c:v>23</c:v>
                </c:pt>
                <c:pt idx="11027">
                  <c:v>23</c:v>
                </c:pt>
                <c:pt idx="11028">
                  <c:v>19</c:v>
                </c:pt>
                <c:pt idx="11029">
                  <c:v>21</c:v>
                </c:pt>
                <c:pt idx="11030">
                  <c:v>19</c:v>
                </c:pt>
                <c:pt idx="11031">
                  <c:v>32</c:v>
                </c:pt>
                <c:pt idx="11032">
                  <c:v>24</c:v>
                </c:pt>
                <c:pt idx="11033">
                  <c:v>32</c:v>
                </c:pt>
                <c:pt idx="11034">
                  <c:v>20</c:v>
                </c:pt>
                <c:pt idx="11035">
                  <c:v>36</c:v>
                </c:pt>
                <c:pt idx="11036">
                  <c:v>34</c:v>
                </c:pt>
                <c:pt idx="11037">
                  <c:v>20</c:v>
                </c:pt>
                <c:pt idx="11038">
                  <c:v>20</c:v>
                </c:pt>
                <c:pt idx="11039">
                  <c:v>27</c:v>
                </c:pt>
                <c:pt idx="11040">
                  <c:v>24</c:v>
                </c:pt>
                <c:pt idx="11041">
                  <c:v>25</c:v>
                </c:pt>
                <c:pt idx="11042">
                  <c:v>32</c:v>
                </c:pt>
                <c:pt idx="11043">
                  <c:v>28</c:v>
                </c:pt>
                <c:pt idx="11044">
                  <c:v>23</c:v>
                </c:pt>
                <c:pt idx="11045">
                  <c:v>26</c:v>
                </c:pt>
                <c:pt idx="11046">
                  <c:v>22</c:v>
                </c:pt>
                <c:pt idx="11047">
                  <c:v>26</c:v>
                </c:pt>
                <c:pt idx="11048">
                  <c:v>23</c:v>
                </c:pt>
                <c:pt idx="11049">
                  <c:v>25</c:v>
                </c:pt>
                <c:pt idx="11050">
                  <c:v>25</c:v>
                </c:pt>
                <c:pt idx="11051">
                  <c:v>28</c:v>
                </c:pt>
                <c:pt idx="11052">
                  <c:v>23</c:v>
                </c:pt>
                <c:pt idx="11053">
                  <c:v>25</c:v>
                </c:pt>
                <c:pt idx="11054">
                  <c:v>24</c:v>
                </c:pt>
                <c:pt idx="11055">
                  <c:v>32</c:v>
                </c:pt>
                <c:pt idx="11056">
                  <c:v>30</c:v>
                </c:pt>
                <c:pt idx="11057">
                  <c:v>27</c:v>
                </c:pt>
                <c:pt idx="11058">
                  <c:v>22</c:v>
                </c:pt>
                <c:pt idx="11059">
                  <c:v>27</c:v>
                </c:pt>
                <c:pt idx="11060">
                  <c:v>34</c:v>
                </c:pt>
                <c:pt idx="11061">
                  <c:v>26</c:v>
                </c:pt>
                <c:pt idx="11062">
                  <c:v>27</c:v>
                </c:pt>
                <c:pt idx="11063">
                  <c:v>20</c:v>
                </c:pt>
                <c:pt idx="11064">
                  <c:v>19</c:v>
                </c:pt>
                <c:pt idx="11065">
                  <c:v>25</c:v>
                </c:pt>
                <c:pt idx="11066">
                  <c:v>35</c:v>
                </c:pt>
                <c:pt idx="11067">
                  <c:v>27</c:v>
                </c:pt>
                <c:pt idx="11068">
                  <c:v>24</c:v>
                </c:pt>
                <c:pt idx="11069">
                  <c:v>20</c:v>
                </c:pt>
                <c:pt idx="11070">
                  <c:v>19</c:v>
                </c:pt>
                <c:pt idx="11071">
                  <c:v>19</c:v>
                </c:pt>
                <c:pt idx="11072">
                  <c:v>36</c:v>
                </c:pt>
                <c:pt idx="11073">
                  <c:v>27</c:v>
                </c:pt>
                <c:pt idx="11074">
                  <c:v>26</c:v>
                </c:pt>
                <c:pt idx="11075">
                  <c:v>21</c:v>
                </c:pt>
                <c:pt idx="11076">
                  <c:v>20</c:v>
                </c:pt>
                <c:pt idx="11077">
                  <c:v>21</c:v>
                </c:pt>
                <c:pt idx="11078">
                  <c:v>27</c:v>
                </c:pt>
                <c:pt idx="11079">
                  <c:v>27</c:v>
                </c:pt>
                <c:pt idx="11080">
                  <c:v>24</c:v>
                </c:pt>
                <c:pt idx="11081">
                  <c:v>20</c:v>
                </c:pt>
                <c:pt idx="11082">
                  <c:v>26</c:v>
                </c:pt>
                <c:pt idx="11083">
                  <c:v>35</c:v>
                </c:pt>
                <c:pt idx="11084">
                  <c:v>26</c:v>
                </c:pt>
                <c:pt idx="11085">
                  <c:v>36</c:v>
                </c:pt>
                <c:pt idx="11086">
                  <c:v>27</c:v>
                </c:pt>
                <c:pt idx="11087">
                  <c:v>31</c:v>
                </c:pt>
                <c:pt idx="11088">
                  <c:v>24</c:v>
                </c:pt>
                <c:pt idx="11089">
                  <c:v>29</c:v>
                </c:pt>
                <c:pt idx="11090">
                  <c:v>26</c:v>
                </c:pt>
                <c:pt idx="11091">
                  <c:v>23</c:v>
                </c:pt>
                <c:pt idx="11092">
                  <c:v>25</c:v>
                </c:pt>
                <c:pt idx="11093">
                  <c:v>26</c:v>
                </c:pt>
                <c:pt idx="11094">
                  <c:v>22</c:v>
                </c:pt>
                <c:pt idx="11095">
                  <c:v>23</c:v>
                </c:pt>
                <c:pt idx="11096">
                  <c:v>24</c:v>
                </c:pt>
                <c:pt idx="11097">
                  <c:v>21</c:v>
                </c:pt>
                <c:pt idx="11098">
                  <c:v>26</c:v>
                </c:pt>
                <c:pt idx="11099">
                  <c:v>24</c:v>
                </c:pt>
                <c:pt idx="11100">
                  <c:v>23</c:v>
                </c:pt>
                <c:pt idx="11101">
                  <c:v>30</c:v>
                </c:pt>
                <c:pt idx="11102">
                  <c:v>21</c:v>
                </c:pt>
                <c:pt idx="11103">
                  <c:v>21</c:v>
                </c:pt>
                <c:pt idx="11104">
                  <c:v>22</c:v>
                </c:pt>
                <c:pt idx="11105">
                  <c:v>18</c:v>
                </c:pt>
                <c:pt idx="11106">
                  <c:v>29</c:v>
                </c:pt>
                <c:pt idx="11107">
                  <c:v>32</c:v>
                </c:pt>
                <c:pt idx="11108">
                  <c:v>21</c:v>
                </c:pt>
                <c:pt idx="11109">
                  <c:v>29</c:v>
                </c:pt>
                <c:pt idx="11110">
                  <c:v>21</c:v>
                </c:pt>
                <c:pt idx="11111">
                  <c:v>17</c:v>
                </c:pt>
                <c:pt idx="11112">
                  <c:v>23</c:v>
                </c:pt>
                <c:pt idx="11113">
                  <c:v>32</c:v>
                </c:pt>
                <c:pt idx="11114">
                  <c:v>20</c:v>
                </c:pt>
                <c:pt idx="11115">
                  <c:v>19</c:v>
                </c:pt>
                <c:pt idx="11116">
                  <c:v>29</c:v>
                </c:pt>
                <c:pt idx="11117">
                  <c:v>24</c:v>
                </c:pt>
                <c:pt idx="11118">
                  <c:v>30</c:v>
                </c:pt>
                <c:pt idx="11119">
                  <c:v>26</c:v>
                </c:pt>
                <c:pt idx="11120">
                  <c:v>18</c:v>
                </c:pt>
                <c:pt idx="11121">
                  <c:v>25</c:v>
                </c:pt>
                <c:pt idx="11122">
                  <c:v>23</c:v>
                </c:pt>
                <c:pt idx="11123">
                  <c:v>18</c:v>
                </c:pt>
                <c:pt idx="11124">
                  <c:v>31</c:v>
                </c:pt>
                <c:pt idx="11125">
                  <c:v>37</c:v>
                </c:pt>
                <c:pt idx="11126">
                  <c:v>22</c:v>
                </c:pt>
                <c:pt idx="11127">
                  <c:v>36</c:v>
                </c:pt>
                <c:pt idx="11128">
                  <c:v>25</c:v>
                </c:pt>
                <c:pt idx="11129">
                  <c:v>28</c:v>
                </c:pt>
                <c:pt idx="11130">
                  <c:v>21</c:v>
                </c:pt>
                <c:pt idx="11131">
                  <c:v>20</c:v>
                </c:pt>
                <c:pt idx="11132">
                  <c:v>19</c:v>
                </c:pt>
                <c:pt idx="11133">
                  <c:v>23</c:v>
                </c:pt>
                <c:pt idx="11134">
                  <c:v>31</c:v>
                </c:pt>
                <c:pt idx="11135">
                  <c:v>26</c:v>
                </c:pt>
                <c:pt idx="11136">
                  <c:v>28</c:v>
                </c:pt>
                <c:pt idx="11137">
                  <c:v>33</c:v>
                </c:pt>
                <c:pt idx="11138">
                  <c:v>21</c:v>
                </c:pt>
                <c:pt idx="11139">
                  <c:v>25</c:v>
                </c:pt>
                <c:pt idx="11140">
                  <c:v>24</c:v>
                </c:pt>
                <c:pt idx="11141">
                  <c:v>24</c:v>
                </c:pt>
                <c:pt idx="11142">
                  <c:v>21</c:v>
                </c:pt>
                <c:pt idx="11143">
                  <c:v>22</c:v>
                </c:pt>
                <c:pt idx="11144">
                  <c:v>25</c:v>
                </c:pt>
                <c:pt idx="11145">
                  <c:v>23</c:v>
                </c:pt>
                <c:pt idx="11146">
                  <c:v>21</c:v>
                </c:pt>
                <c:pt idx="11147">
                  <c:v>17</c:v>
                </c:pt>
                <c:pt idx="11148">
                  <c:v>22</c:v>
                </c:pt>
                <c:pt idx="11149">
                  <c:v>23</c:v>
                </c:pt>
                <c:pt idx="11150">
                  <c:v>21</c:v>
                </c:pt>
                <c:pt idx="11151">
                  <c:v>30</c:v>
                </c:pt>
                <c:pt idx="11152">
                  <c:v>19</c:v>
                </c:pt>
                <c:pt idx="11153">
                  <c:v>19</c:v>
                </c:pt>
                <c:pt idx="11154">
                  <c:v>30</c:v>
                </c:pt>
                <c:pt idx="11155">
                  <c:v>23</c:v>
                </c:pt>
                <c:pt idx="11156">
                  <c:v>24</c:v>
                </c:pt>
                <c:pt idx="11157">
                  <c:v>26</c:v>
                </c:pt>
                <c:pt idx="11158">
                  <c:v>23</c:v>
                </c:pt>
                <c:pt idx="11159">
                  <c:v>20</c:v>
                </c:pt>
                <c:pt idx="11160">
                  <c:v>25</c:v>
                </c:pt>
                <c:pt idx="11161">
                  <c:v>37</c:v>
                </c:pt>
                <c:pt idx="11162">
                  <c:v>24</c:v>
                </c:pt>
                <c:pt idx="11163">
                  <c:v>19</c:v>
                </c:pt>
                <c:pt idx="11164">
                  <c:v>25</c:v>
                </c:pt>
                <c:pt idx="11165">
                  <c:v>20</c:v>
                </c:pt>
                <c:pt idx="11166">
                  <c:v>20</c:v>
                </c:pt>
                <c:pt idx="11167">
                  <c:v>30</c:v>
                </c:pt>
                <c:pt idx="11168">
                  <c:v>21</c:v>
                </c:pt>
                <c:pt idx="11169">
                  <c:v>33</c:v>
                </c:pt>
                <c:pt idx="11170">
                  <c:v>26</c:v>
                </c:pt>
                <c:pt idx="11171">
                  <c:v>26</c:v>
                </c:pt>
                <c:pt idx="11172">
                  <c:v>28</c:v>
                </c:pt>
                <c:pt idx="11173">
                  <c:v>28</c:v>
                </c:pt>
                <c:pt idx="11174">
                  <c:v>22</c:v>
                </c:pt>
                <c:pt idx="11175">
                  <c:v>26</c:v>
                </c:pt>
                <c:pt idx="11176">
                  <c:v>25</c:v>
                </c:pt>
                <c:pt idx="11177">
                  <c:v>24</c:v>
                </c:pt>
                <c:pt idx="11178">
                  <c:v>29</c:v>
                </c:pt>
                <c:pt idx="11179">
                  <c:v>19</c:v>
                </c:pt>
                <c:pt idx="11180">
                  <c:v>27</c:v>
                </c:pt>
                <c:pt idx="11181">
                  <c:v>26</c:v>
                </c:pt>
                <c:pt idx="11182">
                  <c:v>23</c:v>
                </c:pt>
                <c:pt idx="11183">
                  <c:v>28</c:v>
                </c:pt>
                <c:pt idx="11184">
                  <c:v>23</c:v>
                </c:pt>
                <c:pt idx="11185">
                  <c:v>27</c:v>
                </c:pt>
                <c:pt idx="11186">
                  <c:v>22</c:v>
                </c:pt>
                <c:pt idx="11187">
                  <c:v>26</c:v>
                </c:pt>
                <c:pt idx="11188">
                  <c:v>21</c:v>
                </c:pt>
                <c:pt idx="11189">
                  <c:v>30</c:v>
                </c:pt>
                <c:pt idx="11190">
                  <c:v>26</c:v>
                </c:pt>
                <c:pt idx="11191">
                  <c:v>26</c:v>
                </c:pt>
                <c:pt idx="11192">
                  <c:v>21</c:v>
                </c:pt>
                <c:pt idx="11193">
                  <c:v>23</c:v>
                </c:pt>
                <c:pt idx="11194">
                  <c:v>25</c:v>
                </c:pt>
                <c:pt idx="11195">
                  <c:v>22</c:v>
                </c:pt>
                <c:pt idx="11196">
                  <c:v>31</c:v>
                </c:pt>
                <c:pt idx="11197">
                  <c:v>28</c:v>
                </c:pt>
                <c:pt idx="11198">
                  <c:v>25</c:v>
                </c:pt>
                <c:pt idx="11199">
                  <c:v>23</c:v>
                </c:pt>
                <c:pt idx="11200">
                  <c:v>29</c:v>
                </c:pt>
                <c:pt idx="11201">
                  <c:v>25</c:v>
                </c:pt>
                <c:pt idx="11202">
                  <c:v>29</c:v>
                </c:pt>
                <c:pt idx="11203">
                  <c:v>22</c:v>
                </c:pt>
                <c:pt idx="11204">
                  <c:v>34</c:v>
                </c:pt>
                <c:pt idx="11205">
                  <c:v>26</c:v>
                </c:pt>
                <c:pt idx="11206">
                  <c:v>21</c:v>
                </c:pt>
                <c:pt idx="11207">
                  <c:v>20</c:v>
                </c:pt>
                <c:pt idx="11208">
                  <c:v>26</c:v>
                </c:pt>
                <c:pt idx="11209">
                  <c:v>28</c:v>
                </c:pt>
                <c:pt idx="11210">
                  <c:v>22</c:v>
                </c:pt>
                <c:pt idx="11211">
                  <c:v>24</c:v>
                </c:pt>
                <c:pt idx="11212">
                  <c:v>21</c:v>
                </c:pt>
                <c:pt idx="11213">
                  <c:v>20</c:v>
                </c:pt>
                <c:pt idx="11214">
                  <c:v>27</c:v>
                </c:pt>
                <c:pt idx="11215">
                  <c:v>22</c:v>
                </c:pt>
                <c:pt idx="11216">
                  <c:v>37</c:v>
                </c:pt>
                <c:pt idx="11217">
                  <c:v>22</c:v>
                </c:pt>
                <c:pt idx="11218">
                  <c:v>21</c:v>
                </c:pt>
                <c:pt idx="11219">
                  <c:v>23</c:v>
                </c:pt>
                <c:pt idx="11220">
                  <c:v>20</c:v>
                </c:pt>
                <c:pt idx="11221">
                  <c:v>26</c:v>
                </c:pt>
                <c:pt idx="11222">
                  <c:v>21</c:v>
                </c:pt>
                <c:pt idx="11223">
                  <c:v>30</c:v>
                </c:pt>
                <c:pt idx="11224">
                  <c:v>30</c:v>
                </c:pt>
                <c:pt idx="11225">
                  <c:v>23</c:v>
                </c:pt>
                <c:pt idx="11226">
                  <c:v>30</c:v>
                </c:pt>
                <c:pt idx="11227">
                  <c:v>23</c:v>
                </c:pt>
                <c:pt idx="11228">
                  <c:v>25</c:v>
                </c:pt>
                <c:pt idx="11229">
                  <c:v>22</c:v>
                </c:pt>
                <c:pt idx="11230">
                  <c:v>22</c:v>
                </c:pt>
                <c:pt idx="11231">
                  <c:v>23</c:v>
                </c:pt>
                <c:pt idx="11232">
                  <c:v>22</c:v>
                </c:pt>
                <c:pt idx="11233">
                  <c:v>26</c:v>
                </c:pt>
                <c:pt idx="11234">
                  <c:v>26</c:v>
                </c:pt>
                <c:pt idx="11235">
                  <c:v>26</c:v>
                </c:pt>
                <c:pt idx="11236">
                  <c:v>23</c:v>
                </c:pt>
                <c:pt idx="11237">
                  <c:v>29</c:v>
                </c:pt>
                <c:pt idx="11238">
                  <c:v>22</c:v>
                </c:pt>
                <c:pt idx="11239">
                  <c:v>22</c:v>
                </c:pt>
                <c:pt idx="11240">
                  <c:v>36</c:v>
                </c:pt>
                <c:pt idx="11241">
                  <c:v>26</c:v>
                </c:pt>
                <c:pt idx="11242">
                  <c:v>24</c:v>
                </c:pt>
                <c:pt idx="11243">
                  <c:v>18</c:v>
                </c:pt>
                <c:pt idx="11244">
                  <c:v>19</c:v>
                </c:pt>
                <c:pt idx="11245">
                  <c:v>26</c:v>
                </c:pt>
                <c:pt idx="11246">
                  <c:v>25</c:v>
                </c:pt>
                <c:pt idx="11247">
                  <c:v>20</c:v>
                </c:pt>
                <c:pt idx="11248">
                  <c:v>19</c:v>
                </c:pt>
                <c:pt idx="11249">
                  <c:v>21</c:v>
                </c:pt>
                <c:pt idx="11250">
                  <c:v>25</c:v>
                </c:pt>
                <c:pt idx="11251">
                  <c:v>19</c:v>
                </c:pt>
                <c:pt idx="11252">
                  <c:v>28</c:v>
                </c:pt>
                <c:pt idx="11253">
                  <c:v>24</c:v>
                </c:pt>
                <c:pt idx="11254">
                  <c:v>30</c:v>
                </c:pt>
                <c:pt idx="11255">
                  <c:v>25</c:v>
                </c:pt>
                <c:pt idx="11256">
                  <c:v>28</c:v>
                </c:pt>
                <c:pt idx="11257">
                  <c:v>22</c:v>
                </c:pt>
                <c:pt idx="11258">
                  <c:v>21</c:v>
                </c:pt>
                <c:pt idx="11259">
                  <c:v>19</c:v>
                </c:pt>
                <c:pt idx="11260">
                  <c:v>31</c:v>
                </c:pt>
                <c:pt idx="11261">
                  <c:v>33</c:v>
                </c:pt>
                <c:pt idx="11262">
                  <c:v>27</c:v>
                </c:pt>
                <c:pt idx="11263">
                  <c:v>29</c:v>
                </c:pt>
                <c:pt idx="11264">
                  <c:v>21</c:v>
                </c:pt>
                <c:pt idx="11265">
                  <c:v>22</c:v>
                </c:pt>
                <c:pt idx="11266">
                  <c:v>26</c:v>
                </c:pt>
                <c:pt idx="11267">
                  <c:v>23</c:v>
                </c:pt>
                <c:pt idx="11268">
                  <c:v>26</c:v>
                </c:pt>
                <c:pt idx="11269">
                  <c:v>18</c:v>
                </c:pt>
                <c:pt idx="11270">
                  <c:v>27</c:v>
                </c:pt>
                <c:pt idx="11271">
                  <c:v>23</c:v>
                </c:pt>
                <c:pt idx="11272">
                  <c:v>32</c:v>
                </c:pt>
                <c:pt idx="11273">
                  <c:v>20</c:v>
                </c:pt>
                <c:pt idx="11274">
                  <c:v>32</c:v>
                </c:pt>
                <c:pt idx="11275">
                  <c:v>29</c:v>
                </c:pt>
                <c:pt idx="11276">
                  <c:v>22</c:v>
                </c:pt>
                <c:pt idx="11277">
                  <c:v>21</c:v>
                </c:pt>
                <c:pt idx="11278">
                  <c:v>20</c:v>
                </c:pt>
                <c:pt idx="11279">
                  <c:v>26</c:v>
                </c:pt>
                <c:pt idx="11280">
                  <c:v>25</c:v>
                </c:pt>
                <c:pt idx="11281">
                  <c:v>19</c:v>
                </c:pt>
                <c:pt idx="11282">
                  <c:v>30</c:v>
                </c:pt>
                <c:pt idx="11283">
                  <c:v>33</c:v>
                </c:pt>
                <c:pt idx="11284">
                  <c:v>24</c:v>
                </c:pt>
                <c:pt idx="11285">
                  <c:v>23</c:v>
                </c:pt>
                <c:pt idx="11286">
                  <c:v>23</c:v>
                </c:pt>
                <c:pt idx="11287">
                  <c:v>23</c:v>
                </c:pt>
                <c:pt idx="11288">
                  <c:v>21</c:v>
                </c:pt>
                <c:pt idx="11289">
                  <c:v>19</c:v>
                </c:pt>
                <c:pt idx="11290">
                  <c:v>20</c:v>
                </c:pt>
                <c:pt idx="11291">
                  <c:v>33</c:v>
                </c:pt>
                <c:pt idx="11292">
                  <c:v>20</c:v>
                </c:pt>
                <c:pt idx="11293">
                  <c:v>31</c:v>
                </c:pt>
                <c:pt idx="11294">
                  <c:v>24</c:v>
                </c:pt>
                <c:pt idx="11295">
                  <c:v>28</c:v>
                </c:pt>
                <c:pt idx="11296">
                  <c:v>23</c:v>
                </c:pt>
                <c:pt idx="11297">
                  <c:v>20</c:v>
                </c:pt>
                <c:pt idx="11298">
                  <c:v>18</c:v>
                </c:pt>
                <c:pt idx="11299">
                  <c:v>19</c:v>
                </c:pt>
                <c:pt idx="11300">
                  <c:v>19</c:v>
                </c:pt>
                <c:pt idx="11301">
                  <c:v>26</c:v>
                </c:pt>
                <c:pt idx="11302">
                  <c:v>30</c:v>
                </c:pt>
                <c:pt idx="11303">
                  <c:v>31</c:v>
                </c:pt>
                <c:pt idx="11304">
                  <c:v>21</c:v>
                </c:pt>
                <c:pt idx="11305">
                  <c:v>29</c:v>
                </c:pt>
                <c:pt idx="11306">
                  <c:v>23</c:v>
                </c:pt>
                <c:pt idx="11307">
                  <c:v>25</c:v>
                </c:pt>
                <c:pt idx="11308">
                  <c:v>23</c:v>
                </c:pt>
                <c:pt idx="11309">
                  <c:v>27</c:v>
                </c:pt>
                <c:pt idx="11310">
                  <c:v>22</c:v>
                </c:pt>
                <c:pt idx="11311">
                  <c:v>28</c:v>
                </c:pt>
                <c:pt idx="11312">
                  <c:v>29</c:v>
                </c:pt>
                <c:pt idx="11313">
                  <c:v>27</c:v>
                </c:pt>
                <c:pt idx="11314">
                  <c:v>31</c:v>
                </c:pt>
                <c:pt idx="11315">
                  <c:v>23</c:v>
                </c:pt>
                <c:pt idx="11316">
                  <c:v>29</c:v>
                </c:pt>
                <c:pt idx="11317">
                  <c:v>27</c:v>
                </c:pt>
                <c:pt idx="11318">
                  <c:v>26</c:v>
                </c:pt>
                <c:pt idx="11319">
                  <c:v>18</c:v>
                </c:pt>
                <c:pt idx="11320">
                  <c:v>33</c:v>
                </c:pt>
                <c:pt idx="11321">
                  <c:v>24</c:v>
                </c:pt>
                <c:pt idx="11322">
                  <c:v>21</c:v>
                </c:pt>
                <c:pt idx="11323">
                  <c:v>20</c:v>
                </c:pt>
                <c:pt idx="11324">
                  <c:v>20</c:v>
                </c:pt>
                <c:pt idx="11325">
                  <c:v>24</c:v>
                </c:pt>
                <c:pt idx="11326">
                  <c:v>34</c:v>
                </c:pt>
                <c:pt idx="11327">
                  <c:v>18</c:v>
                </c:pt>
                <c:pt idx="11328">
                  <c:v>27</c:v>
                </c:pt>
                <c:pt idx="11329">
                  <c:v>21</c:v>
                </c:pt>
                <c:pt idx="11330">
                  <c:v>18</c:v>
                </c:pt>
                <c:pt idx="11331">
                  <c:v>21</c:v>
                </c:pt>
                <c:pt idx="11332">
                  <c:v>30</c:v>
                </c:pt>
                <c:pt idx="11333">
                  <c:v>22</c:v>
                </c:pt>
                <c:pt idx="11334">
                  <c:v>22</c:v>
                </c:pt>
                <c:pt idx="11335">
                  <c:v>29</c:v>
                </c:pt>
                <c:pt idx="11336">
                  <c:v>28</c:v>
                </c:pt>
                <c:pt idx="11337">
                  <c:v>24</c:v>
                </c:pt>
                <c:pt idx="11338">
                  <c:v>22</c:v>
                </c:pt>
                <c:pt idx="11339">
                  <c:v>25</c:v>
                </c:pt>
                <c:pt idx="11340">
                  <c:v>31</c:v>
                </c:pt>
                <c:pt idx="11341">
                  <c:v>28</c:v>
                </c:pt>
                <c:pt idx="11342">
                  <c:v>24</c:v>
                </c:pt>
                <c:pt idx="11343">
                  <c:v>18</c:v>
                </c:pt>
                <c:pt idx="11344">
                  <c:v>24</c:v>
                </c:pt>
                <c:pt idx="11345">
                  <c:v>22</c:v>
                </c:pt>
                <c:pt idx="11346">
                  <c:v>20</c:v>
                </c:pt>
                <c:pt idx="11347">
                  <c:v>18</c:v>
                </c:pt>
                <c:pt idx="11348">
                  <c:v>26</c:v>
                </c:pt>
                <c:pt idx="11349">
                  <c:v>24</c:v>
                </c:pt>
                <c:pt idx="11350">
                  <c:v>27</c:v>
                </c:pt>
                <c:pt idx="11351">
                  <c:v>27</c:v>
                </c:pt>
                <c:pt idx="11352">
                  <c:v>19</c:v>
                </c:pt>
                <c:pt idx="11353">
                  <c:v>33</c:v>
                </c:pt>
                <c:pt idx="11354">
                  <c:v>26</c:v>
                </c:pt>
                <c:pt idx="11355">
                  <c:v>25</c:v>
                </c:pt>
                <c:pt idx="11356">
                  <c:v>20</c:v>
                </c:pt>
                <c:pt idx="11357">
                  <c:v>27</c:v>
                </c:pt>
                <c:pt idx="11358">
                  <c:v>22</c:v>
                </c:pt>
                <c:pt idx="11359">
                  <c:v>30</c:v>
                </c:pt>
                <c:pt idx="11360">
                  <c:v>26</c:v>
                </c:pt>
                <c:pt idx="11361">
                  <c:v>29</c:v>
                </c:pt>
                <c:pt idx="11362">
                  <c:v>32</c:v>
                </c:pt>
                <c:pt idx="11363">
                  <c:v>25</c:v>
                </c:pt>
                <c:pt idx="11364">
                  <c:v>19</c:v>
                </c:pt>
                <c:pt idx="11365">
                  <c:v>23</c:v>
                </c:pt>
                <c:pt idx="11366">
                  <c:v>22</c:v>
                </c:pt>
                <c:pt idx="11367">
                  <c:v>21</c:v>
                </c:pt>
                <c:pt idx="11368">
                  <c:v>30</c:v>
                </c:pt>
                <c:pt idx="11369">
                  <c:v>24</c:v>
                </c:pt>
                <c:pt idx="11370">
                  <c:v>32</c:v>
                </c:pt>
                <c:pt idx="11371">
                  <c:v>26</c:v>
                </c:pt>
                <c:pt idx="11372">
                  <c:v>34</c:v>
                </c:pt>
                <c:pt idx="11373">
                  <c:v>27</c:v>
                </c:pt>
                <c:pt idx="11374">
                  <c:v>24</c:v>
                </c:pt>
                <c:pt idx="11375">
                  <c:v>29</c:v>
                </c:pt>
                <c:pt idx="11376">
                  <c:v>22</c:v>
                </c:pt>
                <c:pt idx="11377">
                  <c:v>30</c:v>
                </c:pt>
                <c:pt idx="11378">
                  <c:v>22</c:v>
                </c:pt>
                <c:pt idx="11379">
                  <c:v>35</c:v>
                </c:pt>
                <c:pt idx="11380">
                  <c:v>26</c:v>
                </c:pt>
                <c:pt idx="11381">
                  <c:v>22</c:v>
                </c:pt>
                <c:pt idx="11382">
                  <c:v>25</c:v>
                </c:pt>
                <c:pt idx="11383">
                  <c:v>22</c:v>
                </c:pt>
                <c:pt idx="11384">
                  <c:v>36</c:v>
                </c:pt>
                <c:pt idx="11385">
                  <c:v>26</c:v>
                </c:pt>
                <c:pt idx="11386">
                  <c:v>32</c:v>
                </c:pt>
                <c:pt idx="11387">
                  <c:v>20</c:v>
                </c:pt>
                <c:pt idx="11388">
                  <c:v>23</c:v>
                </c:pt>
                <c:pt idx="11389">
                  <c:v>22</c:v>
                </c:pt>
                <c:pt idx="11390">
                  <c:v>28</c:v>
                </c:pt>
                <c:pt idx="11391">
                  <c:v>30</c:v>
                </c:pt>
                <c:pt idx="11392">
                  <c:v>33</c:v>
                </c:pt>
                <c:pt idx="11393">
                  <c:v>20</c:v>
                </c:pt>
                <c:pt idx="11394">
                  <c:v>24</c:v>
                </c:pt>
                <c:pt idx="11395">
                  <c:v>23</c:v>
                </c:pt>
                <c:pt idx="11396">
                  <c:v>19</c:v>
                </c:pt>
                <c:pt idx="11397">
                  <c:v>22</c:v>
                </c:pt>
                <c:pt idx="11398">
                  <c:v>21</c:v>
                </c:pt>
                <c:pt idx="11399">
                  <c:v>28</c:v>
                </c:pt>
                <c:pt idx="11400">
                  <c:v>20</c:v>
                </c:pt>
                <c:pt idx="11401">
                  <c:v>21</c:v>
                </c:pt>
                <c:pt idx="11402">
                  <c:v>27</c:v>
                </c:pt>
                <c:pt idx="11403">
                  <c:v>24</c:v>
                </c:pt>
                <c:pt idx="11404">
                  <c:v>25</c:v>
                </c:pt>
                <c:pt idx="11405">
                  <c:v>21</c:v>
                </c:pt>
                <c:pt idx="11406">
                  <c:v>29</c:v>
                </c:pt>
                <c:pt idx="11407">
                  <c:v>26</c:v>
                </c:pt>
                <c:pt idx="11408">
                  <c:v>27</c:v>
                </c:pt>
                <c:pt idx="11409">
                  <c:v>26</c:v>
                </c:pt>
                <c:pt idx="11410">
                  <c:v>26</c:v>
                </c:pt>
                <c:pt idx="11411">
                  <c:v>29</c:v>
                </c:pt>
                <c:pt idx="11412">
                  <c:v>27</c:v>
                </c:pt>
                <c:pt idx="11413">
                  <c:v>23</c:v>
                </c:pt>
                <c:pt idx="11414">
                  <c:v>25</c:v>
                </c:pt>
                <c:pt idx="11415">
                  <c:v>20</c:v>
                </c:pt>
                <c:pt idx="11416">
                  <c:v>28</c:v>
                </c:pt>
                <c:pt idx="11417">
                  <c:v>22</c:v>
                </c:pt>
                <c:pt idx="11418">
                  <c:v>25</c:v>
                </c:pt>
                <c:pt idx="11419">
                  <c:v>24</c:v>
                </c:pt>
                <c:pt idx="11420">
                  <c:v>24</c:v>
                </c:pt>
                <c:pt idx="11421">
                  <c:v>22</c:v>
                </c:pt>
                <c:pt idx="11422">
                  <c:v>19</c:v>
                </c:pt>
                <c:pt idx="11423">
                  <c:v>33</c:v>
                </c:pt>
                <c:pt idx="11424">
                  <c:v>21</c:v>
                </c:pt>
                <c:pt idx="11425">
                  <c:v>31</c:v>
                </c:pt>
                <c:pt idx="11426">
                  <c:v>20</c:v>
                </c:pt>
                <c:pt idx="11427">
                  <c:v>31</c:v>
                </c:pt>
                <c:pt idx="11428">
                  <c:v>21</c:v>
                </c:pt>
                <c:pt idx="11429">
                  <c:v>23</c:v>
                </c:pt>
                <c:pt idx="11430">
                  <c:v>24</c:v>
                </c:pt>
                <c:pt idx="11431">
                  <c:v>21</c:v>
                </c:pt>
                <c:pt idx="11432">
                  <c:v>33</c:v>
                </c:pt>
                <c:pt idx="11433">
                  <c:v>26</c:v>
                </c:pt>
                <c:pt idx="11434">
                  <c:v>21</c:v>
                </c:pt>
                <c:pt idx="11435">
                  <c:v>20</c:v>
                </c:pt>
                <c:pt idx="11436">
                  <c:v>27</c:v>
                </c:pt>
                <c:pt idx="11437">
                  <c:v>23</c:v>
                </c:pt>
                <c:pt idx="11438">
                  <c:v>24</c:v>
                </c:pt>
                <c:pt idx="11439">
                  <c:v>24</c:v>
                </c:pt>
                <c:pt idx="11440">
                  <c:v>34</c:v>
                </c:pt>
                <c:pt idx="11441">
                  <c:v>20</c:v>
                </c:pt>
                <c:pt idx="11442">
                  <c:v>29</c:v>
                </c:pt>
                <c:pt idx="11443">
                  <c:v>22</c:v>
                </c:pt>
                <c:pt idx="11444">
                  <c:v>34</c:v>
                </c:pt>
                <c:pt idx="11445">
                  <c:v>27</c:v>
                </c:pt>
                <c:pt idx="11446">
                  <c:v>26</c:v>
                </c:pt>
                <c:pt idx="11447">
                  <c:v>19</c:v>
                </c:pt>
                <c:pt idx="11448">
                  <c:v>28</c:v>
                </c:pt>
                <c:pt idx="11449">
                  <c:v>32</c:v>
                </c:pt>
                <c:pt idx="11450">
                  <c:v>19</c:v>
                </c:pt>
                <c:pt idx="11451">
                  <c:v>17</c:v>
                </c:pt>
                <c:pt idx="11452">
                  <c:v>19</c:v>
                </c:pt>
                <c:pt idx="11453">
                  <c:v>30</c:v>
                </c:pt>
                <c:pt idx="11454">
                  <c:v>24</c:v>
                </c:pt>
                <c:pt idx="11455">
                  <c:v>23</c:v>
                </c:pt>
                <c:pt idx="11456">
                  <c:v>39</c:v>
                </c:pt>
                <c:pt idx="11457">
                  <c:v>16</c:v>
                </c:pt>
                <c:pt idx="11458">
                  <c:v>22</c:v>
                </c:pt>
                <c:pt idx="11459">
                  <c:v>34</c:v>
                </c:pt>
                <c:pt idx="11460">
                  <c:v>25</c:v>
                </c:pt>
                <c:pt idx="11461">
                  <c:v>22</c:v>
                </c:pt>
                <c:pt idx="11462">
                  <c:v>26</c:v>
                </c:pt>
                <c:pt idx="11463">
                  <c:v>21</c:v>
                </c:pt>
                <c:pt idx="11464">
                  <c:v>32</c:v>
                </c:pt>
                <c:pt idx="11465">
                  <c:v>25</c:v>
                </c:pt>
                <c:pt idx="11466">
                  <c:v>31</c:v>
                </c:pt>
                <c:pt idx="11467">
                  <c:v>20</c:v>
                </c:pt>
                <c:pt idx="11468">
                  <c:v>19</c:v>
                </c:pt>
                <c:pt idx="11469">
                  <c:v>28</c:v>
                </c:pt>
                <c:pt idx="11470">
                  <c:v>19</c:v>
                </c:pt>
                <c:pt idx="11471">
                  <c:v>20</c:v>
                </c:pt>
                <c:pt idx="11472">
                  <c:v>30</c:v>
                </c:pt>
                <c:pt idx="11473">
                  <c:v>26</c:v>
                </c:pt>
                <c:pt idx="11474">
                  <c:v>30</c:v>
                </c:pt>
                <c:pt idx="11475">
                  <c:v>27</c:v>
                </c:pt>
                <c:pt idx="11476">
                  <c:v>28</c:v>
                </c:pt>
                <c:pt idx="11477">
                  <c:v>28</c:v>
                </c:pt>
                <c:pt idx="11478">
                  <c:v>31</c:v>
                </c:pt>
                <c:pt idx="11479">
                  <c:v>24</c:v>
                </c:pt>
                <c:pt idx="11480">
                  <c:v>22</c:v>
                </c:pt>
                <c:pt idx="11481">
                  <c:v>24</c:v>
                </c:pt>
                <c:pt idx="11482">
                  <c:v>22</c:v>
                </c:pt>
                <c:pt idx="11483">
                  <c:v>21</c:v>
                </c:pt>
                <c:pt idx="11484">
                  <c:v>22</c:v>
                </c:pt>
                <c:pt idx="11485">
                  <c:v>30</c:v>
                </c:pt>
                <c:pt idx="11486">
                  <c:v>23</c:v>
                </c:pt>
                <c:pt idx="11487">
                  <c:v>24</c:v>
                </c:pt>
                <c:pt idx="11488">
                  <c:v>25</c:v>
                </c:pt>
                <c:pt idx="11489">
                  <c:v>24</c:v>
                </c:pt>
                <c:pt idx="11490">
                  <c:v>33</c:v>
                </c:pt>
                <c:pt idx="11491">
                  <c:v>28</c:v>
                </c:pt>
                <c:pt idx="11492">
                  <c:v>24</c:v>
                </c:pt>
                <c:pt idx="11493">
                  <c:v>21</c:v>
                </c:pt>
                <c:pt idx="11494">
                  <c:v>21</c:v>
                </c:pt>
                <c:pt idx="11495">
                  <c:v>21</c:v>
                </c:pt>
                <c:pt idx="11496">
                  <c:v>22</c:v>
                </c:pt>
                <c:pt idx="11497">
                  <c:v>28</c:v>
                </c:pt>
                <c:pt idx="11498">
                  <c:v>27</c:v>
                </c:pt>
                <c:pt idx="11499">
                  <c:v>35</c:v>
                </c:pt>
                <c:pt idx="11500">
                  <c:v>22</c:v>
                </c:pt>
                <c:pt idx="11501">
                  <c:v>22</c:v>
                </c:pt>
                <c:pt idx="11502">
                  <c:v>30</c:v>
                </c:pt>
                <c:pt idx="11503">
                  <c:v>26</c:v>
                </c:pt>
                <c:pt idx="11504">
                  <c:v>33</c:v>
                </c:pt>
                <c:pt idx="11505">
                  <c:v>25</c:v>
                </c:pt>
                <c:pt idx="11506">
                  <c:v>26</c:v>
                </c:pt>
                <c:pt idx="11507">
                  <c:v>21</c:v>
                </c:pt>
                <c:pt idx="11508">
                  <c:v>22</c:v>
                </c:pt>
                <c:pt idx="11509">
                  <c:v>31</c:v>
                </c:pt>
                <c:pt idx="11510">
                  <c:v>22</c:v>
                </c:pt>
                <c:pt idx="11511">
                  <c:v>33</c:v>
                </c:pt>
                <c:pt idx="11512">
                  <c:v>23</c:v>
                </c:pt>
                <c:pt idx="11513">
                  <c:v>19</c:v>
                </c:pt>
                <c:pt idx="11514">
                  <c:v>29</c:v>
                </c:pt>
                <c:pt idx="11515">
                  <c:v>26</c:v>
                </c:pt>
                <c:pt idx="11516">
                  <c:v>29</c:v>
                </c:pt>
                <c:pt idx="11517">
                  <c:v>22</c:v>
                </c:pt>
                <c:pt idx="11518">
                  <c:v>34</c:v>
                </c:pt>
                <c:pt idx="11519">
                  <c:v>29</c:v>
                </c:pt>
                <c:pt idx="11520">
                  <c:v>33</c:v>
                </c:pt>
                <c:pt idx="11521">
                  <c:v>29</c:v>
                </c:pt>
                <c:pt idx="11522">
                  <c:v>32</c:v>
                </c:pt>
                <c:pt idx="11523">
                  <c:v>28</c:v>
                </c:pt>
                <c:pt idx="11524">
                  <c:v>25</c:v>
                </c:pt>
                <c:pt idx="11525">
                  <c:v>20</c:v>
                </c:pt>
                <c:pt idx="11526">
                  <c:v>31</c:v>
                </c:pt>
                <c:pt idx="11527">
                  <c:v>33</c:v>
                </c:pt>
                <c:pt idx="11528">
                  <c:v>27</c:v>
                </c:pt>
                <c:pt idx="11529">
                  <c:v>30</c:v>
                </c:pt>
                <c:pt idx="11530">
                  <c:v>29</c:v>
                </c:pt>
                <c:pt idx="11531">
                  <c:v>26</c:v>
                </c:pt>
                <c:pt idx="11532">
                  <c:v>35</c:v>
                </c:pt>
                <c:pt idx="11533">
                  <c:v>25</c:v>
                </c:pt>
                <c:pt idx="11534">
                  <c:v>27</c:v>
                </c:pt>
                <c:pt idx="11535">
                  <c:v>23</c:v>
                </c:pt>
                <c:pt idx="11536">
                  <c:v>28</c:v>
                </c:pt>
                <c:pt idx="11537">
                  <c:v>35</c:v>
                </c:pt>
                <c:pt idx="11538">
                  <c:v>22</c:v>
                </c:pt>
                <c:pt idx="11539">
                  <c:v>23</c:v>
                </c:pt>
                <c:pt idx="11540">
                  <c:v>29</c:v>
                </c:pt>
                <c:pt idx="11541">
                  <c:v>24</c:v>
                </c:pt>
                <c:pt idx="11542">
                  <c:v>30</c:v>
                </c:pt>
                <c:pt idx="11543">
                  <c:v>31</c:v>
                </c:pt>
                <c:pt idx="11544">
                  <c:v>30</c:v>
                </c:pt>
                <c:pt idx="11545">
                  <c:v>25</c:v>
                </c:pt>
                <c:pt idx="11546">
                  <c:v>23</c:v>
                </c:pt>
                <c:pt idx="11547">
                  <c:v>23</c:v>
                </c:pt>
                <c:pt idx="11548">
                  <c:v>26</c:v>
                </c:pt>
                <c:pt idx="11549">
                  <c:v>31</c:v>
                </c:pt>
                <c:pt idx="11550">
                  <c:v>24</c:v>
                </c:pt>
                <c:pt idx="11551">
                  <c:v>22</c:v>
                </c:pt>
                <c:pt idx="11552">
                  <c:v>21</c:v>
                </c:pt>
                <c:pt idx="11553">
                  <c:v>19</c:v>
                </c:pt>
                <c:pt idx="11554">
                  <c:v>28</c:v>
                </c:pt>
                <c:pt idx="11555">
                  <c:v>22</c:v>
                </c:pt>
                <c:pt idx="11556">
                  <c:v>22</c:v>
                </c:pt>
                <c:pt idx="11557">
                  <c:v>23</c:v>
                </c:pt>
                <c:pt idx="11558">
                  <c:v>21</c:v>
                </c:pt>
                <c:pt idx="11559">
                  <c:v>18</c:v>
                </c:pt>
                <c:pt idx="11560">
                  <c:v>23</c:v>
                </c:pt>
                <c:pt idx="11561">
                  <c:v>20</c:v>
                </c:pt>
                <c:pt idx="11562">
                  <c:v>22</c:v>
                </c:pt>
                <c:pt idx="11563">
                  <c:v>23</c:v>
                </c:pt>
                <c:pt idx="11564">
                  <c:v>30</c:v>
                </c:pt>
                <c:pt idx="11565">
                  <c:v>28</c:v>
                </c:pt>
                <c:pt idx="11566">
                  <c:v>21</c:v>
                </c:pt>
                <c:pt idx="11567">
                  <c:v>18</c:v>
                </c:pt>
                <c:pt idx="11568">
                  <c:v>24</c:v>
                </c:pt>
                <c:pt idx="11569">
                  <c:v>19</c:v>
                </c:pt>
                <c:pt idx="11570">
                  <c:v>22</c:v>
                </c:pt>
                <c:pt idx="11571">
                  <c:v>22</c:v>
                </c:pt>
                <c:pt idx="11572">
                  <c:v>20</c:v>
                </c:pt>
                <c:pt idx="11573">
                  <c:v>18</c:v>
                </c:pt>
                <c:pt idx="11574">
                  <c:v>26</c:v>
                </c:pt>
                <c:pt idx="11575">
                  <c:v>26</c:v>
                </c:pt>
                <c:pt idx="11576">
                  <c:v>18</c:v>
                </c:pt>
                <c:pt idx="11577">
                  <c:v>23</c:v>
                </c:pt>
                <c:pt idx="11578">
                  <c:v>24</c:v>
                </c:pt>
                <c:pt idx="11579">
                  <c:v>17</c:v>
                </c:pt>
                <c:pt idx="11580">
                  <c:v>18</c:v>
                </c:pt>
                <c:pt idx="11581">
                  <c:v>25</c:v>
                </c:pt>
                <c:pt idx="11582">
                  <c:v>30</c:v>
                </c:pt>
                <c:pt idx="11583">
                  <c:v>24</c:v>
                </c:pt>
                <c:pt idx="11584">
                  <c:v>21</c:v>
                </c:pt>
                <c:pt idx="11585">
                  <c:v>17</c:v>
                </c:pt>
                <c:pt idx="11586">
                  <c:v>24</c:v>
                </c:pt>
                <c:pt idx="11587">
                  <c:v>24</c:v>
                </c:pt>
                <c:pt idx="11588">
                  <c:v>18</c:v>
                </c:pt>
                <c:pt idx="11589">
                  <c:v>23</c:v>
                </c:pt>
                <c:pt idx="11590">
                  <c:v>27</c:v>
                </c:pt>
                <c:pt idx="11591">
                  <c:v>22</c:v>
                </c:pt>
                <c:pt idx="11592">
                  <c:v>28</c:v>
                </c:pt>
                <c:pt idx="11593">
                  <c:v>23</c:v>
                </c:pt>
                <c:pt idx="11594">
                  <c:v>21</c:v>
                </c:pt>
                <c:pt idx="11595">
                  <c:v>30</c:v>
                </c:pt>
                <c:pt idx="11596">
                  <c:v>29</c:v>
                </c:pt>
                <c:pt idx="11597">
                  <c:v>32</c:v>
                </c:pt>
                <c:pt idx="11598">
                  <c:v>19</c:v>
                </c:pt>
                <c:pt idx="11599">
                  <c:v>32</c:v>
                </c:pt>
                <c:pt idx="11600">
                  <c:v>36</c:v>
                </c:pt>
                <c:pt idx="11601">
                  <c:v>26</c:v>
                </c:pt>
                <c:pt idx="11602">
                  <c:v>26</c:v>
                </c:pt>
                <c:pt idx="11603">
                  <c:v>27</c:v>
                </c:pt>
                <c:pt idx="11604">
                  <c:v>22</c:v>
                </c:pt>
                <c:pt idx="11605">
                  <c:v>29</c:v>
                </c:pt>
                <c:pt idx="11606">
                  <c:v>21</c:v>
                </c:pt>
                <c:pt idx="11607">
                  <c:v>20</c:v>
                </c:pt>
                <c:pt idx="11608">
                  <c:v>19</c:v>
                </c:pt>
                <c:pt idx="11609">
                  <c:v>30</c:v>
                </c:pt>
                <c:pt idx="11610">
                  <c:v>30</c:v>
                </c:pt>
                <c:pt idx="11611">
                  <c:v>28</c:v>
                </c:pt>
                <c:pt idx="11612">
                  <c:v>20</c:v>
                </c:pt>
                <c:pt idx="11613">
                  <c:v>20</c:v>
                </c:pt>
                <c:pt idx="11614">
                  <c:v>26</c:v>
                </c:pt>
                <c:pt idx="11615">
                  <c:v>21</c:v>
                </c:pt>
                <c:pt idx="11616">
                  <c:v>21</c:v>
                </c:pt>
                <c:pt idx="11617">
                  <c:v>24</c:v>
                </c:pt>
                <c:pt idx="11618">
                  <c:v>18</c:v>
                </c:pt>
                <c:pt idx="11619">
                  <c:v>26</c:v>
                </c:pt>
                <c:pt idx="11620">
                  <c:v>36</c:v>
                </c:pt>
                <c:pt idx="11621">
                  <c:v>23</c:v>
                </c:pt>
                <c:pt idx="11622">
                  <c:v>23</c:v>
                </c:pt>
                <c:pt idx="11623">
                  <c:v>30</c:v>
                </c:pt>
                <c:pt idx="11624">
                  <c:v>20</c:v>
                </c:pt>
                <c:pt idx="11625">
                  <c:v>28</c:v>
                </c:pt>
                <c:pt idx="11626">
                  <c:v>25</c:v>
                </c:pt>
                <c:pt idx="11627">
                  <c:v>24</c:v>
                </c:pt>
                <c:pt idx="11628">
                  <c:v>18</c:v>
                </c:pt>
                <c:pt idx="11629">
                  <c:v>18</c:v>
                </c:pt>
                <c:pt idx="11630">
                  <c:v>28</c:v>
                </c:pt>
                <c:pt idx="11631">
                  <c:v>31</c:v>
                </c:pt>
                <c:pt idx="11632">
                  <c:v>21</c:v>
                </c:pt>
                <c:pt idx="11633">
                  <c:v>25</c:v>
                </c:pt>
                <c:pt idx="11634">
                  <c:v>28</c:v>
                </c:pt>
                <c:pt idx="11635">
                  <c:v>25</c:v>
                </c:pt>
                <c:pt idx="11636">
                  <c:v>27</c:v>
                </c:pt>
                <c:pt idx="11637">
                  <c:v>21</c:v>
                </c:pt>
                <c:pt idx="11638">
                  <c:v>23</c:v>
                </c:pt>
                <c:pt idx="11639">
                  <c:v>29</c:v>
                </c:pt>
                <c:pt idx="11640">
                  <c:v>21</c:v>
                </c:pt>
                <c:pt idx="11641">
                  <c:v>30</c:v>
                </c:pt>
                <c:pt idx="11642">
                  <c:v>29</c:v>
                </c:pt>
                <c:pt idx="11643">
                  <c:v>22</c:v>
                </c:pt>
                <c:pt idx="11644">
                  <c:v>24</c:v>
                </c:pt>
                <c:pt idx="11645">
                  <c:v>19</c:v>
                </c:pt>
                <c:pt idx="11646">
                  <c:v>25</c:v>
                </c:pt>
                <c:pt idx="11647">
                  <c:v>25</c:v>
                </c:pt>
                <c:pt idx="11648">
                  <c:v>36</c:v>
                </c:pt>
                <c:pt idx="11649">
                  <c:v>23</c:v>
                </c:pt>
                <c:pt idx="11650">
                  <c:v>21</c:v>
                </c:pt>
                <c:pt idx="11651">
                  <c:v>21</c:v>
                </c:pt>
                <c:pt idx="11652">
                  <c:v>20</c:v>
                </c:pt>
                <c:pt idx="11653">
                  <c:v>34</c:v>
                </c:pt>
                <c:pt idx="11654">
                  <c:v>31</c:v>
                </c:pt>
                <c:pt idx="11655">
                  <c:v>34</c:v>
                </c:pt>
                <c:pt idx="11656">
                  <c:v>21</c:v>
                </c:pt>
                <c:pt idx="11657">
                  <c:v>30</c:v>
                </c:pt>
                <c:pt idx="11658">
                  <c:v>21</c:v>
                </c:pt>
                <c:pt idx="11659">
                  <c:v>22</c:v>
                </c:pt>
                <c:pt idx="11660">
                  <c:v>23</c:v>
                </c:pt>
                <c:pt idx="11661">
                  <c:v>25</c:v>
                </c:pt>
                <c:pt idx="11662">
                  <c:v>21</c:v>
                </c:pt>
                <c:pt idx="11663">
                  <c:v>18</c:v>
                </c:pt>
                <c:pt idx="11664">
                  <c:v>19</c:v>
                </c:pt>
                <c:pt idx="11665">
                  <c:v>31</c:v>
                </c:pt>
                <c:pt idx="11666">
                  <c:v>23</c:v>
                </c:pt>
                <c:pt idx="11667">
                  <c:v>21</c:v>
                </c:pt>
                <c:pt idx="11668">
                  <c:v>19</c:v>
                </c:pt>
                <c:pt idx="11669">
                  <c:v>28</c:v>
                </c:pt>
                <c:pt idx="11670">
                  <c:v>21</c:v>
                </c:pt>
                <c:pt idx="11671">
                  <c:v>19</c:v>
                </c:pt>
                <c:pt idx="11672">
                  <c:v>18</c:v>
                </c:pt>
                <c:pt idx="11673">
                  <c:v>19</c:v>
                </c:pt>
                <c:pt idx="11674">
                  <c:v>31</c:v>
                </c:pt>
                <c:pt idx="11675">
                  <c:v>26</c:v>
                </c:pt>
                <c:pt idx="11676">
                  <c:v>24</c:v>
                </c:pt>
                <c:pt idx="11677">
                  <c:v>24</c:v>
                </c:pt>
                <c:pt idx="11678">
                  <c:v>27</c:v>
                </c:pt>
                <c:pt idx="11679">
                  <c:v>23</c:v>
                </c:pt>
                <c:pt idx="11680">
                  <c:v>20</c:v>
                </c:pt>
                <c:pt idx="11681">
                  <c:v>22</c:v>
                </c:pt>
                <c:pt idx="11682">
                  <c:v>20</c:v>
                </c:pt>
                <c:pt idx="11683">
                  <c:v>22</c:v>
                </c:pt>
                <c:pt idx="11684">
                  <c:v>22</c:v>
                </c:pt>
                <c:pt idx="11685">
                  <c:v>33</c:v>
                </c:pt>
                <c:pt idx="11686">
                  <c:v>23</c:v>
                </c:pt>
                <c:pt idx="11687">
                  <c:v>26</c:v>
                </c:pt>
                <c:pt idx="11688">
                  <c:v>30</c:v>
                </c:pt>
                <c:pt idx="11689">
                  <c:v>22</c:v>
                </c:pt>
                <c:pt idx="11690">
                  <c:v>21</c:v>
                </c:pt>
                <c:pt idx="11691">
                  <c:v>27</c:v>
                </c:pt>
                <c:pt idx="11692">
                  <c:v>27</c:v>
                </c:pt>
                <c:pt idx="11693">
                  <c:v>23</c:v>
                </c:pt>
                <c:pt idx="11694">
                  <c:v>18</c:v>
                </c:pt>
                <c:pt idx="11695">
                  <c:v>22</c:v>
                </c:pt>
                <c:pt idx="11696">
                  <c:v>25</c:v>
                </c:pt>
                <c:pt idx="11697">
                  <c:v>28</c:v>
                </c:pt>
                <c:pt idx="11698">
                  <c:v>23</c:v>
                </c:pt>
                <c:pt idx="11699">
                  <c:v>25</c:v>
                </c:pt>
                <c:pt idx="11700">
                  <c:v>24</c:v>
                </c:pt>
                <c:pt idx="11701">
                  <c:v>24</c:v>
                </c:pt>
                <c:pt idx="11702">
                  <c:v>25</c:v>
                </c:pt>
                <c:pt idx="11703">
                  <c:v>24</c:v>
                </c:pt>
                <c:pt idx="11704">
                  <c:v>22</c:v>
                </c:pt>
                <c:pt idx="11705">
                  <c:v>26</c:v>
                </c:pt>
                <c:pt idx="11706">
                  <c:v>24</c:v>
                </c:pt>
                <c:pt idx="11707">
                  <c:v>31</c:v>
                </c:pt>
                <c:pt idx="11708">
                  <c:v>31</c:v>
                </c:pt>
                <c:pt idx="11709">
                  <c:v>33</c:v>
                </c:pt>
                <c:pt idx="11710">
                  <c:v>22</c:v>
                </c:pt>
                <c:pt idx="11711">
                  <c:v>26</c:v>
                </c:pt>
                <c:pt idx="11712">
                  <c:v>33</c:v>
                </c:pt>
                <c:pt idx="11713">
                  <c:v>22</c:v>
                </c:pt>
                <c:pt idx="11714">
                  <c:v>24</c:v>
                </c:pt>
                <c:pt idx="11715">
                  <c:v>21</c:v>
                </c:pt>
                <c:pt idx="11716">
                  <c:v>27</c:v>
                </c:pt>
                <c:pt idx="11717">
                  <c:v>22</c:v>
                </c:pt>
                <c:pt idx="11718">
                  <c:v>30</c:v>
                </c:pt>
                <c:pt idx="11719">
                  <c:v>23</c:v>
                </c:pt>
                <c:pt idx="11720">
                  <c:v>27</c:v>
                </c:pt>
                <c:pt idx="11721">
                  <c:v>34</c:v>
                </c:pt>
                <c:pt idx="11722">
                  <c:v>24</c:v>
                </c:pt>
                <c:pt idx="11723">
                  <c:v>20</c:v>
                </c:pt>
                <c:pt idx="11724">
                  <c:v>27</c:v>
                </c:pt>
                <c:pt idx="11725">
                  <c:v>30</c:v>
                </c:pt>
                <c:pt idx="11726">
                  <c:v>22</c:v>
                </c:pt>
                <c:pt idx="11727">
                  <c:v>20</c:v>
                </c:pt>
                <c:pt idx="11728">
                  <c:v>20</c:v>
                </c:pt>
                <c:pt idx="11729">
                  <c:v>32</c:v>
                </c:pt>
                <c:pt idx="11730">
                  <c:v>32</c:v>
                </c:pt>
                <c:pt idx="11731">
                  <c:v>29</c:v>
                </c:pt>
                <c:pt idx="11732">
                  <c:v>16</c:v>
                </c:pt>
                <c:pt idx="11733">
                  <c:v>24</c:v>
                </c:pt>
                <c:pt idx="11734">
                  <c:v>27</c:v>
                </c:pt>
                <c:pt idx="11735">
                  <c:v>24</c:v>
                </c:pt>
                <c:pt idx="11736">
                  <c:v>33</c:v>
                </c:pt>
                <c:pt idx="11737">
                  <c:v>21</c:v>
                </c:pt>
                <c:pt idx="11738">
                  <c:v>22</c:v>
                </c:pt>
                <c:pt idx="11739">
                  <c:v>34</c:v>
                </c:pt>
                <c:pt idx="11740">
                  <c:v>22</c:v>
                </c:pt>
                <c:pt idx="11741">
                  <c:v>31</c:v>
                </c:pt>
                <c:pt idx="11742">
                  <c:v>28</c:v>
                </c:pt>
                <c:pt idx="11743">
                  <c:v>20</c:v>
                </c:pt>
                <c:pt idx="11744">
                  <c:v>27</c:v>
                </c:pt>
                <c:pt idx="11745">
                  <c:v>26</c:v>
                </c:pt>
                <c:pt idx="11746">
                  <c:v>18</c:v>
                </c:pt>
                <c:pt idx="11747">
                  <c:v>28</c:v>
                </c:pt>
                <c:pt idx="11748">
                  <c:v>26</c:v>
                </c:pt>
                <c:pt idx="11749">
                  <c:v>37</c:v>
                </c:pt>
                <c:pt idx="11750">
                  <c:v>31</c:v>
                </c:pt>
                <c:pt idx="11751">
                  <c:v>26</c:v>
                </c:pt>
                <c:pt idx="11752">
                  <c:v>28</c:v>
                </c:pt>
                <c:pt idx="11753">
                  <c:v>22</c:v>
                </c:pt>
                <c:pt idx="11754">
                  <c:v>21</c:v>
                </c:pt>
                <c:pt idx="11755">
                  <c:v>29</c:v>
                </c:pt>
                <c:pt idx="11756">
                  <c:v>25</c:v>
                </c:pt>
                <c:pt idx="11757">
                  <c:v>21</c:v>
                </c:pt>
                <c:pt idx="11758">
                  <c:v>22</c:v>
                </c:pt>
                <c:pt idx="11759">
                  <c:v>19</c:v>
                </c:pt>
                <c:pt idx="11760">
                  <c:v>25</c:v>
                </c:pt>
                <c:pt idx="11761">
                  <c:v>30</c:v>
                </c:pt>
                <c:pt idx="11762">
                  <c:v>21</c:v>
                </c:pt>
                <c:pt idx="11763">
                  <c:v>26</c:v>
                </c:pt>
                <c:pt idx="11764">
                  <c:v>25</c:v>
                </c:pt>
                <c:pt idx="11765">
                  <c:v>19</c:v>
                </c:pt>
                <c:pt idx="11766">
                  <c:v>29</c:v>
                </c:pt>
                <c:pt idx="11767">
                  <c:v>21</c:v>
                </c:pt>
                <c:pt idx="11768">
                  <c:v>28</c:v>
                </c:pt>
                <c:pt idx="11769">
                  <c:v>20</c:v>
                </c:pt>
                <c:pt idx="11770">
                  <c:v>26</c:v>
                </c:pt>
                <c:pt idx="11771">
                  <c:v>23</c:v>
                </c:pt>
                <c:pt idx="11772">
                  <c:v>29</c:v>
                </c:pt>
                <c:pt idx="11773">
                  <c:v>34</c:v>
                </c:pt>
                <c:pt idx="11774">
                  <c:v>25</c:v>
                </c:pt>
                <c:pt idx="11775">
                  <c:v>26</c:v>
                </c:pt>
                <c:pt idx="11776">
                  <c:v>18</c:v>
                </c:pt>
                <c:pt idx="11777">
                  <c:v>21</c:v>
                </c:pt>
                <c:pt idx="11778">
                  <c:v>29</c:v>
                </c:pt>
                <c:pt idx="11779">
                  <c:v>33</c:v>
                </c:pt>
                <c:pt idx="11780">
                  <c:v>25</c:v>
                </c:pt>
                <c:pt idx="11781">
                  <c:v>34</c:v>
                </c:pt>
                <c:pt idx="11782">
                  <c:v>23</c:v>
                </c:pt>
                <c:pt idx="11783">
                  <c:v>23</c:v>
                </c:pt>
                <c:pt idx="11784">
                  <c:v>23</c:v>
                </c:pt>
                <c:pt idx="11785">
                  <c:v>28</c:v>
                </c:pt>
                <c:pt idx="11786">
                  <c:v>26</c:v>
                </c:pt>
                <c:pt idx="11787">
                  <c:v>25</c:v>
                </c:pt>
                <c:pt idx="11788">
                  <c:v>22</c:v>
                </c:pt>
                <c:pt idx="11789">
                  <c:v>22</c:v>
                </c:pt>
                <c:pt idx="11790">
                  <c:v>26</c:v>
                </c:pt>
                <c:pt idx="11791">
                  <c:v>27</c:v>
                </c:pt>
                <c:pt idx="11792">
                  <c:v>28</c:v>
                </c:pt>
                <c:pt idx="11793">
                  <c:v>29</c:v>
                </c:pt>
                <c:pt idx="11794">
                  <c:v>22</c:v>
                </c:pt>
                <c:pt idx="11795">
                  <c:v>29</c:v>
                </c:pt>
                <c:pt idx="11796">
                  <c:v>28</c:v>
                </c:pt>
                <c:pt idx="11797">
                  <c:v>27</c:v>
                </c:pt>
                <c:pt idx="11798">
                  <c:v>18</c:v>
                </c:pt>
                <c:pt idx="11799">
                  <c:v>30</c:v>
                </c:pt>
                <c:pt idx="11800">
                  <c:v>27</c:v>
                </c:pt>
                <c:pt idx="11801">
                  <c:v>24</c:v>
                </c:pt>
                <c:pt idx="11802">
                  <c:v>24</c:v>
                </c:pt>
                <c:pt idx="11803">
                  <c:v>27</c:v>
                </c:pt>
                <c:pt idx="11804">
                  <c:v>24</c:v>
                </c:pt>
                <c:pt idx="11805">
                  <c:v>18</c:v>
                </c:pt>
                <c:pt idx="11806">
                  <c:v>24</c:v>
                </c:pt>
                <c:pt idx="11807">
                  <c:v>27</c:v>
                </c:pt>
                <c:pt idx="11808">
                  <c:v>23</c:v>
                </c:pt>
                <c:pt idx="11809">
                  <c:v>26</c:v>
                </c:pt>
                <c:pt idx="11810">
                  <c:v>20</c:v>
                </c:pt>
                <c:pt idx="11811">
                  <c:v>22</c:v>
                </c:pt>
                <c:pt idx="11812">
                  <c:v>26</c:v>
                </c:pt>
                <c:pt idx="11813">
                  <c:v>19</c:v>
                </c:pt>
                <c:pt idx="11814">
                  <c:v>27</c:v>
                </c:pt>
                <c:pt idx="11815">
                  <c:v>22</c:v>
                </c:pt>
                <c:pt idx="11816">
                  <c:v>27</c:v>
                </c:pt>
                <c:pt idx="11817">
                  <c:v>27</c:v>
                </c:pt>
                <c:pt idx="11818">
                  <c:v>24</c:v>
                </c:pt>
                <c:pt idx="11819">
                  <c:v>22</c:v>
                </c:pt>
                <c:pt idx="11820">
                  <c:v>23</c:v>
                </c:pt>
                <c:pt idx="11821">
                  <c:v>35</c:v>
                </c:pt>
                <c:pt idx="11822">
                  <c:v>22</c:v>
                </c:pt>
                <c:pt idx="11823">
                  <c:v>21</c:v>
                </c:pt>
                <c:pt idx="11824">
                  <c:v>22</c:v>
                </c:pt>
                <c:pt idx="11825">
                  <c:v>36</c:v>
                </c:pt>
                <c:pt idx="11826">
                  <c:v>29</c:v>
                </c:pt>
                <c:pt idx="11827">
                  <c:v>28</c:v>
                </c:pt>
                <c:pt idx="11828">
                  <c:v>29</c:v>
                </c:pt>
                <c:pt idx="11829">
                  <c:v>27</c:v>
                </c:pt>
                <c:pt idx="11830">
                  <c:v>23</c:v>
                </c:pt>
                <c:pt idx="11831">
                  <c:v>34</c:v>
                </c:pt>
                <c:pt idx="11832">
                  <c:v>23</c:v>
                </c:pt>
                <c:pt idx="11833">
                  <c:v>22</c:v>
                </c:pt>
                <c:pt idx="11834">
                  <c:v>26</c:v>
                </c:pt>
                <c:pt idx="11835">
                  <c:v>20</c:v>
                </c:pt>
                <c:pt idx="11836">
                  <c:v>19</c:v>
                </c:pt>
                <c:pt idx="11837">
                  <c:v>25</c:v>
                </c:pt>
                <c:pt idx="11838">
                  <c:v>30</c:v>
                </c:pt>
                <c:pt idx="11839">
                  <c:v>25</c:v>
                </c:pt>
                <c:pt idx="11840">
                  <c:v>22</c:v>
                </c:pt>
                <c:pt idx="11841">
                  <c:v>27</c:v>
                </c:pt>
                <c:pt idx="11842">
                  <c:v>26</c:v>
                </c:pt>
                <c:pt idx="11843">
                  <c:v>22</c:v>
                </c:pt>
                <c:pt idx="11844">
                  <c:v>22</c:v>
                </c:pt>
                <c:pt idx="11845">
                  <c:v>18</c:v>
                </c:pt>
                <c:pt idx="11846">
                  <c:v>23</c:v>
                </c:pt>
                <c:pt idx="11847">
                  <c:v>32</c:v>
                </c:pt>
                <c:pt idx="11848">
                  <c:v>26</c:v>
                </c:pt>
                <c:pt idx="11849">
                  <c:v>26</c:v>
                </c:pt>
                <c:pt idx="11850">
                  <c:v>22</c:v>
                </c:pt>
                <c:pt idx="11851">
                  <c:v>24</c:v>
                </c:pt>
                <c:pt idx="11852">
                  <c:v>21</c:v>
                </c:pt>
                <c:pt idx="11853">
                  <c:v>21</c:v>
                </c:pt>
                <c:pt idx="11854">
                  <c:v>26</c:v>
                </c:pt>
                <c:pt idx="11855">
                  <c:v>24</c:v>
                </c:pt>
                <c:pt idx="11856">
                  <c:v>26</c:v>
                </c:pt>
                <c:pt idx="11857">
                  <c:v>22</c:v>
                </c:pt>
                <c:pt idx="11858">
                  <c:v>22</c:v>
                </c:pt>
                <c:pt idx="11859">
                  <c:v>21</c:v>
                </c:pt>
                <c:pt idx="11860">
                  <c:v>23</c:v>
                </c:pt>
                <c:pt idx="11861">
                  <c:v>31</c:v>
                </c:pt>
                <c:pt idx="11862">
                  <c:v>21</c:v>
                </c:pt>
                <c:pt idx="11863">
                  <c:v>27</c:v>
                </c:pt>
                <c:pt idx="11864">
                  <c:v>25</c:v>
                </c:pt>
                <c:pt idx="11865">
                  <c:v>32</c:v>
                </c:pt>
                <c:pt idx="11866">
                  <c:v>28</c:v>
                </c:pt>
                <c:pt idx="11867">
                  <c:v>24</c:v>
                </c:pt>
                <c:pt idx="11868">
                  <c:v>25</c:v>
                </c:pt>
                <c:pt idx="11869">
                  <c:v>22</c:v>
                </c:pt>
                <c:pt idx="11870">
                  <c:v>24</c:v>
                </c:pt>
                <c:pt idx="11871">
                  <c:v>30</c:v>
                </c:pt>
                <c:pt idx="11872">
                  <c:v>26</c:v>
                </c:pt>
                <c:pt idx="11873">
                  <c:v>21</c:v>
                </c:pt>
                <c:pt idx="11874">
                  <c:v>17</c:v>
                </c:pt>
                <c:pt idx="11875">
                  <c:v>31</c:v>
                </c:pt>
                <c:pt idx="11876">
                  <c:v>30</c:v>
                </c:pt>
                <c:pt idx="11877">
                  <c:v>19</c:v>
                </c:pt>
                <c:pt idx="11878">
                  <c:v>24</c:v>
                </c:pt>
                <c:pt idx="11879">
                  <c:v>28</c:v>
                </c:pt>
                <c:pt idx="11880">
                  <c:v>22</c:v>
                </c:pt>
                <c:pt idx="11881">
                  <c:v>21</c:v>
                </c:pt>
                <c:pt idx="11882">
                  <c:v>30</c:v>
                </c:pt>
                <c:pt idx="11883">
                  <c:v>22</c:v>
                </c:pt>
                <c:pt idx="11884">
                  <c:v>26</c:v>
                </c:pt>
                <c:pt idx="11885">
                  <c:v>21</c:v>
                </c:pt>
                <c:pt idx="11886">
                  <c:v>27</c:v>
                </c:pt>
                <c:pt idx="11887">
                  <c:v>23</c:v>
                </c:pt>
                <c:pt idx="11888">
                  <c:v>23</c:v>
                </c:pt>
                <c:pt idx="11889">
                  <c:v>33</c:v>
                </c:pt>
                <c:pt idx="11890">
                  <c:v>22</c:v>
                </c:pt>
                <c:pt idx="11891">
                  <c:v>19</c:v>
                </c:pt>
                <c:pt idx="11892">
                  <c:v>30</c:v>
                </c:pt>
                <c:pt idx="11893">
                  <c:v>25</c:v>
                </c:pt>
                <c:pt idx="11894">
                  <c:v>31</c:v>
                </c:pt>
                <c:pt idx="11895">
                  <c:v>23</c:v>
                </c:pt>
                <c:pt idx="11896">
                  <c:v>26</c:v>
                </c:pt>
                <c:pt idx="11897">
                  <c:v>20</c:v>
                </c:pt>
                <c:pt idx="11898">
                  <c:v>22</c:v>
                </c:pt>
                <c:pt idx="11899">
                  <c:v>31</c:v>
                </c:pt>
                <c:pt idx="11900">
                  <c:v>27</c:v>
                </c:pt>
                <c:pt idx="11901">
                  <c:v>23</c:v>
                </c:pt>
                <c:pt idx="11902">
                  <c:v>21</c:v>
                </c:pt>
                <c:pt idx="11903">
                  <c:v>18</c:v>
                </c:pt>
                <c:pt idx="11904">
                  <c:v>27</c:v>
                </c:pt>
                <c:pt idx="11905">
                  <c:v>24</c:v>
                </c:pt>
                <c:pt idx="11906">
                  <c:v>20</c:v>
                </c:pt>
                <c:pt idx="11907">
                  <c:v>27</c:v>
                </c:pt>
                <c:pt idx="11908">
                  <c:v>27</c:v>
                </c:pt>
                <c:pt idx="11909">
                  <c:v>24</c:v>
                </c:pt>
                <c:pt idx="11910">
                  <c:v>30</c:v>
                </c:pt>
                <c:pt idx="11911">
                  <c:v>24</c:v>
                </c:pt>
                <c:pt idx="11912">
                  <c:v>25</c:v>
                </c:pt>
                <c:pt idx="11913">
                  <c:v>30</c:v>
                </c:pt>
                <c:pt idx="11914">
                  <c:v>21</c:v>
                </c:pt>
                <c:pt idx="11915">
                  <c:v>23</c:v>
                </c:pt>
                <c:pt idx="11916">
                  <c:v>18</c:v>
                </c:pt>
                <c:pt idx="11917">
                  <c:v>29</c:v>
                </c:pt>
                <c:pt idx="11918">
                  <c:v>28</c:v>
                </c:pt>
                <c:pt idx="11919">
                  <c:v>30</c:v>
                </c:pt>
                <c:pt idx="11920">
                  <c:v>33</c:v>
                </c:pt>
                <c:pt idx="11921">
                  <c:v>29</c:v>
                </c:pt>
                <c:pt idx="11922">
                  <c:v>27</c:v>
                </c:pt>
                <c:pt idx="11923">
                  <c:v>24</c:v>
                </c:pt>
                <c:pt idx="11924">
                  <c:v>19</c:v>
                </c:pt>
                <c:pt idx="11925">
                  <c:v>30</c:v>
                </c:pt>
                <c:pt idx="11926">
                  <c:v>26</c:v>
                </c:pt>
                <c:pt idx="11927">
                  <c:v>29</c:v>
                </c:pt>
                <c:pt idx="11928">
                  <c:v>31</c:v>
                </c:pt>
                <c:pt idx="11929">
                  <c:v>22</c:v>
                </c:pt>
                <c:pt idx="11930">
                  <c:v>28</c:v>
                </c:pt>
                <c:pt idx="11931">
                  <c:v>34</c:v>
                </c:pt>
                <c:pt idx="11932">
                  <c:v>25</c:v>
                </c:pt>
                <c:pt idx="11933">
                  <c:v>22</c:v>
                </c:pt>
                <c:pt idx="11934">
                  <c:v>26</c:v>
                </c:pt>
                <c:pt idx="11935">
                  <c:v>20</c:v>
                </c:pt>
                <c:pt idx="11936">
                  <c:v>19</c:v>
                </c:pt>
                <c:pt idx="11937">
                  <c:v>22</c:v>
                </c:pt>
                <c:pt idx="11938">
                  <c:v>27</c:v>
                </c:pt>
                <c:pt idx="11939">
                  <c:v>20</c:v>
                </c:pt>
                <c:pt idx="11940">
                  <c:v>27</c:v>
                </c:pt>
                <c:pt idx="11941">
                  <c:v>23</c:v>
                </c:pt>
                <c:pt idx="11942">
                  <c:v>35</c:v>
                </c:pt>
                <c:pt idx="11943">
                  <c:v>23</c:v>
                </c:pt>
                <c:pt idx="11944">
                  <c:v>18</c:v>
                </c:pt>
                <c:pt idx="11945">
                  <c:v>31</c:v>
                </c:pt>
                <c:pt idx="11946">
                  <c:v>33</c:v>
                </c:pt>
                <c:pt idx="11947">
                  <c:v>30</c:v>
                </c:pt>
                <c:pt idx="11948">
                  <c:v>29</c:v>
                </c:pt>
                <c:pt idx="11949">
                  <c:v>27</c:v>
                </c:pt>
                <c:pt idx="11950">
                  <c:v>24</c:v>
                </c:pt>
                <c:pt idx="11951">
                  <c:v>28</c:v>
                </c:pt>
                <c:pt idx="11952">
                  <c:v>24</c:v>
                </c:pt>
                <c:pt idx="11953">
                  <c:v>27</c:v>
                </c:pt>
                <c:pt idx="11954">
                  <c:v>27</c:v>
                </c:pt>
                <c:pt idx="11955">
                  <c:v>26</c:v>
                </c:pt>
                <c:pt idx="11956">
                  <c:v>28</c:v>
                </c:pt>
                <c:pt idx="11957">
                  <c:v>23</c:v>
                </c:pt>
                <c:pt idx="11958">
                  <c:v>20</c:v>
                </c:pt>
                <c:pt idx="11959">
                  <c:v>25</c:v>
                </c:pt>
                <c:pt idx="11960">
                  <c:v>21</c:v>
                </c:pt>
                <c:pt idx="11961">
                  <c:v>18</c:v>
                </c:pt>
                <c:pt idx="11962">
                  <c:v>30</c:v>
                </c:pt>
                <c:pt idx="11963">
                  <c:v>26</c:v>
                </c:pt>
                <c:pt idx="11964">
                  <c:v>23</c:v>
                </c:pt>
                <c:pt idx="11965">
                  <c:v>23</c:v>
                </c:pt>
                <c:pt idx="11966">
                  <c:v>31</c:v>
                </c:pt>
                <c:pt idx="11967">
                  <c:v>23</c:v>
                </c:pt>
                <c:pt idx="11968">
                  <c:v>21</c:v>
                </c:pt>
                <c:pt idx="11969">
                  <c:v>31</c:v>
                </c:pt>
                <c:pt idx="11970">
                  <c:v>25</c:v>
                </c:pt>
                <c:pt idx="11971">
                  <c:v>23</c:v>
                </c:pt>
                <c:pt idx="11972">
                  <c:v>21</c:v>
                </c:pt>
                <c:pt idx="11973">
                  <c:v>23</c:v>
                </c:pt>
                <c:pt idx="11974">
                  <c:v>20</c:v>
                </c:pt>
                <c:pt idx="11975">
                  <c:v>34</c:v>
                </c:pt>
                <c:pt idx="11976">
                  <c:v>17</c:v>
                </c:pt>
                <c:pt idx="11977">
                  <c:v>28</c:v>
                </c:pt>
                <c:pt idx="11978">
                  <c:v>27</c:v>
                </c:pt>
                <c:pt idx="11979">
                  <c:v>21</c:v>
                </c:pt>
                <c:pt idx="11980">
                  <c:v>28</c:v>
                </c:pt>
                <c:pt idx="11981">
                  <c:v>26</c:v>
                </c:pt>
                <c:pt idx="11982">
                  <c:v>32</c:v>
                </c:pt>
                <c:pt idx="11983">
                  <c:v>23</c:v>
                </c:pt>
                <c:pt idx="11984">
                  <c:v>22</c:v>
                </c:pt>
                <c:pt idx="11985">
                  <c:v>29</c:v>
                </c:pt>
                <c:pt idx="11986">
                  <c:v>33</c:v>
                </c:pt>
                <c:pt idx="11987">
                  <c:v>31</c:v>
                </c:pt>
                <c:pt idx="11988">
                  <c:v>25</c:v>
                </c:pt>
                <c:pt idx="11989">
                  <c:v>24</c:v>
                </c:pt>
                <c:pt idx="11990">
                  <c:v>25</c:v>
                </c:pt>
                <c:pt idx="11991">
                  <c:v>29</c:v>
                </c:pt>
                <c:pt idx="11992">
                  <c:v>22</c:v>
                </c:pt>
                <c:pt idx="11993">
                  <c:v>20</c:v>
                </c:pt>
                <c:pt idx="11994">
                  <c:v>23</c:v>
                </c:pt>
                <c:pt idx="11995">
                  <c:v>25</c:v>
                </c:pt>
                <c:pt idx="11996">
                  <c:v>30</c:v>
                </c:pt>
                <c:pt idx="11997">
                  <c:v>32</c:v>
                </c:pt>
                <c:pt idx="11998">
                  <c:v>19</c:v>
                </c:pt>
                <c:pt idx="11999">
                  <c:v>25</c:v>
                </c:pt>
                <c:pt idx="12000">
                  <c:v>31</c:v>
                </c:pt>
                <c:pt idx="12001">
                  <c:v>30</c:v>
                </c:pt>
                <c:pt idx="12002">
                  <c:v>23</c:v>
                </c:pt>
                <c:pt idx="12003">
                  <c:v>29</c:v>
                </c:pt>
                <c:pt idx="12004">
                  <c:v>19</c:v>
                </c:pt>
                <c:pt idx="12005">
                  <c:v>24</c:v>
                </c:pt>
                <c:pt idx="12006">
                  <c:v>34</c:v>
                </c:pt>
                <c:pt idx="12007">
                  <c:v>27</c:v>
                </c:pt>
                <c:pt idx="12008">
                  <c:v>26</c:v>
                </c:pt>
                <c:pt idx="12009">
                  <c:v>26</c:v>
                </c:pt>
                <c:pt idx="12010">
                  <c:v>20</c:v>
                </c:pt>
                <c:pt idx="12011">
                  <c:v>21</c:v>
                </c:pt>
                <c:pt idx="12012">
                  <c:v>24</c:v>
                </c:pt>
                <c:pt idx="12013">
                  <c:v>30</c:v>
                </c:pt>
                <c:pt idx="12014">
                  <c:v>25</c:v>
                </c:pt>
                <c:pt idx="12015">
                  <c:v>26</c:v>
                </c:pt>
                <c:pt idx="12016">
                  <c:v>22</c:v>
                </c:pt>
                <c:pt idx="12017">
                  <c:v>34</c:v>
                </c:pt>
                <c:pt idx="12018">
                  <c:v>24</c:v>
                </c:pt>
                <c:pt idx="12019">
                  <c:v>29</c:v>
                </c:pt>
                <c:pt idx="12020">
                  <c:v>24</c:v>
                </c:pt>
                <c:pt idx="12021">
                  <c:v>32</c:v>
                </c:pt>
                <c:pt idx="12022">
                  <c:v>19</c:v>
                </c:pt>
                <c:pt idx="12023">
                  <c:v>30</c:v>
                </c:pt>
                <c:pt idx="12024">
                  <c:v>27</c:v>
                </c:pt>
                <c:pt idx="12025">
                  <c:v>32</c:v>
                </c:pt>
                <c:pt idx="12026">
                  <c:v>19</c:v>
                </c:pt>
                <c:pt idx="12027">
                  <c:v>30</c:v>
                </c:pt>
                <c:pt idx="12028">
                  <c:v>21</c:v>
                </c:pt>
                <c:pt idx="12029">
                  <c:v>23</c:v>
                </c:pt>
                <c:pt idx="12030">
                  <c:v>29</c:v>
                </c:pt>
                <c:pt idx="12031">
                  <c:v>26</c:v>
                </c:pt>
                <c:pt idx="12032">
                  <c:v>34</c:v>
                </c:pt>
                <c:pt idx="12033">
                  <c:v>34</c:v>
                </c:pt>
                <c:pt idx="12034">
                  <c:v>21</c:v>
                </c:pt>
                <c:pt idx="12035">
                  <c:v>19</c:v>
                </c:pt>
                <c:pt idx="12036">
                  <c:v>33</c:v>
                </c:pt>
                <c:pt idx="12037">
                  <c:v>26</c:v>
                </c:pt>
                <c:pt idx="12038">
                  <c:v>24</c:v>
                </c:pt>
                <c:pt idx="12039">
                  <c:v>20</c:v>
                </c:pt>
                <c:pt idx="12040">
                  <c:v>28</c:v>
                </c:pt>
                <c:pt idx="12041">
                  <c:v>20</c:v>
                </c:pt>
                <c:pt idx="12042">
                  <c:v>25</c:v>
                </c:pt>
                <c:pt idx="12043">
                  <c:v>31</c:v>
                </c:pt>
                <c:pt idx="12044">
                  <c:v>26</c:v>
                </c:pt>
                <c:pt idx="12045">
                  <c:v>27</c:v>
                </c:pt>
                <c:pt idx="12046">
                  <c:v>22</c:v>
                </c:pt>
                <c:pt idx="12047">
                  <c:v>19</c:v>
                </c:pt>
                <c:pt idx="12048">
                  <c:v>27</c:v>
                </c:pt>
                <c:pt idx="12049">
                  <c:v>26</c:v>
                </c:pt>
                <c:pt idx="12050">
                  <c:v>22</c:v>
                </c:pt>
                <c:pt idx="12051">
                  <c:v>19</c:v>
                </c:pt>
                <c:pt idx="12052">
                  <c:v>26</c:v>
                </c:pt>
                <c:pt idx="12053">
                  <c:v>24</c:v>
                </c:pt>
                <c:pt idx="12054">
                  <c:v>27</c:v>
                </c:pt>
                <c:pt idx="12055">
                  <c:v>22</c:v>
                </c:pt>
                <c:pt idx="12056">
                  <c:v>21</c:v>
                </c:pt>
                <c:pt idx="12057">
                  <c:v>28</c:v>
                </c:pt>
                <c:pt idx="12058">
                  <c:v>22</c:v>
                </c:pt>
                <c:pt idx="12059">
                  <c:v>18</c:v>
                </c:pt>
                <c:pt idx="12060">
                  <c:v>31</c:v>
                </c:pt>
                <c:pt idx="12061">
                  <c:v>21</c:v>
                </c:pt>
                <c:pt idx="12062">
                  <c:v>27</c:v>
                </c:pt>
                <c:pt idx="12063">
                  <c:v>23</c:v>
                </c:pt>
                <c:pt idx="12064">
                  <c:v>21</c:v>
                </c:pt>
                <c:pt idx="12065">
                  <c:v>25</c:v>
                </c:pt>
                <c:pt idx="12066">
                  <c:v>22</c:v>
                </c:pt>
                <c:pt idx="12067">
                  <c:v>23</c:v>
                </c:pt>
                <c:pt idx="12068">
                  <c:v>22</c:v>
                </c:pt>
                <c:pt idx="12069">
                  <c:v>26</c:v>
                </c:pt>
                <c:pt idx="12070">
                  <c:v>25</c:v>
                </c:pt>
                <c:pt idx="12071">
                  <c:v>21</c:v>
                </c:pt>
                <c:pt idx="12072">
                  <c:v>20</c:v>
                </c:pt>
                <c:pt idx="12073">
                  <c:v>19</c:v>
                </c:pt>
                <c:pt idx="12074">
                  <c:v>28</c:v>
                </c:pt>
                <c:pt idx="12075">
                  <c:v>31</c:v>
                </c:pt>
                <c:pt idx="12076">
                  <c:v>32</c:v>
                </c:pt>
                <c:pt idx="12077">
                  <c:v>23</c:v>
                </c:pt>
                <c:pt idx="12078">
                  <c:v>29</c:v>
                </c:pt>
                <c:pt idx="12079">
                  <c:v>17</c:v>
                </c:pt>
                <c:pt idx="12080">
                  <c:v>30</c:v>
                </c:pt>
                <c:pt idx="12081">
                  <c:v>27</c:v>
                </c:pt>
                <c:pt idx="12082">
                  <c:v>27</c:v>
                </c:pt>
                <c:pt idx="12083">
                  <c:v>29</c:v>
                </c:pt>
                <c:pt idx="12084">
                  <c:v>20</c:v>
                </c:pt>
                <c:pt idx="12085">
                  <c:v>25</c:v>
                </c:pt>
                <c:pt idx="12086">
                  <c:v>18</c:v>
                </c:pt>
                <c:pt idx="12087">
                  <c:v>19</c:v>
                </c:pt>
                <c:pt idx="12088">
                  <c:v>26</c:v>
                </c:pt>
                <c:pt idx="12089">
                  <c:v>32</c:v>
                </c:pt>
                <c:pt idx="12090">
                  <c:v>21</c:v>
                </c:pt>
                <c:pt idx="12091">
                  <c:v>20</c:v>
                </c:pt>
                <c:pt idx="12092">
                  <c:v>23</c:v>
                </c:pt>
                <c:pt idx="12093">
                  <c:v>23</c:v>
                </c:pt>
                <c:pt idx="12094">
                  <c:v>26</c:v>
                </c:pt>
                <c:pt idx="12095">
                  <c:v>29</c:v>
                </c:pt>
                <c:pt idx="12096">
                  <c:v>22</c:v>
                </c:pt>
                <c:pt idx="12097">
                  <c:v>19</c:v>
                </c:pt>
                <c:pt idx="12098">
                  <c:v>19</c:v>
                </c:pt>
                <c:pt idx="12099">
                  <c:v>25</c:v>
                </c:pt>
                <c:pt idx="12100">
                  <c:v>21</c:v>
                </c:pt>
                <c:pt idx="12101">
                  <c:v>23</c:v>
                </c:pt>
                <c:pt idx="12102">
                  <c:v>19</c:v>
                </c:pt>
                <c:pt idx="12103">
                  <c:v>32</c:v>
                </c:pt>
                <c:pt idx="12104">
                  <c:v>30</c:v>
                </c:pt>
                <c:pt idx="12105">
                  <c:v>26</c:v>
                </c:pt>
                <c:pt idx="12106">
                  <c:v>27</c:v>
                </c:pt>
                <c:pt idx="12107">
                  <c:v>23</c:v>
                </c:pt>
                <c:pt idx="12108">
                  <c:v>23</c:v>
                </c:pt>
                <c:pt idx="12109">
                  <c:v>24</c:v>
                </c:pt>
                <c:pt idx="12110">
                  <c:v>22</c:v>
                </c:pt>
                <c:pt idx="12111">
                  <c:v>24</c:v>
                </c:pt>
                <c:pt idx="12112">
                  <c:v>34</c:v>
                </c:pt>
                <c:pt idx="12113">
                  <c:v>36</c:v>
                </c:pt>
                <c:pt idx="12114">
                  <c:v>20</c:v>
                </c:pt>
                <c:pt idx="12115">
                  <c:v>27</c:v>
                </c:pt>
                <c:pt idx="12116">
                  <c:v>26</c:v>
                </c:pt>
                <c:pt idx="12117">
                  <c:v>22</c:v>
                </c:pt>
                <c:pt idx="12118">
                  <c:v>28</c:v>
                </c:pt>
                <c:pt idx="12119">
                  <c:v>29</c:v>
                </c:pt>
                <c:pt idx="12120">
                  <c:v>34</c:v>
                </c:pt>
                <c:pt idx="12121">
                  <c:v>22</c:v>
                </c:pt>
                <c:pt idx="12122">
                  <c:v>27</c:v>
                </c:pt>
                <c:pt idx="12123">
                  <c:v>29</c:v>
                </c:pt>
                <c:pt idx="12124">
                  <c:v>24</c:v>
                </c:pt>
                <c:pt idx="12125">
                  <c:v>27</c:v>
                </c:pt>
                <c:pt idx="12126">
                  <c:v>20</c:v>
                </c:pt>
                <c:pt idx="12127">
                  <c:v>23</c:v>
                </c:pt>
                <c:pt idx="12128">
                  <c:v>29</c:v>
                </c:pt>
                <c:pt idx="12129">
                  <c:v>22</c:v>
                </c:pt>
                <c:pt idx="12130">
                  <c:v>34</c:v>
                </c:pt>
                <c:pt idx="12131">
                  <c:v>36</c:v>
                </c:pt>
                <c:pt idx="12132">
                  <c:v>21</c:v>
                </c:pt>
                <c:pt idx="12133">
                  <c:v>34</c:v>
                </c:pt>
                <c:pt idx="12134">
                  <c:v>19</c:v>
                </c:pt>
                <c:pt idx="12135">
                  <c:v>28</c:v>
                </c:pt>
                <c:pt idx="12136">
                  <c:v>22</c:v>
                </c:pt>
                <c:pt idx="12137">
                  <c:v>27</c:v>
                </c:pt>
                <c:pt idx="12138">
                  <c:v>21</c:v>
                </c:pt>
                <c:pt idx="12139">
                  <c:v>22</c:v>
                </c:pt>
                <c:pt idx="12140">
                  <c:v>28</c:v>
                </c:pt>
                <c:pt idx="12141">
                  <c:v>32</c:v>
                </c:pt>
                <c:pt idx="12142">
                  <c:v>31</c:v>
                </c:pt>
                <c:pt idx="12143">
                  <c:v>27</c:v>
                </c:pt>
                <c:pt idx="12144">
                  <c:v>26</c:v>
                </c:pt>
                <c:pt idx="12145">
                  <c:v>21</c:v>
                </c:pt>
                <c:pt idx="12146">
                  <c:v>19</c:v>
                </c:pt>
                <c:pt idx="12147">
                  <c:v>30</c:v>
                </c:pt>
                <c:pt idx="12148">
                  <c:v>35</c:v>
                </c:pt>
                <c:pt idx="12149">
                  <c:v>27</c:v>
                </c:pt>
                <c:pt idx="12150">
                  <c:v>25</c:v>
                </c:pt>
                <c:pt idx="12151">
                  <c:v>32</c:v>
                </c:pt>
                <c:pt idx="12152">
                  <c:v>27</c:v>
                </c:pt>
                <c:pt idx="12153">
                  <c:v>22</c:v>
                </c:pt>
                <c:pt idx="12154">
                  <c:v>24</c:v>
                </c:pt>
                <c:pt idx="12155">
                  <c:v>29</c:v>
                </c:pt>
                <c:pt idx="12156">
                  <c:v>27</c:v>
                </c:pt>
                <c:pt idx="12157">
                  <c:v>26</c:v>
                </c:pt>
                <c:pt idx="12158">
                  <c:v>24</c:v>
                </c:pt>
                <c:pt idx="12159">
                  <c:v>22</c:v>
                </c:pt>
                <c:pt idx="12160">
                  <c:v>21</c:v>
                </c:pt>
                <c:pt idx="12161">
                  <c:v>19</c:v>
                </c:pt>
                <c:pt idx="12162">
                  <c:v>22</c:v>
                </c:pt>
                <c:pt idx="12163">
                  <c:v>25</c:v>
                </c:pt>
                <c:pt idx="12164">
                  <c:v>29</c:v>
                </c:pt>
                <c:pt idx="12165">
                  <c:v>21</c:v>
                </c:pt>
                <c:pt idx="12166">
                  <c:v>17</c:v>
                </c:pt>
                <c:pt idx="12167">
                  <c:v>21</c:v>
                </c:pt>
                <c:pt idx="12168">
                  <c:v>21</c:v>
                </c:pt>
                <c:pt idx="12169">
                  <c:v>29</c:v>
                </c:pt>
                <c:pt idx="12170">
                  <c:v>33</c:v>
                </c:pt>
                <c:pt idx="12171">
                  <c:v>20</c:v>
                </c:pt>
                <c:pt idx="12172">
                  <c:v>27</c:v>
                </c:pt>
                <c:pt idx="12173">
                  <c:v>22</c:v>
                </c:pt>
                <c:pt idx="12174">
                  <c:v>27</c:v>
                </c:pt>
                <c:pt idx="12175">
                  <c:v>21</c:v>
                </c:pt>
                <c:pt idx="12176">
                  <c:v>25</c:v>
                </c:pt>
                <c:pt idx="12177">
                  <c:v>34</c:v>
                </c:pt>
                <c:pt idx="12178">
                  <c:v>20</c:v>
                </c:pt>
                <c:pt idx="12179">
                  <c:v>26</c:v>
                </c:pt>
                <c:pt idx="12180">
                  <c:v>25</c:v>
                </c:pt>
                <c:pt idx="12181">
                  <c:v>22</c:v>
                </c:pt>
                <c:pt idx="12182">
                  <c:v>28</c:v>
                </c:pt>
                <c:pt idx="12183">
                  <c:v>30</c:v>
                </c:pt>
                <c:pt idx="12184">
                  <c:v>26</c:v>
                </c:pt>
                <c:pt idx="12185">
                  <c:v>24</c:v>
                </c:pt>
                <c:pt idx="12186">
                  <c:v>20</c:v>
                </c:pt>
                <c:pt idx="12187">
                  <c:v>35</c:v>
                </c:pt>
                <c:pt idx="12188">
                  <c:v>26</c:v>
                </c:pt>
                <c:pt idx="12189">
                  <c:v>29</c:v>
                </c:pt>
                <c:pt idx="12190">
                  <c:v>38</c:v>
                </c:pt>
                <c:pt idx="12191">
                  <c:v>31</c:v>
                </c:pt>
                <c:pt idx="12192">
                  <c:v>41</c:v>
                </c:pt>
                <c:pt idx="12193">
                  <c:v>29</c:v>
                </c:pt>
                <c:pt idx="12194">
                  <c:v>24</c:v>
                </c:pt>
                <c:pt idx="12195">
                  <c:v>33</c:v>
                </c:pt>
                <c:pt idx="12196">
                  <c:v>21</c:v>
                </c:pt>
                <c:pt idx="12197">
                  <c:v>29</c:v>
                </c:pt>
                <c:pt idx="12198">
                  <c:v>25</c:v>
                </c:pt>
                <c:pt idx="12199">
                  <c:v>21</c:v>
                </c:pt>
                <c:pt idx="12200">
                  <c:v>36</c:v>
                </c:pt>
                <c:pt idx="12201">
                  <c:v>24</c:v>
                </c:pt>
                <c:pt idx="12202">
                  <c:v>31</c:v>
                </c:pt>
                <c:pt idx="12203">
                  <c:v>23</c:v>
                </c:pt>
                <c:pt idx="12204">
                  <c:v>27</c:v>
                </c:pt>
                <c:pt idx="12205">
                  <c:v>21</c:v>
                </c:pt>
                <c:pt idx="12206">
                  <c:v>29</c:v>
                </c:pt>
                <c:pt idx="12207">
                  <c:v>25</c:v>
                </c:pt>
                <c:pt idx="12208">
                  <c:v>35</c:v>
                </c:pt>
                <c:pt idx="12209">
                  <c:v>22</c:v>
                </c:pt>
                <c:pt idx="12210">
                  <c:v>35</c:v>
                </c:pt>
                <c:pt idx="12211">
                  <c:v>23</c:v>
                </c:pt>
                <c:pt idx="12212">
                  <c:v>25</c:v>
                </c:pt>
                <c:pt idx="12213">
                  <c:v>26</c:v>
                </c:pt>
                <c:pt idx="12214">
                  <c:v>25</c:v>
                </c:pt>
                <c:pt idx="12215">
                  <c:v>20</c:v>
                </c:pt>
                <c:pt idx="12216">
                  <c:v>24</c:v>
                </c:pt>
                <c:pt idx="12217">
                  <c:v>24</c:v>
                </c:pt>
                <c:pt idx="12218">
                  <c:v>28</c:v>
                </c:pt>
                <c:pt idx="12219">
                  <c:v>24</c:v>
                </c:pt>
                <c:pt idx="12220">
                  <c:v>21</c:v>
                </c:pt>
                <c:pt idx="12221">
                  <c:v>19</c:v>
                </c:pt>
                <c:pt idx="12222">
                  <c:v>26</c:v>
                </c:pt>
                <c:pt idx="12223">
                  <c:v>26</c:v>
                </c:pt>
                <c:pt idx="12224">
                  <c:v>20</c:v>
                </c:pt>
                <c:pt idx="12225">
                  <c:v>26</c:v>
                </c:pt>
                <c:pt idx="12226">
                  <c:v>30</c:v>
                </c:pt>
                <c:pt idx="12227">
                  <c:v>24</c:v>
                </c:pt>
                <c:pt idx="12228">
                  <c:v>28</c:v>
                </c:pt>
                <c:pt idx="12229">
                  <c:v>22</c:v>
                </c:pt>
                <c:pt idx="12230">
                  <c:v>21</c:v>
                </c:pt>
                <c:pt idx="12231">
                  <c:v>20</c:v>
                </c:pt>
                <c:pt idx="12232">
                  <c:v>27</c:v>
                </c:pt>
                <c:pt idx="12233">
                  <c:v>24</c:v>
                </c:pt>
                <c:pt idx="12234">
                  <c:v>28</c:v>
                </c:pt>
                <c:pt idx="12235">
                  <c:v>20</c:v>
                </c:pt>
                <c:pt idx="12236">
                  <c:v>20</c:v>
                </c:pt>
                <c:pt idx="12237">
                  <c:v>24</c:v>
                </c:pt>
                <c:pt idx="12238">
                  <c:v>30</c:v>
                </c:pt>
                <c:pt idx="12239">
                  <c:v>20</c:v>
                </c:pt>
                <c:pt idx="12240">
                  <c:v>19</c:v>
                </c:pt>
                <c:pt idx="12241">
                  <c:v>18</c:v>
                </c:pt>
                <c:pt idx="12242">
                  <c:v>31</c:v>
                </c:pt>
                <c:pt idx="12243">
                  <c:v>24</c:v>
                </c:pt>
                <c:pt idx="12244">
                  <c:v>29</c:v>
                </c:pt>
                <c:pt idx="12245">
                  <c:v>21</c:v>
                </c:pt>
                <c:pt idx="12246">
                  <c:v>24</c:v>
                </c:pt>
                <c:pt idx="12247">
                  <c:v>25</c:v>
                </c:pt>
                <c:pt idx="12248">
                  <c:v>20</c:v>
                </c:pt>
                <c:pt idx="12249">
                  <c:v>26</c:v>
                </c:pt>
                <c:pt idx="12250">
                  <c:v>17</c:v>
                </c:pt>
                <c:pt idx="12251">
                  <c:v>25</c:v>
                </c:pt>
                <c:pt idx="12252">
                  <c:v>22</c:v>
                </c:pt>
                <c:pt idx="12253">
                  <c:v>21</c:v>
                </c:pt>
                <c:pt idx="12254">
                  <c:v>21</c:v>
                </c:pt>
                <c:pt idx="12255">
                  <c:v>21</c:v>
                </c:pt>
                <c:pt idx="12256">
                  <c:v>23</c:v>
                </c:pt>
                <c:pt idx="12257">
                  <c:v>26</c:v>
                </c:pt>
                <c:pt idx="12258">
                  <c:v>31</c:v>
                </c:pt>
                <c:pt idx="12259">
                  <c:v>22</c:v>
                </c:pt>
                <c:pt idx="12260">
                  <c:v>26</c:v>
                </c:pt>
                <c:pt idx="12261">
                  <c:v>26</c:v>
                </c:pt>
                <c:pt idx="12262">
                  <c:v>21</c:v>
                </c:pt>
                <c:pt idx="12263">
                  <c:v>30</c:v>
                </c:pt>
                <c:pt idx="12264">
                  <c:v>25</c:v>
                </c:pt>
                <c:pt idx="12265">
                  <c:v>34</c:v>
                </c:pt>
                <c:pt idx="12266">
                  <c:v>25</c:v>
                </c:pt>
                <c:pt idx="12267">
                  <c:v>20</c:v>
                </c:pt>
                <c:pt idx="12268">
                  <c:v>26</c:v>
                </c:pt>
                <c:pt idx="12269">
                  <c:v>26</c:v>
                </c:pt>
                <c:pt idx="12270">
                  <c:v>23</c:v>
                </c:pt>
                <c:pt idx="12271">
                  <c:v>19</c:v>
                </c:pt>
                <c:pt idx="12272">
                  <c:v>25</c:v>
                </c:pt>
                <c:pt idx="12273">
                  <c:v>27</c:v>
                </c:pt>
                <c:pt idx="12274">
                  <c:v>24</c:v>
                </c:pt>
                <c:pt idx="12275">
                  <c:v>30</c:v>
                </c:pt>
                <c:pt idx="12276">
                  <c:v>21</c:v>
                </c:pt>
                <c:pt idx="12277">
                  <c:v>31</c:v>
                </c:pt>
                <c:pt idx="12278">
                  <c:v>30</c:v>
                </c:pt>
                <c:pt idx="12279">
                  <c:v>20</c:v>
                </c:pt>
                <c:pt idx="12280">
                  <c:v>24</c:v>
                </c:pt>
                <c:pt idx="12281">
                  <c:v>28</c:v>
                </c:pt>
                <c:pt idx="12282">
                  <c:v>18</c:v>
                </c:pt>
                <c:pt idx="12283">
                  <c:v>27</c:v>
                </c:pt>
                <c:pt idx="12284">
                  <c:v>23</c:v>
                </c:pt>
                <c:pt idx="12285">
                  <c:v>24</c:v>
                </c:pt>
                <c:pt idx="12286">
                  <c:v>28</c:v>
                </c:pt>
                <c:pt idx="12287">
                  <c:v>36</c:v>
                </c:pt>
                <c:pt idx="12288">
                  <c:v>23</c:v>
                </c:pt>
                <c:pt idx="12289">
                  <c:v>36</c:v>
                </c:pt>
                <c:pt idx="12290">
                  <c:v>17</c:v>
                </c:pt>
                <c:pt idx="12291">
                  <c:v>30</c:v>
                </c:pt>
                <c:pt idx="12292">
                  <c:v>26</c:v>
                </c:pt>
                <c:pt idx="12293">
                  <c:v>21</c:v>
                </c:pt>
                <c:pt idx="12294">
                  <c:v>20</c:v>
                </c:pt>
                <c:pt idx="12295">
                  <c:v>21</c:v>
                </c:pt>
                <c:pt idx="12296">
                  <c:v>25</c:v>
                </c:pt>
                <c:pt idx="12297">
                  <c:v>31</c:v>
                </c:pt>
                <c:pt idx="12298">
                  <c:v>21</c:v>
                </c:pt>
                <c:pt idx="12299">
                  <c:v>34</c:v>
                </c:pt>
                <c:pt idx="12300">
                  <c:v>23</c:v>
                </c:pt>
                <c:pt idx="12301">
                  <c:v>25</c:v>
                </c:pt>
                <c:pt idx="12302">
                  <c:v>21</c:v>
                </c:pt>
                <c:pt idx="12303">
                  <c:v>23</c:v>
                </c:pt>
                <c:pt idx="12304">
                  <c:v>29</c:v>
                </c:pt>
                <c:pt idx="12305">
                  <c:v>27</c:v>
                </c:pt>
                <c:pt idx="12306">
                  <c:v>28</c:v>
                </c:pt>
                <c:pt idx="12307">
                  <c:v>28</c:v>
                </c:pt>
                <c:pt idx="12308">
                  <c:v>24</c:v>
                </c:pt>
                <c:pt idx="12309">
                  <c:v>18</c:v>
                </c:pt>
                <c:pt idx="12310">
                  <c:v>33</c:v>
                </c:pt>
                <c:pt idx="12311">
                  <c:v>22</c:v>
                </c:pt>
                <c:pt idx="12312">
                  <c:v>32</c:v>
                </c:pt>
                <c:pt idx="12313">
                  <c:v>28</c:v>
                </c:pt>
                <c:pt idx="12314">
                  <c:v>36</c:v>
                </c:pt>
                <c:pt idx="12315">
                  <c:v>25</c:v>
                </c:pt>
                <c:pt idx="12316">
                  <c:v>24</c:v>
                </c:pt>
                <c:pt idx="12317">
                  <c:v>25</c:v>
                </c:pt>
                <c:pt idx="12318">
                  <c:v>21</c:v>
                </c:pt>
                <c:pt idx="12319">
                  <c:v>31</c:v>
                </c:pt>
                <c:pt idx="12320">
                  <c:v>21</c:v>
                </c:pt>
                <c:pt idx="12321">
                  <c:v>20</c:v>
                </c:pt>
                <c:pt idx="12322">
                  <c:v>29</c:v>
                </c:pt>
                <c:pt idx="12323">
                  <c:v>22</c:v>
                </c:pt>
                <c:pt idx="12324">
                  <c:v>26</c:v>
                </c:pt>
                <c:pt idx="12325">
                  <c:v>27</c:v>
                </c:pt>
                <c:pt idx="12326">
                  <c:v>21</c:v>
                </c:pt>
                <c:pt idx="12327">
                  <c:v>28</c:v>
                </c:pt>
                <c:pt idx="12328">
                  <c:v>35</c:v>
                </c:pt>
                <c:pt idx="12329">
                  <c:v>23</c:v>
                </c:pt>
                <c:pt idx="12330">
                  <c:v>28</c:v>
                </c:pt>
                <c:pt idx="12331">
                  <c:v>19</c:v>
                </c:pt>
                <c:pt idx="12332">
                  <c:v>27</c:v>
                </c:pt>
                <c:pt idx="12333">
                  <c:v>28</c:v>
                </c:pt>
                <c:pt idx="12334">
                  <c:v>22</c:v>
                </c:pt>
                <c:pt idx="12335">
                  <c:v>34</c:v>
                </c:pt>
                <c:pt idx="12336">
                  <c:v>19</c:v>
                </c:pt>
                <c:pt idx="12337">
                  <c:v>18</c:v>
                </c:pt>
                <c:pt idx="12338">
                  <c:v>19</c:v>
                </c:pt>
                <c:pt idx="12339">
                  <c:v>19</c:v>
                </c:pt>
                <c:pt idx="12340">
                  <c:v>21</c:v>
                </c:pt>
                <c:pt idx="12341">
                  <c:v>23</c:v>
                </c:pt>
                <c:pt idx="12342">
                  <c:v>26</c:v>
                </c:pt>
                <c:pt idx="12343">
                  <c:v>30</c:v>
                </c:pt>
                <c:pt idx="12344">
                  <c:v>26</c:v>
                </c:pt>
                <c:pt idx="12345">
                  <c:v>26</c:v>
                </c:pt>
                <c:pt idx="12346">
                  <c:v>22</c:v>
                </c:pt>
                <c:pt idx="12347">
                  <c:v>33</c:v>
                </c:pt>
                <c:pt idx="12348">
                  <c:v>21</c:v>
                </c:pt>
                <c:pt idx="12349">
                  <c:v>22</c:v>
                </c:pt>
                <c:pt idx="12350">
                  <c:v>24</c:v>
                </c:pt>
                <c:pt idx="12351">
                  <c:v>24</c:v>
                </c:pt>
                <c:pt idx="12352">
                  <c:v>27</c:v>
                </c:pt>
                <c:pt idx="12353">
                  <c:v>21</c:v>
                </c:pt>
                <c:pt idx="12354">
                  <c:v>29</c:v>
                </c:pt>
                <c:pt idx="12355">
                  <c:v>31</c:v>
                </c:pt>
                <c:pt idx="12356">
                  <c:v>23</c:v>
                </c:pt>
                <c:pt idx="12357">
                  <c:v>19</c:v>
                </c:pt>
                <c:pt idx="12358">
                  <c:v>22</c:v>
                </c:pt>
                <c:pt idx="12359">
                  <c:v>31</c:v>
                </c:pt>
                <c:pt idx="12360">
                  <c:v>24</c:v>
                </c:pt>
                <c:pt idx="12361">
                  <c:v>21</c:v>
                </c:pt>
                <c:pt idx="12362">
                  <c:v>24</c:v>
                </c:pt>
                <c:pt idx="12363">
                  <c:v>24</c:v>
                </c:pt>
                <c:pt idx="12364">
                  <c:v>24</c:v>
                </c:pt>
                <c:pt idx="12365">
                  <c:v>26</c:v>
                </c:pt>
                <c:pt idx="12366">
                  <c:v>23</c:v>
                </c:pt>
                <c:pt idx="12367">
                  <c:v>18</c:v>
                </c:pt>
                <c:pt idx="12368">
                  <c:v>28</c:v>
                </c:pt>
                <c:pt idx="12369">
                  <c:v>27</c:v>
                </c:pt>
                <c:pt idx="12370">
                  <c:v>26</c:v>
                </c:pt>
                <c:pt idx="12371">
                  <c:v>30</c:v>
                </c:pt>
                <c:pt idx="12372">
                  <c:v>25</c:v>
                </c:pt>
                <c:pt idx="12373">
                  <c:v>25</c:v>
                </c:pt>
                <c:pt idx="12374">
                  <c:v>22</c:v>
                </c:pt>
                <c:pt idx="12375">
                  <c:v>24</c:v>
                </c:pt>
                <c:pt idx="12376">
                  <c:v>23</c:v>
                </c:pt>
                <c:pt idx="12377">
                  <c:v>21</c:v>
                </c:pt>
                <c:pt idx="12378">
                  <c:v>32</c:v>
                </c:pt>
                <c:pt idx="12379">
                  <c:v>20</c:v>
                </c:pt>
                <c:pt idx="12380">
                  <c:v>22</c:v>
                </c:pt>
                <c:pt idx="12381">
                  <c:v>27</c:v>
                </c:pt>
                <c:pt idx="12382">
                  <c:v>24</c:v>
                </c:pt>
                <c:pt idx="12383">
                  <c:v>26</c:v>
                </c:pt>
                <c:pt idx="12384">
                  <c:v>20</c:v>
                </c:pt>
                <c:pt idx="12385">
                  <c:v>33</c:v>
                </c:pt>
                <c:pt idx="12386">
                  <c:v>26</c:v>
                </c:pt>
                <c:pt idx="12387">
                  <c:v>20</c:v>
                </c:pt>
                <c:pt idx="12388">
                  <c:v>34</c:v>
                </c:pt>
                <c:pt idx="12389">
                  <c:v>18</c:v>
                </c:pt>
                <c:pt idx="12390">
                  <c:v>19</c:v>
                </c:pt>
                <c:pt idx="12391">
                  <c:v>19</c:v>
                </c:pt>
                <c:pt idx="12392">
                  <c:v>26</c:v>
                </c:pt>
                <c:pt idx="12393">
                  <c:v>34</c:v>
                </c:pt>
                <c:pt idx="12394">
                  <c:v>29</c:v>
                </c:pt>
                <c:pt idx="12395">
                  <c:v>27</c:v>
                </c:pt>
                <c:pt idx="12396">
                  <c:v>34</c:v>
                </c:pt>
                <c:pt idx="12397">
                  <c:v>22</c:v>
                </c:pt>
                <c:pt idx="12398">
                  <c:v>19</c:v>
                </c:pt>
                <c:pt idx="12399">
                  <c:v>19</c:v>
                </c:pt>
                <c:pt idx="12400">
                  <c:v>28</c:v>
                </c:pt>
                <c:pt idx="12401">
                  <c:v>26</c:v>
                </c:pt>
                <c:pt idx="12402">
                  <c:v>23</c:v>
                </c:pt>
                <c:pt idx="12403">
                  <c:v>24</c:v>
                </c:pt>
                <c:pt idx="12404">
                  <c:v>24</c:v>
                </c:pt>
                <c:pt idx="12405">
                  <c:v>25</c:v>
                </c:pt>
                <c:pt idx="12406">
                  <c:v>19</c:v>
                </c:pt>
                <c:pt idx="12407">
                  <c:v>26</c:v>
                </c:pt>
                <c:pt idx="12408">
                  <c:v>35</c:v>
                </c:pt>
                <c:pt idx="12409">
                  <c:v>29</c:v>
                </c:pt>
                <c:pt idx="12410">
                  <c:v>28</c:v>
                </c:pt>
                <c:pt idx="12411">
                  <c:v>28</c:v>
                </c:pt>
                <c:pt idx="12412">
                  <c:v>17</c:v>
                </c:pt>
                <c:pt idx="12413">
                  <c:v>26</c:v>
                </c:pt>
                <c:pt idx="12414">
                  <c:v>24</c:v>
                </c:pt>
                <c:pt idx="12415">
                  <c:v>26</c:v>
                </c:pt>
                <c:pt idx="12416">
                  <c:v>18</c:v>
                </c:pt>
                <c:pt idx="12417">
                  <c:v>24</c:v>
                </c:pt>
                <c:pt idx="12418">
                  <c:v>28</c:v>
                </c:pt>
                <c:pt idx="12419">
                  <c:v>23</c:v>
                </c:pt>
                <c:pt idx="12420">
                  <c:v>20</c:v>
                </c:pt>
                <c:pt idx="12421">
                  <c:v>20</c:v>
                </c:pt>
                <c:pt idx="12422">
                  <c:v>18</c:v>
                </c:pt>
                <c:pt idx="12423">
                  <c:v>20</c:v>
                </c:pt>
                <c:pt idx="12424">
                  <c:v>25</c:v>
                </c:pt>
                <c:pt idx="12425">
                  <c:v>26</c:v>
                </c:pt>
                <c:pt idx="12426">
                  <c:v>23</c:v>
                </c:pt>
                <c:pt idx="12427">
                  <c:v>26</c:v>
                </c:pt>
                <c:pt idx="12428">
                  <c:v>21</c:v>
                </c:pt>
                <c:pt idx="12429">
                  <c:v>20</c:v>
                </c:pt>
                <c:pt idx="12430">
                  <c:v>27</c:v>
                </c:pt>
                <c:pt idx="12431">
                  <c:v>24</c:v>
                </c:pt>
                <c:pt idx="12432">
                  <c:v>23</c:v>
                </c:pt>
                <c:pt idx="12433">
                  <c:v>22</c:v>
                </c:pt>
                <c:pt idx="12434">
                  <c:v>22</c:v>
                </c:pt>
                <c:pt idx="12435">
                  <c:v>28</c:v>
                </c:pt>
                <c:pt idx="12436">
                  <c:v>19</c:v>
                </c:pt>
                <c:pt idx="12437">
                  <c:v>28</c:v>
                </c:pt>
                <c:pt idx="12438">
                  <c:v>22</c:v>
                </c:pt>
                <c:pt idx="12439">
                  <c:v>22</c:v>
                </c:pt>
                <c:pt idx="12440">
                  <c:v>23</c:v>
                </c:pt>
                <c:pt idx="12441">
                  <c:v>20</c:v>
                </c:pt>
                <c:pt idx="12442">
                  <c:v>33</c:v>
                </c:pt>
                <c:pt idx="12443">
                  <c:v>28</c:v>
                </c:pt>
                <c:pt idx="12444">
                  <c:v>28</c:v>
                </c:pt>
                <c:pt idx="12445">
                  <c:v>20</c:v>
                </c:pt>
                <c:pt idx="12446">
                  <c:v>22</c:v>
                </c:pt>
                <c:pt idx="12447">
                  <c:v>28</c:v>
                </c:pt>
                <c:pt idx="12448">
                  <c:v>25</c:v>
                </c:pt>
                <c:pt idx="12449">
                  <c:v>26</c:v>
                </c:pt>
                <c:pt idx="12450">
                  <c:v>28</c:v>
                </c:pt>
                <c:pt idx="12451">
                  <c:v>38</c:v>
                </c:pt>
                <c:pt idx="12452">
                  <c:v>24</c:v>
                </c:pt>
                <c:pt idx="12453">
                  <c:v>40</c:v>
                </c:pt>
                <c:pt idx="12454">
                  <c:v>22</c:v>
                </c:pt>
                <c:pt idx="12455">
                  <c:v>22</c:v>
                </c:pt>
                <c:pt idx="12456">
                  <c:v>23</c:v>
                </c:pt>
                <c:pt idx="12457">
                  <c:v>29</c:v>
                </c:pt>
                <c:pt idx="12458">
                  <c:v>25</c:v>
                </c:pt>
                <c:pt idx="12459">
                  <c:v>24</c:v>
                </c:pt>
                <c:pt idx="12460">
                  <c:v>18</c:v>
                </c:pt>
                <c:pt idx="12461">
                  <c:v>24</c:v>
                </c:pt>
                <c:pt idx="12462">
                  <c:v>21</c:v>
                </c:pt>
                <c:pt idx="12463">
                  <c:v>20</c:v>
                </c:pt>
                <c:pt idx="12464">
                  <c:v>27</c:v>
                </c:pt>
                <c:pt idx="12465">
                  <c:v>24</c:v>
                </c:pt>
                <c:pt idx="12466">
                  <c:v>32</c:v>
                </c:pt>
                <c:pt idx="12467">
                  <c:v>25</c:v>
                </c:pt>
                <c:pt idx="12468">
                  <c:v>25</c:v>
                </c:pt>
                <c:pt idx="12469">
                  <c:v>27</c:v>
                </c:pt>
                <c:pt idx="12470">
                  <c:v>25</c:v>
                </c:pt>
                <c:pt idx="12471">
                  <c:v>28</c:v>
                </c:pt>
                <c:pt idx="12472">
                  <c:v>31</c:v>
                </c:pt>
                <c:pt idx="12473">
                  <c:v>31</c:v>
                </c:pt>
                <c:pt idx="12474">
                  <c:v>24</c:v>
                </c:pt>
                <c:pt idx="12475">
                  <c:v>26</c:v>
                </c:pt>
                <c:pt idx="12476">
                  <c:v>23</c:v>
                </c:pt>
                <c:pt idx="12477">
                  <c:v>22</c:v>
                </c:pt>
                <c:pt idx="12478">
                  <c:v>22</c:v>
                </c:pt>
                <c:pt idx="12479">
                  <c:v>23</c:v>
                </c:pt>
                <c:pt idx="12480">
                  <c:v>26</c:v>
                </c:pt>
                <c:pt idx="12481">
                  <c:v>23</c:v>
                </c:pt>
                <c:pt idx="12482">
                  <c:v>29</c:v>
                </c:pt>
                <c:pt idx="12483">
                  <c:v>17</c:v>
                </c:pt>
                <c:pt idx="12484">
                  <c:v>27</c:v>
                </c:pt>
                <c:pt idx="12485">
                  <c:v>21</c:v>
                </c:pt>
                <c:pt idx="12486">
                  <c:v>20</c:v>
                </c:pt>
                <c:pt idx="12487">
                  <c:v>18</c:v>
                </c:pt>
                <c:pt idx="12488">
                  <c:v>21</c:v>
                </c:pt>
                <c:pt idx="12489">
                  <c:v>27</c:v>
                </c:pt>
                <c:pt idx="12490">
                  <c:v>23</c:v>
                </c:pt>
                <c:pt idx="12491">
                  <c:v>19</c:v>
                </c:pt>
                <c:pt idx="12492">
                  <c:v>17</c:v>
                </c:pt>
                <c:pt idx="12493">
                  <c:v>27</c:v>
                </c:pt>
                <c:pt idx="12494">
                  <c:v>28</c:v>
                </c:pt>
                <c:pt idx="12495">
                  <c:v>25</c:v>
                </c:pt>
                <c:pt idx="12496">
                  <c:v>16</c:v>
                </c:pt>
                <c:pt idx="12497">
                  <c:v>22</c:v>
                </c:pt>
                <c:pt idx="12498">
                  <c:v>22</c:v>
                </c:pt>
                <c:pt idx="12499">
                  <c:v>23</c:v>
                </c:pt>
                <c:pt idx="12500">
                  <c:v>23</c:v>
                </c:pt>
                <c:pt idx="12501">
                  <c:v>25</c:v>
                </c:pt>
                <c:pt idx="12502">
                  <c:v>21</c:v>
                </c:pt>
                <c:pt idx="12503">
                  <c:v>22</c:v>
                </c:pt>
                <c:pt idx="12504">
                  <c:v>19</c:v>
                </c:pt>
                <c:pt idx="12505">
                  <c:v>21</c:v>
                </c:pt>
                <c:pt idx="12506">
                  <c:v>35</c:v>
                </c:pt>
                <c:pt idx="12507">
                  <c:v>30</c:v>
                </c:pt>
                <c:pt idx="12508">
                  <c:v>24</c:v>
                </c:pt>
                <c:pt idx="12509">
                  <c:v>21</c:v>
                </c:pt>
                <c:pt idx="12510">
                  <c:v>34</c:v>
                </c:pt>
                <c:pt idx="12511">
                  <c:v>24</c:v>
                </c:pt>
                <c:pt idx="12512">
                  <c:v>30</c:v>
                </c:pt>
                <c:pt idx="12513">
                  <c:v>34</c:v>
                </c:pt>
                <c:pt idx="12514">
                  <c:v>24</c:v>
                </c:pt>
                <c:pt idx="12515">
                  <c:v>21</c:v>
                </c:pt>
                <c:pt idx="12516">
                  <c:v>27</c:v>
                </c:pt>
                <c:pt idx="12517">
                  <c:v>24</c:v>
                </c:pt>
                <c:pt idx="12518">
                  <c:v>29</c:v>
                </c:pt>
                <c:pt idx="12519">
                  <c:v>22</c:v>
                </c:pt>
                <c:pt idx="12520">
                  <c:v>23</c:v>
                </c:pt>
                <c:pt idx="12521">
                  <c:v>20</c:v>
                </c:pt>
                <c:pt idx="12522">
                  <c:v>32</c:v>
                </c:pt>
                <c:pt idx="12523">
                  <c:v>19</c:v>
                </c:pt>
                <c:pt idx="12524">
                  <c:v>35</c:v>
                </c:pt>
                <c:pt idx="12525">
                  <c:v>27</c:v>
                </c:pt>
                <c:pt idx="12526">
                  <c:v>24</c:v>
                </c:pt>
                <c:pt idx="12527">
                  <c:v>25</c:v>
                </c:pt>
                <c:pt idx="12528">
                  <c:v>25</c:v>
                </c:pt>
                <c:pt idx="12529">
                  <c:v>22</c:v>
                </c:pt>
                <c:pt idx="12530">
                  <c:v>19</c:v>
                </c:pt>
                <c:pt idx="12531">
                  <c:v>18</c:v>
                </c:pt>
                <c:pt idx="12532">
                  <c:v>20</c:v>
                </c:pt>
                <c:pt idx="12533">
                  <c:v>26</c:v>
                </c:pt>
                <c:pt idx="12534">
                  <c:v>24</c:v>
                </c:pt>
                <c:pt idx="12535">
                  <c:v>21</c:v>
                </c:pt>
                <c:pt idx="12536">
                  <c:v>22</c:v>
                </c:pt>
                <c:pt idx="12537">
                  <c:v>19</c:v>
                </c:pt>
                <c:pt idx="12538">
                  <c:v>21</c:v>
                </c:pt>
                <c:pt idx="12539">
                  <c:v>24</c:v>
                </c:pt>
                <c:pt idx="12540">
                  <c:v>21</c:v>
                </c:pt>
                <c:pt idx="12541">
                  <c:v>30</c:v>
                </c:pt>
                <c:pt idx="12542">
                  <c:v>34</c:v>
                </c:pt>
                <c:pt idx="12543">
                  <c:v>21</c:v>
                </c:pt>
                <c:pt idx="12544">
                  <c:v>35</c:v>
                </c:pt>
                <c:pt idx="12545">
                  <c:v>19</c:v>
                </c:pt>
                <c:pt idx="12546">
                  <c:v>32</c:v>
                </c:pt>
                <c:pt idx="12547">
                  <c:v>28</c:v>
                </c:pt>
                <c:pt idx="12548">
                  <c:v>30</c:v>
                </c:pt>
                <c:pt idx="12549">
                  <c:v>33</c:v>
                </c:pt>
                <c:pt idx="12550">
                  <c:v>21</c:v>
                </c:pt>
                <c:pt idx="12551">
                  <c:v>22</c:v>
                </c:pt>
                <c:pt idx="12552">
                  <c:v>19</c:v>
                </c:pt>
                <c:pt idx="12553">
                  <c:v>27</c:v>
                </c:pt>
                <c:pt idx="12554">
                  <c:v>19</c:v>
                </c:pt>
                <c:pt idx="12555">
                  <c:v>18</c:v>
                </c:pt>
                <c:pt idx="12556">
                  <c:v>31</c:v>
                </c:pt>
                <c:pt idx="12557">
                  <c:v>30</c:v>
                </c:pt>
                <c:pt idx="12558">
                  <c:v>22</c:v>
                </c:pt>
                <c:pt idx="12559">
                  <c:v>26</c:v>
                </c:pt>
                <c:pt idx="12560">
                  <c:v>22</c:v>
                </c:pt>
                <c:pt idx="12561">
                  <c:v>31</c:v>
                </c:pt>
                <c:pt idx="12562">
                  <c:v>26</c:v>
                </c:pt>
                <c:pt idx="12563">
                  <c:v>21</c:v>
                </c:pt>
                <c:pt idx="12564">
                  <c:v>20</c:v>
                </c:pt>
                <c:pt idx="12565">
                  <c:v>20</c:v>
                </c:pt>
                <c:pt idx="12566">
                  <c:v>32</c:v>
                </c:pt>
                <c:pt idx="12567">
                  <c:v>28</c:v>
                </c:pt>
                <c:pt idx="12568">
                  <c:v>24</c:v>
                </c:pt>
                <c:pt idx="12569">
                  <c:v>19</c:v>
                </c:pt>
                <c:pt idx="12570">
                  <c:v>36</c:v>
                </c:pt>
                <c:pt idx="12571">
                  <c:v>21</c:v>
                </c:pt>
                <c:pt idx="12572">
                  <c:v>28</c:v>
                </c:pt>
                <c:pt idx="12573">
                  <c:v>28</c:v>
                </c:pt>
                <c:pt idx="12574">
                  <c:v>29</c:v>
                </c:pt>
                <c:pt idx="12575">
                  <c:v>27</c:v>
                </c:pt>
                <c:pt idx="12576">
                  <c:v>30</c:v>
                </c:pt>
                <c:pt idx="12577">
                  <c:v>20</c:v>
                </c:pt>
                <c:pt idx="12578">
                  <c:v>22</c:v>
                </c:pt>
                <c:pt idx="12579">
                  <c:v>29</c:v>
                </c:pt>
                <c:pt idx="12580">
                  <c:v>24</c:v>
                </c:pt>
                <c:pt idx="12581">
                  <c:v>22</c:v>
                </c:pt>
                <c:pt idx="12582">
                  <c:v>22</c:v>
                </c:pt>
                <c:pt idx="12583">
                  <c:v>20</c:v>
                </c:pt>
                <c:pt idx="12584">
                  <c:v>26</c:v>
                </c:pt>
                <c:pt idx="12585">
                  <c:v>26</c:v>
                </c:pt>
                <c:pt idx="12586">
                  <c:v>28</c:v>
                </c:pt>
                <c:pt idx="12587">
                  <c:v>25</c:v>
                </c:pt>
                <c:pt idx="12588">
                  <c:v>22</c:v>
                </c:pt>
                <c:pt idx="12589">
                  <c:v>21</c:v>
                </c:pt>
                <c:pt idx="12590">
                  <c:v>28</c:v>
                </c:pt>
                <c:pt idx="12591">
                  <c:v>25</c:v>
                </c:pt>
                <c:pt idx="12592">
                  <c:v>25</c:v>
                </c:pt>
                <c:pt idx="12593">
                  <c:v>25</c:v>
                </c:pt>
                <c:pt idx="12594">
                  <c:v>22</c:v>
                </c:pt>
                <c:pt idx="12595">
                  <c:v>32</c:v>
                </c:pt>
                <c:pt idx="12596">
                  <c:v>23</c:v>
                </c:pt>
                <c:pt idx="12597">
                  <c:v>20</c:v>
                </c:pt>
                <c:pt idx="12598">
                  <c:v>27</c:v>
                </c:pt>
                <c:pt idx="12599">
                  <c:v>25</c:v>
                </c:pt>
                <c:pt idx="12600">
                  <c:v>23</c:v>
                </c:pt>
                <c:pt idx="12601">
                  <c:v>19</c:v>
                </c:pt>
                <c:pt idx="12602">
                  <c:v>24</c:v>
                </c:pt>
                <c:pt idx="12603">
                  <c:v>22</c:v>
                </c:pt>
                <c:pt idx="12604">
                  <c:v>34</c:v>
                </c:pt>
                <c:pt idx="12605">
                  <c:v>29</c:v>
                </c:pt>
                <c:pt idx="12606">
                  <c:v>20</c:v>
                </c:pt>
                <c:pt idx="12607">
                  <c:v>30</c:v>
                </c:pt>
                <c:pt idx="12608">
                  <c:v>21</c:v>
                </c:pt>
                <c:pt idx="12609">
                  <c:v>26</c:v>
                </c:pt>
                <c:pt idx="12610">
                  <c:v>27</c:v>
                </c:pt>
                <c:pt idx="12611">
                  <c:v>26</c:v>
                </c:pt>
                <c:pt idx="12612">
                  <c:v>24</c:v>
                </c:pt>
                <c:pt idx="12613">
                  <c:v>20</c:v>
                </c:pt>
                <c:pt idx="12614">
                  <c:v>25</c:v>
                </c:pt>
                <c:pt idx="12615">
                  <c:v>27</c:v>
                </c:pt>
                <c:pt idx="12616">
                  <c:v>25</c:v>
                </c:pt>
                <c:pt idx="12617">
                  <c:v>25</c:v>
                </c:pt>
                <c:pt idx="12618">
                  <c:v>23</c:v>
                </c:pt>
                <c:pt idx="12619">
                  <c:v>24</c:v>
                </c:pt>
                <c:pt idx="12620">
                  <c:v>20</c:v>
                </c:pt>
                <c:pt idx="12621">
                  <c:v>36</c:v>
                </c:pt>
                <c:pt idx="12622">
                  <c:v>34</c:v>
                </c:pt>
                <c:pt idx="12623">
                  <c:v>24</c:v>
                </c:pt>
                <c:pt idx="12624">
                  <c:v>24</c:v>
                </c:pt>
                <c:pt idx="12625">
                  <c:v>23</c:v>
                </c:pt>
                <c:pt idx="12626">
                  <c:v>19</c:v>
                </c:pt>
                <c:pt idx="12627">
                  <c:v>23</c:v>
                </c:pt>
                <c:pt idx="12628">
                  <c:v>19</c:v>
                </c:pt>
                <c:pt idx="12629">
                  <c:v>23</c:v>
                </c:pt>
                <c:pt idx="12630">
                  <c:v>21</c:v>
                </c:pt>
                <c:pt idx="12631">
                  <c:v>24</c:v>
                </c:pt>
                <c:pt idx="12632">
                  <c:v>24</c:v>
                </c:pt>
                <c:pt idx="12633">
                  <c:v>23</c:v>
                </c:pt>
                <c:pt idx="12634">
                  <c:v>33</c:v>
                </c:pt>
                <c:pt idx="12635">
                  <c:v>30</c:v>
                </c:pt>
                <c:pt idx="12636">
                  <c:v>22</c:v>
                </c:pt>
                <c:pt idx="12637">
                  <c:v>35</c:v>
                </c:pt>
                <c:pt idx="12638">
                  <c:v>20</c:v>
                </c:pt>
                <c:pt idx="12639">
                  <c:v>27</c:v>
                </c:pt>
                <c:pt idx="12640">
                  <c:v>31</c:v>
                </c:pt>
                <c:pt idx="12641">
                  <c:v>27</c:v>
                </c:pt>
                <c:pt idx="12642">
                  <c:v>23</c:v>
                </c:pt>
                <c:pt idx="12643">
                  <c:v>25</c:v>
                </c:pt>
                <c:pt idx="12644">
                  <c:v>27</c:v>
                </c:pt>
                <c:pt idx="12645">
                  <c:v>25</c:v>
                </c:pt>
                <c:pt idx="12646">
                  <c:v>22</c:v>
                </c:pt>
                <c:pt idx="12647">
                  <c:v>26</c:v>
                </c:pt>
                <c:pt idx="12648">
                  <c:v>29</c:v>
                </c:pt>
                <c:pt idx="12649">
                  <c:v>21</c:v>
                </c:pt>
                <c:pt idx="12650">
                  <c:v>28</c:v>
                </c:pt>
                <c:pt idx="12651">
                  <c:v>24</c:v>
                </c:pt>
                <c:pt idx="12652">
                  <c:v>25</c:v>
                </c:pt>
                <c:pt idx="12653">
                  <c:v>21</c:v>
                </c:pt>
                <c:pt idx="12654">
                  <c:v>21</c:v>
                </c:pt>
                <c:pt idx="12655">
                  <c:v>20</c:v>
                </c:pt>
                <c:pt idx="12656">
                  <c:v>25</c:v>
                </c:pt>
                <c:pt idx="12657">
                  <c:v>21</c:v>
                </c:pt>
                <c:pt idx="12658">
                  <c:v>21</c:v>
                </c:pt>
                <c:pt idx="12659">
                  <c:v>31</c:v>
                </c:pt>
                <c:pt idx="12660">
                  <c:v>30</c:v>
                </c:pt>
                <c:pt idx="12661">
                  <c:v>34</c:v>
                </c:pt>
                <c:pt idx="12662">
                  <c:v>27</c:v>
                </c:pt>
                <c:pt idx="12663">
                  <c:v>28</c:v>
                </c:pt>
                <c:pt idx="12664">
                  <c:v>23</c:v>
                </c:pt>
                <c:pt idx="12665">
                  <c:v>30</c:v>
                </c:pt>
                <c:pt idx="12666">
                  <c:v>27</c:v>
                </c:pt>
                <c:pt idx="12667">
                  <c:v>25</c:v>
                </c:pt>
                <c:pt idx="12668">
                  <c:v>20</c:v>
                </c:pt>
                <c:pt idx="12669">
                  <c:v>21</c:v>
                </c:pt>
                <c:pt idx="12670">
                  <c:v>18</c:v>
                </c:pt>
                <c:pt idx="12671">
                  <c:v>24</c:v>
                </c:pt>
                <c:pt idx="12672">
                  <c:v>28</c:v>
                </c:pt>
                <c:pt idx="12673">
                  <c:v>22</c:v>
                </c:pt>
                <c:pt idx="12674">
                  <c:v>19</c:v>
                </c:pt>
                <c:pt idx="12675">
                  <c:v>33</c:v>
                </c:pt>
                <c:pt idx="12676">
                  <c:v>21</c:v>
                </c:pt>
                <c:pt idx="12677">
                  <c:v>20</c:v>
                </c:pt>
                <c:pt idx="12678">
                  <c:v>18</c:v>
                </c:pt>
                <c:pt idx="12679">
                  <c:v>17</c:v>
                </c:pt>
                <c:pt idx="12680">
                  <c:v>18</c:v>
                </c:pt>
                <c:pt idx="12681">
                  <c:v>32</c:v>
                </c:pt>
                <c:pt idx="12682">
                  <c:v>24</c:v>
                </c:pt>
                <c:pt idx="12683">
                  <c:v>26</c:v>
                </c:pt>
                <c:pt idx="12684">
                  <c:v>23</c:v>
                </c:pt>
                <c:pt idx="12685">
                  <c:v>23</c:v>
                </c:pt>
                <c:pt idx="12686">
                  <c:v>26</c:v>
                </c:pt>
                <c:pt idx="12687">
                  <c:v>24</c:v>
                </c:pt>
                <c:pt idx="12688">
                  <c:v>22</c:v>
                </c:pt>
                <c:pt idx="12689">
                  <c:v>20</c:v>
                </c:pt>
                <c:pt idx="12690">
                  <c:v>35</c:v>
                </c:pt>
                <c:pt idx="12691">
                  <c:v>25</c:v>
                </c:pt>
                <c:pt idx="12692">
                  <c:v>23</c:v>
                </c:pt>
                <c:pt idx="12693">
                  <c:v>25</c:v>
                </c:pt>
                <c:pt idx="12694">
                  <c:v>29</c:v>
                </c:pt>
                <c:pt idx="12695">
                  <c:v>25</c:v>
                </c:pt>
                <c:pt idx="12696">
                  <c:v>22</c:v>
                </c:pt>
                <c:pt idx="12697">
                  <c:v>27</c:v>
                </c:pt>
                <c:pt idx="12698">
                  <c:v>28</c:v>
                </c:pt>
                <c:pt idx="12699">
                  <c:v>26</c:v>
                </c:pt>
                <c:pt idx="12700">
                  <c:v>32</c:v>
                </c:pt>
                <c:pt idx="12701">
                  <c:v>22</c:v>
                </c:pt>
                <c:pt idx="12702">
                  <c:v>20</c:v>
                </c:pt>
                <c:pt idx="12703">
                  <c:v>21</c:v>
                </c:pt>
                <c:pt idx="12704">
                  <c:v>26</c:v>
                </c:pt>
                <c:pt idx="12705">
                  <c:v>23</c:v>
                </c:pt>
                <c:pt idx="12706">
                  <c:v>27</c:v>
                </c:pt>
                <c:pt idx="12707">
                  <c:v>32</c:v>
                </c:pt>
                <c:pt idx="12708">
                  <c:v>21</c:v>
                </c:pt>
                <c:pt idx="12709">
                  <c:v>23</c:v>
                </c:pt>
                <c:pt idx="12710">
                  <c:v>22</c:v>
                </c:pt>
                <c:pt idx="12711">
                  <c:v>20</c:v>
                </c:pt>
                <c:pt idx="12712">
                  <c:v>21</c:v>
                </c:pt>
                <c:pt idx="12713">
                  <c:v>25</c:v>
                </c:pt>
                <c:pt idx="12714">
                  <c:v>27</c:v>
                </c:pt>
                <c:pt idx="12715">
                  <c:v>23</c:v>
                </c:pt>
                <c:pt idx="12716">
                  <c:v>24</c:v>
                </c:pt>
                <c:pt idx="12717">
                  <c:v>27</c:v>
                </c:pt>
                <c:pt idx="12718">
                  <c:v>21</c:v>
                </c:pt>
                <c:pt idx="12719">
                  <c:v>24</c:v>
                </c:pt>
                <c:pt idx="12720">
                  <c:v>30</c:v>
                </c:pt>
                <c:pt idx="12721">
                  <c:v>24</c:v>
                </c:pt>
                <c:pt idx="12722">
                  <c:v>29</c:v>
                </c:pt>
                <c:pt idx="12723">
                  <c:v>26</c:v>
                </c:pt>
                <c:pt idx="12724">
                  <c:v>30</c:v>
                </c:pt>
                <c:pt idx="12725">
                  <c:v>29</c:v>
                </c:pt>
                <c:pt idx="12726">
                  <c:v>19</c:v>
                </c:pt>
                <c:pt idx="12727">
                  <c:v>20</c:v>
                </c:pt>
                <c:pt idx="12728">
                  <c:v>25</c:v>
                </c:pt>
                <c:pt idx="12729">
                  <c:v>26</c:v>
                </c:pt>
                <c:pt idx="12730">
                  <c:v>22</c:v>
                </c:pt>
                <c:pt idx="12731">
                  <c:v>22</c:v>
                </c:pt>
                <c:pt idx="12732">
                  <c:v>22</c:v>
                </c:pt>
                <c:pt idx="12733">
                  <c:v>21</c:v>
                </c:pt>
                <c:pt idx="12734">
                  <c:v>29</c:v>
                </c:pt>
                <c:pt idx="12735">
                  <c:v>27</c:v>
                </c:pt>
                <c:pt idx="12736">
                  <c:v>21</c:v>
                </c:pt>
                <c:pt idx="12737">
                  <c:v>24</c:v>
                </c:pt>
                <c:pt idx="12738">
                  <c:v>19</c:v>
                </c:pt>
                <c:pt idx="12739">
                  <c:v>30</c:v>
                </c:pt>
                <c:pt idx="12740">
                  <c:v>26</c:v>
                </c:pt>
                <c:pt idx="12741">
                  <c:v>24</c:v>
                </c:pt>
                <c:pt idx="12742">
                  <c:v>22</c:v>
                </c:pt>
                <c:pt idx="12743">
                  <c:v>21</c:v>
                </c:pt>
                <c:pt idx="12744">
                  <c:v>21</c:v>
                </c:pt>
                <c:pt idx="12745">
                  <c:v>25</c:v>
                </c:pt>
                <c:pt idx="12746">
                  <c:v>20</c:v>
                </c:pt>
                <c:pt idx="12747">
                  <c:v>19</c:v>
                </c:pt>
                <c:pt idx="12748">
                  <c:v>24</c:v>
                </c:pt>
                <c:pt idx="12749">
                  <c:v>22</c:v>
                </c:pt>
                <c:pt idx="12750">
                  <c:v>20</c:v>
                </c:pt>
                <c:pt idx="12751">
                  <c:v>20</c:v>
                </c:pt>
                <c:pt idx="12752">
                  <c:v>26</c:v>
                </c:pt>
                <c:pt idx="12753">
                  <c:v>23</c:v>
                </c:pt>
                <c:pt idx="12754">
                  <c:v>27</c:v>
                </c:pt>
                <c:pt idx="12755">
                  <c:v>22</c:v>
                </c:pt>
                <c:pt idx="12756">
                  <c:v>22</c:v>
                </c:pt>
                <c:pt idx="12757">
                  <c:v>20</c:v>
                </c:pt>
                <c:pt idx="12758">
                  <c:v>27</c:v>
                </c:pt>
                <c:pt idx="12759">
                  <c:v>22</c:v>
                </c:pt>
                <c:pt idx="12760">
                  <c:v>25</c:v>
                </c:pt>
                <c:pt idx="12761">
                  <c:v>24</c:v>
                </c:pt>
                <c:pt idx="12762">
                  <c:v>20</c:v>
                </c:pt>
                <c:pt idx="12763">
                  <c:v>30</c:v>
                </c:pt>
                <c:pt idx="12764">
                  <c:v>22</c:v>
                </c:pt>
                <c:pt idx="12765">
                  <c:v>22</c:v>
                </c:pt>
                <c:pt idx="12766">
                  <c:v>22</c:v>
                </c:pt>
                <c:pt idx="12767">
                  <c:v>22</c:v>
                </c:pt>
                <c:pt idx="12768">
                  <c:v>23</c:v>
                </c:pt>
                <c:pt idx="12769">
                  <c:v>29</c:v>
                </c:pt>
                <c:pt idx="12770">
                  <c:v>20</c:v>
                </c:pt>
                <c:pt idx="12771">
                  <c:v>22</c:v>
                </c:pt>
                <c:pt idx="12772">
                  <c:v>22</c:v>
                </c:pt>
                <c:pt idx="12773">
                  <c:v>26</c:v>
                </c:pt>
                <c:pt idx="12774">
                  <c:v>29</c:v>
                </c:pt>
                <c:pt idx="12775">
                  <c:v>30</c:v>
                </c:pt>
                <c:pt idx="12776">
                  <c:v>25</c:v>
                </c:pt>
                <c:pt idx="12777">
                  <c:v>19</c:v>
                </c:pt>
                <c:pt idx="12778">
                  <c:v>38</c:v>
                </c:pt>
                <c:pt idx="12779">
                  <c:v>22</c:v>
                </c:pt>
                <c:pt idx="12780">
                  <c:v>26</c:v>
                </c:pt>
                <c:pt idx="12781">
                  <c:v>23</c:v>
                </c:pt>
                <c:pt idx="12782">
                  <c:v>20</c:v>
                </c:pt>
                <c:pt idx="12783">
                  <c:v>21</c:v>
                </c:pt>
                <c:pt idx="12784">
                  <c:v>19</c:v>
                </c:pt>
                <c:pt idx="12785">
                  <c:v>26</c:v>
                </c:pt>
                <c:pt idx="12786">
                  <c:v>29</c:v>
                </c:pt>
                <c:pt idx="12787">
                  <c:v>29</c:v>
                </c:pt>
                <c:pt idx="12788">
                  <c:v>19</c:v>
                </c:pt>
                <c:pt idx="12789">
                  <c:v>23</c:v>
                </c:pt>
                <c:pt idx="12790">
                  <c:v>25</c:v>
                </c:pt>
                <c:pt idx="12791">
                  <c:v>19</c:v>
                </c:pt>
                <c:pt idx="12792">
                  <c:v>29</c:v>
                </c:pt>
                <c:pt idx="12793">
                  <c:v>21</c:v>
                </c:pt>
                <c:pt idx="12794">
                  <c:v>29</c:v>
                </c:pt>
                <c:pt idx="12795">
                  <c:v>21</c:v>
                </c:pt>
                <c:pt idx="12796">
                  <c:v>23</c:v>
                </c:pt>
                <c:pt idx="12797">
                  <c:v>24</c:v>
                </c:pt>
                <c:pt idx="12798">
                  <c:v>20</c:v>
                </c:pt>
                <c:pt idx="12799">
                  <c:v>31</c:v>
                </c:pt>
                <c:pt idx="12800">
                  <c:v>20</c:v>
                </c:pt>
                <c:pt idx="12801">
                  <c:v>18</c:v>
                </c:pt>
                <c:pt idx="12802">
                  <c:v>18</c:v>
                </c:pt>
                <c:pt idx="12803">
                  <c:v>18</c:v>
                </c:pt>
                <c:pt idx="12804">
                  <c:v>20</c:v>
                </c:pt>
                <c:pt idx="12805">
                  <c:v>24</c:v>
                </c:pt>
                <c:pt idx="12806">
                  <c:v>23</c:v>
                </c:pt>
                <c:pt idx="12807">
                  <c:v>27</c:v>
                </c:pt>
                <c:pt idx="12808">
                  <c:v>31</c:v>
                </c:pt>
                <c:pt idx="12809">
                  <c:v>23</c:v>
                </c:pt>
                <c:pt idx="12810">
                  <c:v>25</c:v>
                </c:pt>
                <c:pt idx="12811">
                  <c:v>26</c:v>
                </c:pt>
                <c:pt idx="12812">
                  <c:v>21</c:v>
                </c:pt>
                <c:pt idx="12813">
                  <c:v>19</c:v>
                </c:pt>
                <c:pt idx="12814">
                  <c:v>18</c:v>
                </c:pt>
                <c:pt idx="12815">
                  <c:v>23</c:v>
                </c:pt>
                <c:pt idx="12816">
                  <c:v>21</c:v>
                </c:pt>
                <c:pt idx="12817">
                  <c:v>24</c:v>
                </c:pt>
                <c:pt idx="12818">
                  <c:v>24</c:v>
                </c:pt>
                <c:pt idx="12819">
                  <c:v>20</c:v>
                </c:pt>
                <c:pt idx="12820">
                  <c:v>29</c:v>
                </c:pt>
                <c:pt idx="12821">
                  <c:v>25</c:v>
                </c:pt>
                <c:pt idx="12822">
                  <c:v>35</c:v>
                </c:pt>
                <c:pt idx="12823">
                  <c:v>21</c:v>
                </c:pt>
                <c:pt idx="12824">
                  <c:v>24</c:v>
                </c:pt>
                <c:pt idx="12825">
                  <c:v>21</c:v>
                </c:pt>
                <c:pt idx="12826">
                  <c:v>22</c:v>
                </c:pt>
                <c:pt idx="12827">
                  <c:v>19</c:v>
                </c:pt>
                <c:pt idx="12828">
                  <c:v>16</c:v>
                </c:pt>
                <c:pt idx="12829">
                  <c:v>28</c:v>
                </c:pt>
                <c:pt idx="12830">
                  <c:v>22</c:v>
                </c:pt>
                <c:pt idx="12831">
                  <c:v>23</c:v>
                </c:pt>
                <c:pt idx="12832">
                  <c:v>26</c:v>
                </c:pt>
                <c:pt idx="12833">
                  <c:v>24</c:v>
                </c:pt>
                <c:pt idx="12834">
                  <c:v>24</c:v>
                </c:pt>
                <c:pt idx="12835">
                  <c:v>26</c:v>
                </c:pt>
                <c:pt idx="12836">
                  <c:v>33</c:v>
                </c:pt>
                <c:pt idx="12837">
                  <c:v>19</c:v>
                </c:pt>
                <c:pt idx="12838">
                  <c:v>28</c:v>
                </c:pt>
                <c:pt idx="12839">
                  <c:v>23</c:v>
                </c:pt>
                <c:pt idx="12840">
                  <c:v>22</c:v>
                </c:pt>
                <c:pt idx="12841">
                  <c:v>36</c:v>
                </c:pt>
                <c:pt idx="12842">
                  <c:v>20</c:v>
                </c:pt>
                <c:pt idx="12843">
                  <c:v>23</c:v>
                </c:pt>
                <c:pt idx="12844">
                  <c:v>20</c:v>
                </c:pt>
                <c:pt idx="12845">
                  <c:v>27</c:v>
                </c:pt>
                <c:pt idx="12846">
                  <c:v>25</c:v>
                </c:pt>
                <c:pt idx="12847">
                  <c:v>27</c:v>
                </c:pt>
                <c:pt idx="12848">
                  <c:v>24</c:v>
                </c:pt>
                <c:pt idx="12849">
                  <c:v>24</c:v>
                </c:pt>
                <c:pt idx="12850">
                  <c:v>21</c:v>
                </c:pt>
                <c:pt idx="12851">
                  <c:v>23</c:v>
                </c:pt>
                <c:pt idx="12852">
                  <c:v>33</c:v>
                </c:pt>
                <c:pt idx="12853">
                  <c:v>23</c:v>
                </c:pt>
                <c:pt idx="12854">
                  <c:v>33</c:v>
                </c:pt>
                <c:pt idx="12855">
                  <c:v>22</c:v>
                </c:pt>
                <c:pt idx="12856">
                  <c:v>21</c:v>
                </c:pt>
                <c:pt idx="12857">
                  <c:v>22</c:v>
                </c:pt>
                <c:pt idx="12858">
                  <c:v>19</c:v>
                </c:pt>
                <c:pt idx="12859">
                  <c:v>28</c:v>
                </c:pt>
                <c:pt idx="12860">
                  <c:v>35</c:v>
                </c:pt>
                <c:pt idx="12861">
                  <c:v>19</c:v>
                </c:pt>
                <c:pt idx="12862">
                  <c:v>20</c:v>
                </c:pt>
                <c:pt idx="12863">
                  <c:v>30</c:v>
                </c:pt>
                <c:pt idx="12864">
                  <c:v>19</c:v>
                </c:pt>
                <c:pt idx="12865">
                  <c:v>20</c:v>
                </c:pt>
                <c:pt idx="12866">
                  <c:v>29</c:v>
                </c:pt>
                <c:pt idx="12867">
                  <c:v>32</c:v>
                </c:pt>
                <c:pt idx="12868">
                  <c:v>33</c:v>
                </c:pt>
                <c:pt idx="12869">
                  <c:v>21</c:v>
                </c:pt>
                <c:pt idx="12870">
                  <c:v>22</c:v>
                </c:pt>
                <c:pt idx="12871">
                  <c:v>29</c:v>
                </c:pt>
                <c:pt idx="12872">
                  <c:v>21</c:v>
                </c:pt>
                <c:pt idx="12873">
                  <c:v>23</c:v>
                </c:pt>
                <c:pt idx="12874">
                  <c:v>20</c:v>
                </c:pt>
                <c:pt idx="12875">
                  <c:v>26</c:v>
                </c:pt>
                <c:pt idx="12876">
                  <c:v>30</c:v>
                </c:pt>
                <c:pt idx="12877">
                  <c:v>29</c:v>
                </c:pt>
                <c:pt idx="12878">
                  <c:v>26</c:v>
                </c:pt>
                <c:pt idx="12879">
                  <c:v>29</c:v>
                </c:pt>
                <c:pt idx="12880">
                  <c:v>22</c:v>
                </c:pt>
                <c:pt idx="12881">
                  <c:v>30</c:v>
                </c:pt>
                <c:pt idx="12882">
                  <c:v>24</c:v>
                </c:pt>
                <c:pt idx="12883">
                  <c:v>31</c:v>
                </c:pt>
                <c:pt idx="12884">
                  <c:v>29</c:v>
                </c:pt>
                <c:pt idx="12885">
                  <c:v>32</c:v>
                </c:pt>
                <c:pt idx="12886">
                  <c:v>28</c:v>
                </c:pt>
                <c:pt idx="12887">
                  <c:v>27</c:v>
                </c:pt>
                <c:pt idx="12888">
                  <c:v>27</c:v>
                </c:pt>
                <c:pt idx="12889">
                  <c:v>22</c:v>
                </c:pt>
                <c:pt idx="12890">
                  <c:v>31</c:v>
                </c:pt>
                <c:pt idx="12891">
                  <c:v>26</c:v>
                </c:pt>
                <c:pt idx="12892">
                  <c:v>30</c:v>
                </c:pt>
                <c:pt idx="12893">
                  <c:v>21</c:v>
                </c:pt>
                <c:pt idx="12894">
                  <c:v>23</c:v>
                </c:pt>
                <c:pt idx="12895">
                  <c:v>26</c:v>
                </c:pt>
                <c:pt idx="12896">
                  <c:v>37</c:v>
                </c:pt>
                <c:pt idx="12897">
                  <c:v>28</c:v>
                </c:pt>
                <c:pt idx="12898">
                  <c:v>23</c:v>
                </c:pt>
                <c:pt idx="12899">
                  <c:v>20</c:v>
                </c:pt>
                <c:pt idx="12900">
                  <c:v>28</c:v>
                </c:pt>
                <c:pt idx="12901">
                  <c:v>24</c:v>
                </c:pt>
                <c:pt idx="12902">
                  <c:v>31</c:v>
                </c:pt>
                <c:pt idx="12903">
                  <c:v>32</c:v>
                </c:pt>
                <c:pt idx="12904">
                  <c:v>21</c:v>
                </c:pt>
                <c:pt idx="12905">
                  <c:v>23</c:v>
                </c:pt>
                <c:pt idx="12906">
                  <c:v>26</c:v>
                </c:pt>
                <c:pt idx="12907">
                  <c:v>20</c:v>
                </c:pt>
                <c:pt idx="12908">
                  <c:v>20</c:v>
                </c:pt>
                <c:pt idx="12909">
                  <c:v>21</c:v>
                </c:pt>
                <c:pt idx="12910">
                  <c:v>28</c:v>
                </c:pt>
                <c:pt idx="12911">
                  <c:v>25</c:v>
                </c:pt>
                <c:pt idx="12912">
                  <c:v>28</c:v>
                </c:pt>
                <c:pt idx="12913">
                  <c:v>21</c:v>
                </c:pt>
                <c:pt idx="12914">
                  <c:v>20</c:v>
                </c:pt>
                <c:pt idx="12915">
                  <c:v>22</c:v>
                </c:pt>
                <c:pt idx="12916">
                  <c:v>23</c:v>
                </c:pt>
                <c:pt idx="12917">
                  <c:v>23</c:v>
                </c:pt>
                <c:pt idx="12918">
                  <c:v>20</c:v>
                </c:pt>
                <c:pt idx="12919">
                  <c:v>24</c:v>
                </c:pt>
                <c:pt idx="12920">
                  <c:v>28</c:v>
                </c:pt>
                <c:pt idx="12921">
                  <c:v>35</c:v>
                </c:pt>
                <c:pt idx="12922">
                  <c:v>28</c:v>
                </c:pt>
                <c:pt idx="12923">
                  <c:v>31</c:v>
                </c:pt>
                <c:pt idx="12924">
                  <c:v>20</c:v>
                </c:pt>
                <c:pt idx="12925">
                  <c:v>22</c:v>
                </c:pt>
                <c:pt idx="12926">
                  <c:v>26</c:v>
                </c:pt>
                <c:pt idx="12927">
                  <c:v>36</c:v>
                </c:pt>
                <c:pt idx="12928">
                  <c:v>23</c:v>
                </c:pt>
                <c:pt idx="12929">
                  <c:v>24</c:v>
                </c:pt>
                <c:pt idx="12930">
                  <c:v>21</c:v>
                </c:pt>
                <c:pt idx="12931">
                  <c:v>26</c:v>
                </c:pt>
                <c:pt idx="12932">
                  <c:v>24</c:v>
                </c:pt>
                <c:pt idx="12933">
                  <c:v>31</c:v>
                </c:pt>
                <c:pt idx="12934">
                  <c:v>29</c:v>
                </c:pt>
                <c:pt idx="12935">
                  <c:v>21</c:v>
                </c:pt>
                <c:pt idx="12936">
                  <c:v>21</c:v>
                </c:pt>
                <c:pt idx="12937">
                  <c:v>20</c:v>
                </c:pt>
                <c:pt idx="12938">
                  <c:v>25</c:v>
                </c:pt>
                <c:pt idx="12939">
                  <c:v>26</c:v>
                </c:pt>
                <c:pt idx="12940">
                  <c:v>19</c:v>
                </c:pt>
                <c:pt idx="12941">
                  <c:v>20</c:v>
                </c:pt>
                <c:pt idx="12942">
                  <c:v>21</c:v>
                </c:pt>
                <c:pt idx="12943">
                  <c:v>21</c:v>
                </c:pt>
                <c:pt idx="12944">
                  <c:v>27</c:v>
                </c:pt>
                <c:pt idx="12945">
                  <c:v>30</c:v>
                </c:pt>
                <c:pt idx="12946">
                  <c:v>21</c:v>
                </c:pt>
                <c:pt idx="12947">
                  <c:v>23</c:v>
                </c:pt>
                <c:pt idx="12948">
                  <c:v>24</c:v>
                </c:pt>
                <c:pt idx="12949">
                  <c:v>29</c:v>
                </c:pt>
                <c:pt idx="12950">
                  <c:v>20</c:v>
                </c:pt>
                <c:pt idx="12951">
                  <c:v>24</c:v>
                </c:pt>
                <c:pt idx="12952">
                  <c:v>24</c:v>
                </c:pt>
                <c:pt idx="12953">
                  <c:v>26</c:v>
                </c:pt>
                <c:pt idx="12954">
                  <c:v>34</c:v>
                </c:pt>
                <c:pt idx="12955">
                  <c:v>32</c:v>
                </c:pt>
                <c:pt idx="12956">
                  <c:v>18</c:v>
                </c:pt>
                <c:pt idx="12957">
                  <c:v>30</c:v>
                </c:pt>
                <c:pt idx="12958">
                  <c:v>32</c:v>
                </c:pt>
                <c:pt idx="12959">
                  <c:v>29</c:v>
                </c:pt>
                <c:pt idx="12960">
                  <c:v>30</c:v>
                </c:pt>
                <c:pt idx="12961">
                  <c:v>27</c:v>
                </c:pt>
                <c:pt idx="12962">
                  <c:v>25</c:v>
                </c:pt>
                <c:pt idx="12963">
                  <c:v>24</c:v>
                </c:pt>
                <c:pt idx="12964">
                  <c:v>23</c:v>
                </c:pt>
                <c:pt idx="12965">
                  <c:v>31</c:v>
                </c:pt>
                <c:pt idx="12966">
                  <c:v>18</c:v>
                </c:pt>
                <c:pt idx="12967">
                  <c:v>26</c:v>
                </c:pt>
                <c:pt idx="12968">
                  <c:v>24</c:v>
                </c:pt>
                <c:pt idx="12969">
                  <c:v>22</c:v>
                </c:pt>
                <c:pt idx="12970">
                  <c:v>23</c:v>
                </c:pt>
                <c:pt idx="12971">
                  <c:v>20</c:v>
                </c:pt>
                <c:pt idx="12972">
                  <c:v>20</c:v>
                </c:pt>
                <c:pt idx="12973">
                  <c:v>23</c:v>
                </c:pt>
                <c:pt idx="12974">
                  <c:v>24</c:v>
                </c:pt>
                <c:pt idx="12975">
                  <c:v>19</c:v>
                </c:pt>
                <c:pt idx="12976">
                  <c:v>19</c:v>
                </c:pt>
                <c:pt idx="12977">
                  <c:v>22</c:v>
                </c:pt>
                <c:pt idx="12978">
                  <c:v>21</c:v>
                </c:pt>
                <c:pt idx="12979">
                  <c:v>26</c:v>
                </c:pt>
                <c:pt idx="12980">
                  <c:v>21</c:v>
                </c:pt>
                <c:pt idx="12981">
                  <c:v>21</c:v>
                </c:pt>
                <c:pt idx="12982">
                  <c:v>21</c:v>
                </c:pt>
                <c:pt idx="12983">
                  <c:v>20</c:v>
                </c:pt>
                <c:pt idx="12984">
                  <c:v>26</c:v>
                </c:pt>
                <c:pt idx="12985">
                  <c:v>21</c:v>
                </c:pt>
                <c:pt idx="12986">
                  <c:v>28</c:v>
                </c:pt>
                <c:pt idx="12987">
                  <c:v>28</c:v>
                </c:pt>
                <c:pt idx="12988">
                  <c:v>20</c:v>
                </c:pt>
                <c:pt idx="12989">
                  <c:v>20</c:v>
                </c:pt>
                <c:pt idx="12990">
                  <c:v>26</c:v>
                </c:pt>
                <c:pt idx="12991">
                  <c:v>25</c:v>
                </c:pt>
                <c:pt idx="12992">
                  <c:v>31</c:v>
                </c:pt>
                <c:pt idx="12993">
                  <c:v>19</c:v>
                </c:pt>
                <c:pt idx="12994">
                  <c:v>24</c:v>
                </c:pt>
                <c:pt idx="12995">
                  <c:v>27</c:v>
                </c:pt>
                <c:pt idx="12996">
                  <c:v>25</c:v>
                </c:pt>
                <c:pt idx="12997">
                  <c:v>27</c:v>
                </c:pt>
                <c:pt idx="12998">
                  <c:v>20</c:v>
                </c:pt>
                <c:pt idx="12999">
                  <c:v>19</c:v>
                </c:pt>
                <c:pt idx="13000">
                  <c:v>20</c:v>
                </c:pt>
                <c:pt idx="13001">
                  <c:v>22</c:v>
                </c:pt>
                <c:pt idx="13002">
                  <c:v>28</c:v>
                </c:pt>
                <c:pt idx="13003">
                  <c:v>22</c:v>
                </c:pt>
                <c:pt idx="13004">
                  <c:v>21</c:v>
                </c:pt>
                <c:pt idx="13005">
                  <c:v>25</c:v>
                </c:pt>
                <c:pt idx="13006">
                  <c:v>23</c:v>
                </c:pt>
                <c:pt idx="13007">
                  <c:v>27</c:v>
                </c:pt>
                <c:pt idx="13008">
                  <c:v>20</c:v>
                </c:pt>
                <c:pt idx="13009">
                  <c:v>32</c:v>
                </c:pt>
                <c:pt idx="13010">
                  <c:v>23</c:v>
                </c:pt>
                <c:pt idx="13011">
                  <c:v>24</c:v>
                </c:pt>
                <c:pt idx="13012">
                  <c:v>22</c:v>
                </c:pt>
                <c:pt idx="13013">
                  <c:v>24</c:v>
                </c:pt>
                <c:pt idx="13014">
                  <c:v>33</c:v>
                </c:pt>
                <c:pt idx="13015">
                  <c:v>21</c:v>
                </c:pt>
                <c:pt idx="13016">
                  <c:v>20</c:v>
                </c:pt>
                <c:pt idx="13017">
                  <c:v>21</c:v>
                </c:pt>
                <c:pt idx="13018">
                  <c:v>29</c:v>
                </c:pt>
                <c:pt idx="13019">
                  <c:v>20</c:v>
                </c:pt>
                <c:pt idx="13020">
                  <c:v>19</c:v>
                </c:pt>
                <c:pt idx="13021">
                  <c:v>32</c:v>
                </c:pt>
                <c:pt idx="13022">
                  <c:v>20</c:v>
                </c:pt>
                <c:pt idx="13023">
                  <c:v>26</c:v>
                </c:pt>
                <c:pt idx="13024">
                  <c:v>23</c:v>
                </c:pt>
                <c:pt idx="13025">
                  <c:v>17</c:v>
                </c:pt>
                <c:pt idx="13026">
                  <c:v>29</c:v>
                </c:pt>
                <c:pt idx="13027">
                  <c:v>23</c:v>
                </c:pt>
                <c:pt idx="13028">
                  <c:v>35</c:v>
                </c:pt>
                <c:pt idx="13029">
                  <c:v>26</c:v>
                </c:pt>
                <c:pt idx="13030">
                  <c:v>23</c:v>
                </c:pt>
                <c:pt idx="13031">
                  <c:v>25</c:v>
                </c:pt>
                <c:pt idx="13032">
                  <c:v>21</c:v>
                </c:pt>
                <c:pt idx="13033">
                  <c:v>21</c:v>
                </c:pt>
                <c:pt idx="13034">
                  <c:v>30</c:v>
                </c:pt>
                <c:pt idx="13035">
                  <c:v>23</c:v>
                </c:pt>
                <c:pt idx="13036">
                  <c:v>37</c:v>
                </c:pt>
                <c:pt idx="13037">
                  <c:v>22</c:v>
                </c:pt>
                <c:pt idx="13038">
                  <c:v>20</c:v>
                </c:pt>
                <c:pt idx="13039">
                  <c:v>21</c:v>
                </c:pt>
                <c:pt idx="13040">
                  <c:v>21</c:v>
                </c:pt>
                <c:pt idx="13041">
                  <c:v>22</c:v>
                </c:pt>
                <c:pt idx="13042">
                  <c:v>27</c:v>
                </c:pt>
                <c:pt idx="13043">
                  <c:v>27</c:v>
                </c:pt>
                <c:pt idx="13044">
                  <c:v>20</c:v>
                </c:pt>
                <c:pt idx="13045">
                  <c:v>21</c:v>
                </c:pt>
                <c:pt idx="13046">
                  <c:v>20</c:v>
                </c:pt>
                <c:pt idx="13047">
                  <c:v>19</c:v>
                </c:pt>
                <c:pt idx="13048">
                  <c:v>25</c:v>
                </c:pt>
                <c:pt idx="13049">
                  <c:v>21</c:v>
                </c:pt>
                <c:pt idx="13050">
                  <c:v>24</c:v>
                </c:pt>
                <c:pt idx="13051">
                  <c:v>21</c:v>
                </c:pt>
                <c:pt idx="13052">
                  <c:v>28</c:v>
                </c:pt>
                <c:pt idx="13053">
                  <c:v>28</c:v>
                </c:pt>
                <c:pt idx="13054">
                  <c:v>25</c:v>
                </c:pt>
                <c:pt idx="13055">
                  <c:v>37</c:v>
                </c:pt>
                <c:pt idx="13056">
                  <c:v>37</c:v>
                </c:pt>
                <c:pt idx="13057">
                  <c:v>28</c:v>
                </c:pt>
                <c:pt idx="13058">
                  <c:v>21</c:v>
                </c:pt>
                <c:pt idx="13059">
                  <c:v>23</c:v>
                </c:pt>
                <c:pt idx="13060">
                  <c:v>18</c:v>
                </c:pt>
                <c:pt idx="13061">
                  <c:v>21</c:v>
                </c:pt>
                <c:pt idx="13062">
                  <c:v>19</c:v>
                </c:pt>
                <c:pt idx="13063">
                  <c:v>26</c:v>
                </c:pt>
                <c:pt idx="13064">
                  <c:v>23</c:v>
                </c:pt>
                <c:pt idx="13065">
                  <c:v>32</c:v>
                </c:pt>
                <c:pt idx="13066">
                  <c:v>20</c:v>
                </c:pt>
                <c:pt idx="13067">
                  <c:v>26</c:v>
                </c:pt>
                <c:pt idx="13068">
                  <c:v>26</c:v>
                </c:pt>
                <c:pt idx="13069">
                  <c:v>22</c:v>
                </c:pt>
                <c:pt idx="13070">
                  <c:v>20</c:v>
                </c:pt>
                <c:pt idx="13071">
                  <c:v>31</c:v>
                </c:pt>
                <c:pt idx="13072">
                  <c:v>31</c:v>
                </c:pt>
                <c:pt idx="13073">
                  <c:v>23</c:v>
                </c:pt>
                <c:pt idx="13074">
                  <c:v>25</c:v>
                </c:pt>
                <c:pt idx="13075">
                  <c:v>32</c:v>
                </c:pt>
                <c:pt idx="13076">
                  <c:v>18</c:v>
                </c:pt>
                <c:pt idx="13077">
                  <c:v>19</c:v>
                </c:pt>
                <c:pt idx="13078">
                  <c:v>23</c:v>
                </c:pt>
                <c:pt idx="13079">
                  <c:v>32</c:v>
                </c:pt>
                <c:pt idx="13080">
                  <c:v>21</c:v>
                </c:pt>
                <c:pt idx="13081">
                  <c:v>21</c:v>
                </c:pt>
                <c:pt idx="13082">
                  <c:v>20</c:v>
                </c:pt>
                <c:pt idx="13083">
                  <c:v>23</c:v>
                </c:pt>
                <c:pt idx="13084">
                  <c:v>20</c:v>
                </c:pt>
                <c:pt idx="13085">
                  <c:v>20</c:v>
                </c:pt>
                <c:pt idx="13086">
                  <c:v>21</c:v>
                </c:pt>
                <c:pt idx="13087">
                  <c:v>19</c:v>
                </c:pt>
                <c:pt idx="13088">
                  <c:v>23</c:v>
                </c:pt>
                <c:pt idx="13089">
                  <c:v>26</c:v>
                </c:pt>
                <c:pt idx="13090">
                  <c:v>19</c:v>
                </c:pt>
                <c:pt idx="13091">
                  <c:v>23</c:v>
                </c:pt>
                <c:pt idx="13092">
                  <c:v>24</c:v>
                </c:pt>
                <c:pt idx="13093">
                  <c:v>23</c:v>
                </c:pt>
                <c:pt idx="13094">
                  <c:v>30</c:v>
                </c:pt>
                <c:pt idx="13095">
                  <c:v>23</c:v>
                </c:pt>
                <c:pt idx="13096">
                  <c:v>26</c:v>
                </c:pt>
                <c:pt idx="13097">
                  <c:v>18</c:v>
                </c:pt>
                <c:pt idx="13098">
                  <c:v>23</c:v>
                </c:pt>
                <c:pt idx="13099">
                  <c:v>23</c:v>
                </c:pt>
                <c:pt idx="13100">
                  <c:v>20</c:v>
                </c:pt>
                <c:pt idx="13101">
                  <c:v>21</c:v>
                </c:pt>
                <c:pt idx="13102">
                  <c:v>26</c:v>
                </c:pt>
                <c:pt idx="13103">
                  <c:v>20</c:v>
                </c:pt>
                <c:pt idx="13104">
                  <c:v>22</c:v>
                </c:pt>
                <c:pt idx="13105">
                  <c:v>36</c:v>
                </c:pt>
                <c:pt idx="13106">
                  <c:v>31</c:v>
                </c:pt>
                <c:pt idx="13107">
                  <c:v>20</c:v>
                </c:pt>
                <c:pt idx="13108">
                  <c:v>19</c:v>
                </c:pt>
                <c:pt idx="13109">
                  <c:v>26</c:v>
                </c:pt>
                <c:pt idx="13110">
                  <c:v>21</c:v>
                </c:pt>
                <c:pt idx="13111">
                  <c:v>25</c:v>
                </c:pt>
                <c:pt idx="13112">
                  <c:v>27</c:v>
                </c:pt>
                <c:pt idx="13113">
                  <c:v>21</c:v>
                </c:pt>
                <c:pt idx="13114">
                  <c:v>28</c:v>
                </c:pt>
                <c:pt idx="13115">
                  <c:v>23</c:v>
                </c:pt>
                <c:pt idx="13116">
                  <c:v>22</c:v>
                </c:pt>
                <c:pt idx="13117">
                  <c:v>25</c:v>
                </c:pt>
                <c:pt idx="13118">
                  <c:v>19</c:v>
                </c:pt>
                <c:pt idx="13119">
                  <c:v>27</c:v>
                </c:pt>
                <c:pt idx="13120">
                  <c:v>19</c:v>
                </c:pt>
                <c:pt idx="13121">
                  <c:v>30</c:v>
                </c:pt>
                <c:pt idx="13122">
                  <c:v>23</c:v>
                </c:pt>
                <c:pt idx="13123">
                  <c:v>26</c:v>
                </c:pt>
                <c:pt idx="13124">
                  <c:v>20</c:v>
                </c:pt>
                <c:pt idx="13125">
                  <c:v>32</c:v>
                </c:pt>
                <c:pt idx="13126">
                  <c:v>18</c:v>
                </c:pt>
                <c:pt idx="13127">
                  <c:v>25</c:v>
                </c:pt>
                <c:pt idx="13128">
                  <c:v>22</c:v>
                </c:pt>
                <c:pt idx="13129">
                  <c:v>29</c:v>
                </c:pt>
                <c:pt idx="13130">
                  <c:v>20</c:v>
                </c:pt>
                <c:pt idx="13131">
                  <c:v>26</c:v>
                </c:pt>
                <c:pt idx="13132">
                  <c:v>20</c:v>
                </c:pt>
                <c:pt idx="13133">
                  <c:v>22</c:v>
                </c:pt>
                <c:pt idx="13134">
                  <c:v>18</c:v>
                </c:pt>
                <c:pt idx="13135">
                  <c:v>33</c:v>
                </c:pt>
                <c:pt idx="13136">
                  <c:v>33</c:v>
                </c:pt>
                <c:pt idx="13137">
                  <c:v>23</c:v>
                </c:pt>
                <c:pt idx="13138">
                  <c:v>19</c:v>
                </c:pt>
                <c:pt idx="13139">
                  <c:v>19</c:v>
                </c:pt>
                <c:pt idx="13140">
                  <c:v>26</c:v>
                </c:pt>
                <c:pt idx="13141">
                  <c:v>24</c:v>
                </c:pt>
                <c:pt idx="13142">
                  <c:v>20</c:v>
                </c:pt>
                <c:pt idx="13143">
                  <c:v>18</c:v>
                </c:pt>
                <c:pt idx="13144">
                  <c:v>29</c:v>
                </c:pt>
                <c:pt idx="13145">
                  <c:v>23</c:v>
                </c:pt>
                <c:pt idx="13146">
                  <c:v>22</c:v>
                </c:pt>
                <c:pt idx="13147">
                  <c:v>24</c:v>
                </c:pt>
                <c:pt idx="13148">
                  <c:v>24</c:v>
                </c:pt>
                <c:pt idx="13149">
                  <c:v>27</c:v>
                </c:pt>
                <c:pt idx="13150">
                  <c:v>25</c:v>
                </c:pt>
                <c:pt idx="13151">
                  <c:v>20</c:v>
                </c:pt>
                <c:pt idx="13152">
                  <c:v>24</c:v>
                </c:pt>
                <c:pt idx="13153">
                  <c:v>20</c:v>
                </c:pt>
                <c:pt idx="13154">
                  <c:v>25</c:v>
                </c:pt>
                <c:pt idx="13155">
                  <c:v>21</c:v>
                </c:pt>
                <c:pt idx="13156">
                  <c:v>25</c:v>
                </c:pt>
                <c:pt idx="13157">
                  <c:v>18</c:v>
                </c:pt>
                <c:pt idx="13158">
                  <c:v>27</c:v>
                </c:pt>
                <c:pt idx="13159">
                  <c:v>31</c:v>
                </c:pt>
                <c:pt idx="13160">
                  <c:v>21</c:v>
                </c:pt>
                <c:pt idx="13161">
                  <c:v>28</c:v>
                </c:pt>
                <c:pt idx="13162">
                  <c:v>28</c:v>
                </c:pt>
                <c:pt idx="13163">
                  <c:v>23</c:v>
                </c:pt>
                <c:pt idx="13164">
                  <c:v>23</c:v>
                </c:pt>
                <c:pt idx="13165">
                  <c:v>20</c:v>
                </c:pt>
                <c:pt idx="13166">
                  <c:v>26</c:v>
                </c:pt>
                <c:pt idx="13167">
                  <c:v>25</c:v>
                </c:pt>
                <c:pt idx="13168">
                  <c:v>25</c:v>
                </c:pt>
                <c:pt idx="13169">
                  <c:v>28</c:v>
                </c:pt>
                <c:pt idx="13170">
                  <c:v>22</c:v>
                </c:pt>
                <c:pt idx="13171">
                  <c:v>21</c:v>
                </c:pt>
                <c:pt idx="13172">
                  <c:v>22</c:v>
                </c:pt>
                <c:pt idx="13173">
                  <c:v>31</c:v>
                </c:pt>
                <c:pt idx="13174">
                  <c:v>19</c:v>
                </c:pt>
                <c:pt idx="13175">
                  <c:v>30</c:v>
                </c:pt>
                <c:pt idx="13176">
                  <c:v>31</c:v>
                </c:pt>
                <c:pt idx="13177">
                  <c:v>32</c:v>
                </c:pt>
                <c:pt idx="13178">
                  <c:v>29</c:v>
                </c:pt>
                <c:pt idx="13179">
                  <c:v>22</c:v>
                </c:pt>
                <c:pt idx="13180">
                  <c:v>24</c:v>
                </c:pt>
                <c:pt idx="13181">
                  <c:v>25</c:v>
                </c:pt>
                <c:pt idx="13182">
                  <c:v>23</c:v>
                </c:pt>
                <c:pt idx="13183">
                  <c:v>20</c:v>
                </c:pt>
                <c:pt idx="13184">
                  <c:v>19</c:v>
                </c:pt>
                <c:pt idx="13185">
                  <c:v>26</c:v>
                </c:pt>
                <c:pt idx="13186">
                  <c:v>26</c:v>
                </c:pt>
                <c:pt idx="13187">
                  <c:v>21</c:v>
                </c:pt>
                <c:pt idx="13188">
                  <c:v>21</c:v>
                </c:pt>
                <c:pt idx="13189">
                  <c:v>26</c:v>
                </c:pt>
                <c:pt idx="13190">
                  <c:v>21</c:v>
                </c:pt>
                <c:pt idx="13191">
                  <c:v>26</c:v>
                </c:pt>
                <c:pt idx="13192">
                  <c:v>33</c:v>
                </c:pt>
                <c:pt idx="13193">
                  <c:v>22</c:v>
                </c:pt>
                <c:pt idx="13194">
                  <c:v>29</c:v>
                </c:pt>
                <c:pt idx="13195">
                  <c:v>31</c:v>
                </c:pt>
                <c:pt idx="13196">
                  <c:v>30</c:v>
                </c:pt>
                <c:pt idx="13197">
                  <c:v>20</c:v>
                </c:pt>
                <c:pt idx="13198">
                  <c:v>28</c:v>
                </c:pt>
                <c:pt idx="13199">
                  <c:v>29</c:v>
                </c:pt>
                <c:pt idx="13200">
                  <c:v>24</c:v>
                </c:pt>
                <c:pt idx="13201">
                  <c:v>22</c:v>
                </c:pt>
                <c:pt idx="13202">
                  <c:v>20</c:v>
                </c:pt>
                <c:pt idx="13203">
                  <c:v>19</c:v>
                </c:pt>
                <c:pt idx="13204">
                  <c:v>24</c:v>
                </c:pt>
                <c:pt idx="13205">
                  <c:v>21</c:v>
                </c:pt>
                <c:pt idx="13206">
                  <c:v>24</c:v>
                </c:pt>
                <c:pt idx="13207">
                  <c:v>20</c:v>
                </c:pt>
                <c:pt idx="13208">
                  <c:v>20</c:v>
                </c:pt>
                <c:pt idx="13209">
                  <c:v>23</c:v>
                </c:pt>
                <c:pt idx="13210">
                  <c:v>17</c:v>
                </c:pt>
                <c:pt idx="13211">
                  <c:v>17</c:v>
                </c:pt>
                <c:pt idx="13212">
                  <c:v>20</c:v>
                </c:pt>
                <c:pt idx="13213">
                  <c:v>25</c:v>
                </c:pt>
                <c:pt idx="13214">
                  <c:v>26</c:v>
                </c:pt>
                <c:pt idx="13215">
                  <c:v>26</c:v>
                </c:pt>
                <c:pt idx="13216">
                  <c:v>22</c:v>
                </c:pt>
                <c:pt idx="13217">
                  <c:v>22</c:v>
                </c:pt>
                <c:pt idx="13218">
                  <c:v>31</c:v>
                </c:pt>
                <c:pt idx="13219">
                  <c:v>29</c:v>
                </c:pt>
                <c:pt idx="13220">
                  <c:v>26</c:v>
                </c:pt>
                <c:pt idx="13221">
                  <c:v>24</c:v>
                </c:pt>
                <c:pt idx="13222">
                  <c:v>22</c:v>
                </c:pt>
                <c:pt idx="13223">
                  <c:v>27</c:v>
                </c:pt>
                <c:pt idx="13224">
                  <c:v>25</c:v>
                </c:pt>
                <c:pt idx="13225">
                  <c:v>28</c:v>
                </c:pt>
                <c:pt idx="13226">
                  <c:v>24</c:v>
                </c:pt>
                <c:pt idx="13227">
                  <c:v>32</c:v>
                </c:pt>
                <c:pt idx="13228">
                  <c:v>25</c:v>
                </c:pt>
                <c:pt idx="13229">
                  <c:v>35</c:v>
                </c:pt>
                <c:pt idx="13230">
                  <c:v>21</c:v>
                </c:pt>
                <c:pt idx="13231">
                  <c:v>26</c:v>
                </c:pt>
                <c:pt idx="13232">
                  <c:v>21</c:v>
                </c:pt>
                <c:pt idx="13233">
                  <c:v>19</c:v>
                </c:pt>
                <c:pt idx="13234">
                  <c:v>21</c:v>
                </c:pt>
                <c:pt idx="13235">
                  <c:v>22</c:v>
                </c:pt>
                <c:pt idx="13236">
                  <c:v>33</c:v>
                </c:pt>
                <c:pt idx="13237">
                  <c:v>29</c:v>
                </c:pt>
                <c:pt idx="13238">
                  <c:v>35</c:v>
                </c:pt>
                <c:pt idx="13239">
                  <c:v>20</c:v>
                </c:pt>
                <c:pt idx="13240">
                  <c:v>24</c:v>
                </c:pt>
                <c:pt idx="13241">
                  <c:v>21</c:v>
                </c:pt>
                <c:pt idx="13242">
                  <c:v>23</c:v>
                </c:pt>
                <c:pt idx="13243">
                  <c:v>19</c:v>
                </c:pt>
                <c:pt idx="13244">
                  <c:v>30</c:v>
                </c:pt>
                <c:pt idx="13245">
                  <c:v>21</c:v>
                </c:pt>
                <c:pt idx="13246">
                  <c:v>22</c:v>
                </c:pt>
                <c:pt idx="13247">
                  <c:v>28</c:v>
                </c:pt>
                <c:pt idx="13248">
                  <c:v>24</c:v>
                </c:pt>
                <c:pt idx="13249">
                  <c:v>27</c:v>
                </c:pt>
                <c:pt idx="13250">
                  <c:v>29</c:v>
                </c:pt>
                <c:pt idx="13251">
                  <c:v>34</c:v>
                </c:pt>
                <c:pt idx="13252">
                  <c:v>22</c:v>
                </c:pt>
                <c:pt idx="13253">
                  <c:v>31</c:v>
                </c:pt>
                <c:pt idx="13254">
                  <c:v>17</c:v>
                </c:pt>
                <c:pt idx="13255">
                  <c:v>25</c:v>
                </c:pt>
                <c:pt idx="13256">
                  <c:v>26</c:v>
                </c:pt>
                <c:pt idx="13257">
                  <c:v>25</c:v>
                </c:pt>
                <c:pt idx="13258">
                  <c:v>23</c:v>
                </c:pt>
                <c:pt idx="13259">
                  <c:v>27</c:v>
                </c:pt>
                <c:pt idx="13260">
                  <c:v>20</c:v>
                </c:pt>
                <c:pt idx="13261">
                  <c:v>25</c:v>
                </c:pt>
                <c:pt idx="13262">
                  <c:v>24</c:v>
                </c:pt>
                <c:pt idx="13263">
                  <c:v>25</c:v>
                </c:pt>
                <c:pt idx="13264">
                  <c:v>29</c:v>
                </c:pt>
                <c:pt idx="13265">
                  <c:v>28</c:v>
                </c:pt>
                <c:pt idx="13266">
                  <c:v>20</c:v>
                </c:pt>
                <c:pt idx="13267">
                  <c:v>22</c:v>
                </c:pt>
                <c:pt idx="13268">
                  <c:v>37</c:v>
                </c:pt>
                <c:pt idx="13269">
                  <c:v>26</c:v>
                </c:pt>
                <c:pt idx="13270">
                  <c:v>19</c:v>
                </c:pt>
                <c:pt idx="13271">
                  <c:v>26</c:v>
                </c:pt>
                <c:pt idx="13272">
                  <c:v>22</c:v>
                </c:pt>
                <c:pt idx="13273">
                  <c:v>25</c:v>
                </c:pt>
                <c:pt idx="13274">
                  <c:v>27</c:v>
                </c:pt>
                <c:pt idx="13275">
                  <c:v>23</c:v>
                </c:pt>
                <c:pt idx="13276">
                  <c:v>26</c:v>
                </c:pt>
                <c:pt idx="13277">
                  <c:v>26</c:v>
                </c:pt>
                <c:pt idx="13278">
                  <c:v>17</c:v>
                </c:pt>
                <c:pt idx="13279">
                  <c:v>22</c:v>
                </c:pt>
                <c:pt idx="13280">
                  <c:v>19</c:v>
                </c:pt>
                <c:pt idx="13281">
                  <c:v>27</c:v>
                </c:pt>
                <c:pt idx="13282">
                  <c:v>25</c:v>
                </c:pt>
                <c:pt idx="13283">
                  <c:v>25</c:v>
                </c:pt>
                <c:pt idx="13284">
                  <c:v>25</c:v>
                </c:pt>
                <c:pt idx="13285">
                  <c:v>23</c:v>
                </c:pt>
                <c:pt idx="13286">
                  <c:v>27</c:v>
                </c:pt>
                <c:pt idx="13287">
                  <c:v>24</c:v>
                </c:pt>
                <c:pt idx="13288">
                  <c:v>19</c:v>
                </c:pt>
                <c:pt idx="13289">
                  <c:v>27</c:v>
                </c:pt>
                <c:pt idx="13290">
                  <c:v>20</c:v>
                </c:pt>
                <c:pt idx="13291">
                  <c:v>21</c:v>
                </c:pt>
                <c:pt idx="13292">
                  <c:v>19</c:v>
                </c:pt>
                <c:pt idx="13293">
                  <c:v>16</c:v>
                </c:pt>
                <c:pt idx="13294">
                  <c:v>32</c:v>
                </c:pt>
                <c:pt idx="13295">
                  <c:v>27</c:v>
                </c:pt>
                <c:pt idx="13296">
                  <c:v>20</c:v>
                </c:pt>
                <c:pt idx="13297">
                  <c:v>25</c:v>
                </c:pt>
                <c:pt idx="13298">
                  <c:v>21</c:v>
                </c:pt>
                <c:pt idx="13299">
                  <c:v>23</c:v>
                </c:pt>
                <c:pt idx="13300">
                  <c:v>18</c:v>
                </c:pt>
                <c:pt idx="13301">
                  <c:v>36</c:v>
                </c:pt>
                <c:pt idx="13302">
                  <c:v>22</c:v>
                </c:pt>
                <c:pt idx="13303">
                  <c:v>19</c:v>
                </c:pt>
                <c:pt idx="13304">
                  <c:v>17</c:v>
                </c:pt>
                <c:pt idx="13305">
                  <c:v>23</c:v>
                </c:pt>
                <c:pt idx="13306">
                  <c:v>20</c:v>
                </c:pt>
                <c:pt idx="13307">
                  <c:v>24</c:v>
                </c:pt>
                <c:pt idx="13308">
                  <c:v>27</c:v>
                </c:pt>
                <c:pt idx="13309">
                  <c:v>24</c:v>
                </c:pt>
                <c:pt idx="13310">
                  <c:v>23</c:v>
                </c:pt>
                <c:pt idx="13311">
                  <c:v>23</c:v>
                </c:pt>
                <c:pt idx="13312">
                  <c:v>24</c:v>
                </c:pt>
                <c:pt idx="13313">
                  <c:v>23</c:v>
                </c:pt>
                <c:pt idx="13314">
                  <c:v>32</c:v>
                </c:pt>
                <c:pt idx="13315">
                  <c:v>23</c:v>
                </c:pt>
                <c:pt idx="13316">
                  <c:v>32</c:v>
                </c:pt>
                <c:pt idx="13317">
                  <c:v>21</c:v>
                </c:pt>
                <c:pt idx="13318">
                  <c:v>20</c:v>
                </c:pt>
                <c:pt idx="13319">
                  <c:v>29</c:v>
                </c:pt>
                <c:pt idx="13320">
                  <c:v>28</c:v>
                </c:pt>
                <c:pt idx="13321">
                  <c:v>26</c:v>
                </c:pt>
                <c:pt idx="13322">
                  <c:v>23</c:v>
                </c:pt>
                <c:pt idx="13323">
                  <c:v>18</c:v>
                </c:pt>
                <c:pt idx="13324">
                  <c:v>27</c:v>
                </c:pt>
                <c:pt idx="13325">
                  <c:v>23</c:v>
                </c:pt>
                <c:pt idx="13326">
                  <c:v>26</c:v>
                </c:pt>
                <c:pt idx="13327">
                  <c:v>23</c:v>
                </c:pt>
                <c:pt idx="13328">
                  <c:v>32</c:v>
                </c:pt>
                <c:pt idx="13329">
                  <c:v>23</c:v>
                </c:pt>
                <c:pt idx="13330">
                  <c:v>30</c:v>
                </c:pt>
                <c:pt idx="13331">
                  <c:v>21</c:v>
                </c:pt>
                <c:pt idx="13332">
                  <c:v>24</c:v>
                </c:pt>
                <c:pt idx="13333">
                  <c:v>27</c:v>
                </c:pt>
                <c:pt idx="13334">
                  <c:v>22</c:v>
                </c:pt>
                <c:pt idx="13335">
                  <c:v>22</c:v>
                </c:pt>
                <c:pt idx="13336">
                  <c:v>23</c:v>
                </c:pt>
                <c:pt idx="13337">
                  <c:v>21</c:v>
                </c:pt>
                <c:pt idx="13338">
                  <c:v>28</c:v>
                </c:pt>
                <c:pt idx="13339">
                  <c:v>20</c:v>
                </c:pt>
                <c:pt idx="13340">
                  <c:v>18</c:v>
                </c:pt>
                <c:pt idx="13341">
                  <c:v>21</c:v>
                </c:pt>
                <c:pt idx="13342">
                  <c:v>28</c:v>
                </c:pt>
                <c:pt idx="13343">
                  <c:v>24</c:v>
                </c:pt>
                <c:pt idx="13344">
                  <c:v>27</c:v>
                </c:pt>
                <c:pt idx="13345">
                  <c:v>22</c:v>
                </c:pt>
                <c:pt idx="13346">
                  <c:v>20</c:v>
                </c:pt>
                <c:pt idx="13347">
                  <c:v>23</c:v>
                </c:pt>
                <c:pt idx="13348">
                  <c:v>20</c:v>
                </c:pt>
                <c:pt idx="13349">
                  <c:v>23</c:v>
                </c:pt>
                <c:pt idx="13350">
                  <c:v>19</c:v>
                </c:pt>
                <c:pt idx="13351">
                  <c:v>22</c:v>
                </c:pt>
                <c:pt idx="13352">
                  <c:v>20</c:v>
                </c:pt>
                <c:pt idx="13353">
                  <c:v>21</c:v>
                </c:pt>
                <c:pt idx="13354">
                  <c:v>27</c:v>
                </c:pt>
                <c:pt idx="13355">
                  <c:v>23</c:v>
                </c:pt>
                <c:pt idx="13356">
                  <c:v>29</c:v>
                </c:pt>
                <c:pt idx="13357">
                  <c:v>19</c:v>
                </c:pt>
                <c:pt idx="13358">
                  <c:v>29</c:v>
                </c:pt>
                <c:pt idx="13359">
                  <c:v>23</c:v>
                </c:pt>
                <c:pt idx="13360">
                  <c:v>29</c:v>
                </c:pt>
                <c:pt idx="13361">
                  <c:v>22</c:v>
                </c:pt>
                <c:pt idx="13362">
                  <c:v>29</c:v>
                </c:pt>
                <c:pt idx="13363">
                  <c:v>24</c:v>
                </c:pt>
                <c:pt idx="13364">
                  <c:v>24</c:v>
                </c:pt>
                <c:pt idx="13365">
                  <c:v>22</c:v>
                </c:pt>
                <c:pt idx="13366">
                  <c:v>20</c:v>
                </c:pt>
                <c:pt idx="13367">
                  <c:v>18</c:v>
                </c:pt>
                <c:pt idx="13368">
                  <c:v>36</c:v>
                </c:pt>
                <c:pt idx="13369">
                  <c:v>24</c:v>
                </c:pt>
                <c:pt idx="13370">
                  <c:v>25</c:v>
                </c:pt>
                <c:pt idx="13371">
                  <c:v>20</c:v>
                </c:pt>
                <c:pt idx="13372">
                  <c:v>19</c:v>
                </c:pt>
                <c:pt idx="13373">
                  <c:v>31</c:v>
                </c:pt>
                <c:pt idx="13374">
                  <c:v>23</c:v>
                </c:pt>
                <c:pt idx="13375">
                  <c:v>22</c:v>
                </c:pt>
                <c:pt idx="13376">
                  <c:v>29</c:v>
                </c:pt>
                <c:pt idx="13377">
                  <c:v>21</c:v>
                </c:pt>
                <c:pt idx="13378">
                  <c:v>28</c:v>
                </c:pt>
                <c:pt idx="13379">
                  <c:v>27</c:v>
                </c:pt>
                <c:pt idx="13380">
                  <c:v>24</c:v>
                </c:pt>
                <c:pt idx="13381">
                  <c:v>22</c:v>
                </c:pt>
                <c:pt idx="13382">
                  <c:v>23</c:v>
                </c:pt>
                <c:pt idx="13383">
                  <c:v>24</c:v>
                </c:pt>
                <c:pt idx="13384">
                  <c:v>20</c:v>
                </c:pt>
                <c:pt idx="13385">
                  <c:v>22</c:v>
                </c:pt>
                <c:pt idx="13386">
                  <c:v>27</c:v>
                </c:pt>
                <c:pt idx="13387">
                  <c:v>29</c:v>
                </c:pt>
                <c:pt idx="13388">
                  <c:v>26</c:v>
                </c:pt>
                <c:pt idx="13389">
                  <c:v>30</c:v>
                </c:pt>
                <c:pt idx="13390">
                  <c:v>19</c:v>
                </c:pt>
                <c:pt idx="13391">
                  <c:v>28</c:v>
                </c:pt>
                <c:pt idx="13392">
                  <c:v>23</c:v>
                </c:pt>
                <c:pt idx="13393">
                  <c:v>31</c:v>
                </c:pt>
                <c:pt idx="13394">
                  <c:v>21</c:v>
                </c:pt>
                <c:pt idx="13395">
                  <c:v>32</c:v>
                </c:pt>
                <c:pt idx="13396">
                  <c:v>24</c:v>
                </c:pt>
                <c:pt idx="13397">
                  <c:v>22</c:v>
                </c:pt>
                <c:pt idx="13398">
                  <c:v>26</c:v>
                </c:pt>
                <c:pt idx="13399">
                  <c:v>23</c:v>
                </c:pt>
                <c:pt idx="13400">
                  <c:v>19</c:v>
                </c:pt>
                <c:pt idx="13401">
                  <c:v>32</c:v>
                </c:pt>
                <c:pt idx="13402">
                  <c:v>22</c:v>
                </c:pt>
                <c:pt idx="13403">
                  <c:v>30</c:v>
                </c:pt>
                <c:pt idx="13404">
                  <c:v>23</c:v>
                </c:pt>
                <c:pt idx="13405">
                  <c:v>28</c:v>
                </c:pt>
                <c:pt idx="13406">
                  <c:v>18</c:v>
                </c:pt>
                <c:pt idx="13407">
                  <c:v>21</c:v>
                </c:pt>
                <c:pt idx="13408">
                  <c:v>38</c:v>
                </c:pt>
                <c:pt idx="13409">
                  <c:v>26</c:v>
                </c:pt>
                <c:pt idx="13410">
                  <c:v>26</c:v>
                </c:pt>
                <c:pt idx="13411">
                  <c:v>28</c:v>
                </c:pt>
                <c:pt idx="13412">
                  <c:v>30</c:v>
                </c:pt>
                <c:pt idx="13413">
                  <c:v>33</c:v>
                </c:pt>
                <c:pt idx="13414">
                  <c:v>21</c:v>
                </c:pt>
                <c:pt idx="13415">
                  <c:v>25</c:v>
                </c:pt>
                <c:pt idx="13416">
                  <c:v>26</c:v>
                </c:pt>
                <c:pt idx="13417">
                  <c:v>21</c:v>
                </c:pt>
                <c:pt idx="13418">
                  <c:v>18</c:v>
                </c:pt>
                <c:pt idx="13419">
                  <c:v>24</c:v>
                </c:pt>
                <c:pt idx="13420">
                  <c:v>30</c:v>
                </c:pt>
                <c:pt idx="13421">
                  <c:v>25</c:v>
                </c:pt>
                <c:pt idx="13422">
                  <c:v>30</c:v>
                </c:pt>
                <c:pt idx="13423">
                  <c:v>27</c:v>
                </c:pt>
                <c:pt idx="13424">
                  <c:v>21</c:v>
                </c:pt>
                <c:pt idx="13425">
                  <c:v>17</c:v>
                </c:pt>
                <c:pt idx="13426">
                  <c:v>35</c:v>
                </c:pt>
                <c:pt idx="13427">
                  <c:v>25</c:v>
                </c:pt>
                <c:pt idx="13428">
                  <c:v>23</c:v>
                </c:pt>
                <c:pt idx="13429">
                  <c:v>19</c:v>
                </c:pt>
                <c:pt idx="13430">
                  <c:v>22</c:v>
                </c:pt>
                <c:pt idx="13431">
                  <c:v>20</c:v>
                </c:pt>
                <c:pt idx="13432">
                  <c:v>28</c:v>
                </c:pt>
                <c:pt idx="13433">
                  <c:v>26</c:v>
                </c:pt>
                <c:pt idx="13434">
                  <c:v>24</c:v>
                </c:pt>
                <c:pt idx="13435">
                  <c:v>34</c:v>
                </c:pt>
                <c:pt idx="13436">
                  <c:v>21</c:v>
                </c:pt>
                <c:pt idx="13437">
                  <c:v>26</c:v>
                </c:pt>
                <c:pt idx="13438">
                  <c:v>21</c:v>
                </c:pt>
                <c:pt idx="13439">
                  <c:v>25</c:v>
                </c:pt>
                <c:pt idx="13440">
                  <c:v>21</c:v>
                </c:pt>
                <c:pt idx="13441">
                  <c:v>25</c:v>
                </c:pt>
                <c:pt idx="13442">
                  <c:v>27</c:v>
                </c:pt>
                <c:pt idx="13443">
                  <c:v>19</c:v>
                </c:pt>
                <c:pt idx="13444">
                  <c:v>33</c:v>
                </c:pt>
                <c:pt idx="13445">
                  <c:v>23</c:v>
                </c:pt>
                <c:pt idx="13446">
                  <c:v>28</c:v>
                </c:pt>
                <c:pt idx="13447">
                  <c:v>20</c:v>
                </c:pt>
                <c:pt idx="13448">
                  <c:v>20</c:v>
                </c:pt>
                <c:pt idx="13449">
                  <c:v>32</c:v>
                </c:pt>
                <c:pt idx="13450">
                  <c:v>24</c:v>
                </c:pt>
                <c:pt idx="13451">
                  <c:v>19</c:v>
                </c:pt>
                <c:pt idx="13452">
                  <c:v>20</c:v>
                </c:pt>
                <c:pt idx="13453">
                  <c:v>22</c:v>
                </c:pt>
                <c:pt idx="13454">
                  <c:v>31</c:v>
                </c:pt>
                <c:pt idx="13455">
                  <c:v>21</c:v>
                </c:pt>
                <c:pt idx="13456">
                  <c:v>23</c:v>
                </c:pt>
                <c:pt idx="13457">
                  <c:v>31</c:v>
                </c:pt>
                <c:pt idx="13458">
                  <c:v>30</c:v>
                </c:pt>
                <c:pt idx="13459">
                  <c:v>27</c:v>
                </c:pt>
                <c:pt idx="13460">
                  <c:v>23</c:v>
                </c:pt>
                <c:pt idx="13461">
                  <c:v>25</c:v>
                </c:pt>
                <c:pt idx="13462">
                  <c:v>19</c:v>
                </c:pt>
                <c:pt idx="13463">
                  <c:v>23</c:v>
                </c:pt>
                <c:pt idx="13464">
                  <c:v>19</c:v>
                </c:pt>
                <c:pt idx="13465">
                  <c:v>32</c:v>
                </c:pt>
                <c:pt idx="13466">
                  <c:v>22</c:v>
                </c:pt>
                <c:pt idx="13467">
                  <c:v>20</c:v>
                </c:pt>
                <c:pt idx="13468">
                  <c:v>22</c:v>
                </c:pt>
                <c:pt idx="13469">
                  <c:v>24</c:v>
                </c:pt>
                <c:pt idx="13470">
                  <c:v>33</c:v>
                </c:pt>
                <c:pt idx="13471">
                  <c:v>25</c:v>
                </c:pt>
                <c:pt idx="13472">
                  <c:v>21</c:v>
                </c:pt>
                <c:pt idx="13473">
                  <c:v>28</c:v>
                </c:pt>
                <c:pt idx="13474">
                  <c:v>24</c:v>
                </c:pt>
                <c:pt idx="13475">
                  <c:v>21</c:v>
                </c:pt>
                <c:pt idx="13476">
                  <c:v>25</c:v>
                </c:pt>
                <c:pt idx="13477">
                  <c:v>30</c:v>
                </c:pt>
                <c:pt idx="13478">
                  <c:v>31</c:v>
                </c:pt>
                <c:pt idx="13479">
                  <c:v>20</c:v>
                </c:pt>
                <c:pt idx="13480">
                  <c:v>19</c:v>
                </c:pt>
                <c:pt idx="13481">
                  <c:v>29</c:v>
                </c:pt>
                <c:pt idx="13482">
                  <c:v>27</c:v>
                </c:pt>
                <c:pt idx="13483">
                  <c:v>24</c:v>
                </c:pt>
                <c:pt idx="13484">
                  <c:v>23</c:v>
                </c:pt>
                <c:pt idx="13485">
                  <c:v>26</c:v>
                </c:pt>
                <c:pt idx="13486">
                  <c:v>27</c:v>
                </c:pt>
                <c:pt idx="13487">
                  <c:v>29</c:v>
                </c:pt>
                <c:pt idx="13488">
                  <c:v>26</c:v>
                </c:pt>
                <c:pt idx="13489">
                  <c:v>28</c:v>
                </c:pt>
                <c:pt idx="13490">
                  <c:v>22</c:v>
                </c:pt>
                <c:pt idx="13491">
                  <c:v>23</c:v>
                </c:pt>
                <c:pt idx="13492">
                  <c:v>33</c:v>
                </c:pt>
                <c:pt idx="13493">
                  <c:v>19</c:v>
                </c:pt>
                <c:pt idx="13494">
                  <c:v>18</c:v>
                </c:pt>
                <c:pt idx="13495">
                  <c:v>22</c:v>
                </c:pt>
                <c:pt idx="13496">
                  <c:v>23</c:v>
                </c:pt>
                <c:pt idx="13497">
                  <c:v>20</c:v>
                </c:pt>
                <c:pt idx="13498">
                  <c:v>20</c:v>
                </c:pt>
                <c:pt idx="13499">
                  <c:v>28</c:v>
                </c:pt>
                <c:pt idx="13500">
                  <c:v>23</c:v>
                </c:pt>
                <c:pt idx="13501">
                  <c:v>23</c:v>
                </c:pt>
                <c:pt idx="13502">
                  <c:v>22</c:v>
                </c:pt>
                <c:pt idx="13503">
                  <c:v>18</c:v>
                </c:pt>
                <c:pt idx="13504">
                  <c:v>18</c:v>
                </c:pt>
                <c:pt idx="13505">
                  <c:v>26</c:v>
                </c:pt>
                <c:pt idx="13506">
                  <c:v>30</c:v>
                </c:pt>
                <c:pt idx="13507">
                  <c:v>24</c:v>
                </c:pt>
                <c:pt idx="13508">
                  <c:v>31</c:v>
                </c:pt>
                <c:pt idx="13509">
                  <c:v>20</c:v>
                </c:pt>
                <c:pt idx="13510">
                  <c:v>19</c:v>
                </c:pt>
                <c:pt idx="13511">
                  <c:v>21</c:v>
                </c:pt>
                <c:pt idx="13512">
                  <c:v>23</c:v>
                </c:pt>
                <c:pt idx="13513">
                  <c:v>25</c:v>
                </c:pt>
                <c:pt idx="13514">
                  <c:v>24</c:v>
                </c:pt>
                <c:pt idx="13515">
                  <c:v>25</c:v>
                </c:pt>
                <c:pt idx="13516">
                  <c:v>30</c:v>
                </c:pt>
                <c:pt idx="13517">
                  <c:v>32</c:v>
                </c:pt>
                <c:pt idx="13518">
                  <c:v>23</c:v>
                </c:pt>
                <c:pt idx="13519">
                  <c:v>28</c:v>
                </c:pt>
                <c:pt idx="13520">
                  <c:v>22</c:v>
                </c:pt>
                <c:pt idx="13521">
                  <c:v>27</c:v>
                </c:pt>
                <c:pt idx="13522">
                  <c:v>24</c:v>
                </c:pt>
                <c:pt idx="13523">
                  <c:v>20</c:v>
                </c:pt>
                <c:pt idx="13524">
                  <c:v>20</c:v>
                </c:pt>
                <c:pt idx="13525">
                  <c:v>26</c:v>
                </c:pt>
                <c:pt idx="13526">
                  <c:v>23</c:v>
                </c:pt>
                <c:pt idx="13527">
                  <c:v>24</c:v>
                </c:pt>
                <c:pt idx="13528">
                  <c:v>28</c:v>
                </c:pt>
                <c:pt idx="13529">
                  <c:v>23</c:v>
                </c:pt>
                <c:pt idx="13530">
                  <c:v>21</c:v>
                </c:pt>
                <c:pt idx="13531">
                  <c:v>22</c:v>
                </c:pt>
                <c:pt idx="13532">
                  <c:v>24</c:v>
                </c:pt>
                <c:pt idx="13533">
                  <c:v>23</c:v>
                </c:pt>
                <c:pt idx="13534">
                  <c:v>35</c:v>
                </c:pt>
                <c:pt idx="13535">
                  <c:v>25</c:v>
                </c:pt>
                <c:pt idx="13536">
                  <c:v>20</c:v>
                </c:pt>
                <c:pt idx="13537">
                  <c:v>34</c:v>
                </c:pt>
                <c:pt idx="13538">
                  <c:v>25</c:v>
                </c:pt>
                <c:pt idx="13539">
                  <c:v>18</c:v>
                </c:pt>
                <c:pt idx="13540">
                  <c:v>24</c:v>
                </c:pt>
                <c:pt idx="13541">
                  <c:v>23</c:v>
                </c:pt>
                <c:pt idx="13542">
                  <c:v>24</c:v>
                </c:pt>
                <c:pt idx="13543">
                  <c:v>28</c:v>
                </c:pt>
                <c:pt idx="13544">
                  <c:v>31</c:v>
                </c:pt>
                <c:pt idx="13545">
                  <c:v>21</c:v>
                </c:pt>
                <c:pt idx="13546">
                  <c:v>23</c:v>
                </c:pt>
                <c:pt idx="13547">
                  <c:v>22</c:v>
                </c:pt>
                <c:pt idx="13548">
                  <c:v>29</c:v>
                </c:pt>
                <c:pt idx="13549">
                  <c:v>23</c:v>
                </c:pt>
                <c:pt idx="13550">
                  <c:v>18</c:v>
                </c:pt>
                <c:pt idx="13551">
                  <c:v>32</c:v>
                </c:pt>
                <c:pt idx="13552">
                  <c:v>26</c:v>
                </c:pt>
                <c:pt idx="13553">
                  <c:v>23</c:v>
                </c:pt>
                <c:pt idx="13554">
                  <c:v>24</c:v>
                </c:pt>
                <c:pt idx="13555">
                  <c:v>18</c:v>
                </c:pt>
                <c:pt idx="13556">
                  <c:v>30</c:v>
                </c:pt>
                <c:pt idx="13557">
                  <c:v>26</c:v>
                </c:pt>
                <c:pt idx="13558">
                  <c:v>17</c:v>
                </c:pt>
                <c:pt idx="13559">
                  <c:v>31</c:v>
                </c:pt>
                <c:pt idx="13560">
                  <c:v>21</c:v>
                </c:pt>
                <c:pt idx="13561">
                  <c:v>27</c:v>
                </c:pt>
                <c:pt idx="13562">
                  <c:v>23</c:v>
                </c:pt>
                <c:pt idx="13563">
                  <c:v>17</c:v>
                </c:pt>
                <c:pt idx="13564">
                  <c:v>34</c:v>
                </c:pt>
                <c:pt idx="13565">
                  <c:v>23</c:v>
                </c:pt>
                <c:pt idx="13566">
                  <c:v>23</c:v>
                </c:pt>
                <c:pt idx="13567">
                  <c:v>16</c:v>
                </c:pt>
                <c:pt idx="13568">
                  <c:v>26</c:v>
                </c:pt>
                <c:pt idx="13569">
                  <c:v>21</c:v>
                </c:pt>
                <c:pt idx="13570">
                  <c:v>20</c:v>
                </c:pt>
                <c:pt idx="13571">
                  <c:v>29</c:v>
                </c:pt>
                <c:pt idx="13572">
                  <c:v>28</c:v>
                </c:pt>
                <c:pt idx="13573">
                  <c:v>21</c:v>
                </c:pt>
                <c:pt idx="13574">
                  <c:v>20</c:v>
                </c:pt>
                <c:pt idx="13575">
                  <c:v>22</c:v>
                </c:pt>
                <c:pt idx="13576">
                  <c:v>33</c:v>
                </c:pt>
                <c:pt idx="13577">
                  <c:v>20</c:v>
                </c:pt>
                <c:pt idx="13578">
                  <c:v>30</c:v>
                </c:pt>
                <c:pt idx="13579">
                  <c:v>24</c:v>
                </c:pt>
                <c:pt idx="13580">
                  <c:v>30</c:v>
                </c:pt>
                <c:pt idx="13581">
                  <c:v>32</c:v>
                </c:pt>
                <c:pt idx="13582">
                  <c:v>18</c:v>
                </c:pt>
                <c:pt idx="13583">
                  <c:v>24</c:v>
                </c:pt>
                <c:pt idx="13584">
                  <c:v>25</c:v>
                </c:pt>
                <c:pt idx="13585">
                  <c:v>30</c:v>
                </c:pt>
                <c:pt idx="13586">
                  <c:v>22</c:v>
                </c:pt>
                <c:pt idx="13587">
                  <c:v>26</c:v>
                </c:pt>
                <c:pt idx="13588">
                  <c:v>20</c:v>
                </c:pt>
                <c:pt idx="13589">
                  <c:v>20</c:v>
                </c:pt>
                <c:pt idx="13590">
                  <c:v>23</c:v>
                </c:pt>
                <c:pt idx="13591">
                  <c:v>19</c:v>
                </c:pt>
                <c:pt idx="13592">
                  <c:v>19</c:v>
                </c:pt>
                <c:pt idx="13593">
                  <c:v>27</c:v>
                </c:pt>
                <c:pt idx="13594">
                  <c:v>18</c:v>
                </c:pt>
                <c:pt idx="13595">
                  <c:v>18</c:v>
                </c:pt>
                <c:pt idx="13596">
                  <c:v>23</c:v>
                </c:pt>
                <c:pt idx="13597">
                  <c:v>22</c:v>
                </c:pt>
                <c:pt idx="13598">
                  <c:v>19</c:v>
                </c:pt>
                <c:pt idx="13599">
                  <c:v>18</c:v>
                </c:pt>
                <c:pt idx="13600">
                  <c:v>25</c:v>
                </c:pt>
                <c:pt idx="13601">
                  <c:v>25</c:v>
                </c:pt>
                <c:pt idx="13602">
                  <c:v>20</c:v>
                </c:pt>
                <c:pt idx="13603">
                  <c:v>21</c:v>
                </c:pt>
                <c:pt idx="13604">
                  <c:v>26</c:v>
                </c:pt>
                <c:pt idx="13605">
                  <c:v>22</c:v>
                </c:pt>
                <c:pt idx="13606">
                  <c:v>22</c:v>
                </c:pt>
                <c:pt idx="13607">
                  <c:v>20</c:v>
                </c:pt>
                <c:pt idx="13608">
                  <c:v>24</c:v>
                </c:pt>
                <c:pt idx="13609">
                  <c:v>30</c:v>
                </c:pt>
                <c:pt idx="13610">
                  <c:v>22</c:v>
                </c:pt>
                <c:pt idx="13611">
                  <c:v>22</c:v>
                </c:pt>
                <c:pt idx="13612">
                  <c:v>27</c:v>
                </c:pt>
                <c:pt idx="13613">
                  <c:v>22</c:v>
                </c:pt>
                <c:pt idx="13614">
                  <c:v>22</c:v>
                </c:pt>
                <c:pt idx="13615">
                  <c:v>25</c:v>
                </c:pt>
                <c:pt idx="13616">
                  <c:v>18</c:v>
                </c:pt>
                <c:pt idx="13617">
                  <c:v>22</c:v>
                </c:pt>
                <c:pt idx="13618">
                  <c:v>25</c:v>
                </c:pt>
                <c:pt idx="13619">
                  <c:v>22</c:v>
                </c:pt>
                <c:pt idx="13620">
                  <c:v>21</c:v>
                </c:pt>
                <c:pt idx="13621">
                  <c:v>23</c:v>
                </c:pt>
                <c:pt idx="13622">
                  <c:v>21</c:v>
                </c:pt>
                <c:pt idx="13623">
                  <c:v>20</c:v>
                </c:pt>
                <c:pt idx="13624">
                  <c:v>24</c:v>
                </c:pt>
                <c:pt idx="13625">
                  <c:v>21</c:v>
                </c:pt>
                <c:pt idx="13626">
                  <c:v>23</c:v>
                </c:pt>
                <c:pt idx="13627">
                  <c:v>21</c:v>
                </c:pt>
                <c:pt idx="13628">
                  <c:v>26</c:v>
                </c:pt>
                <c:pt idx="13629">
                  <c:v>22</c:v>
                </c:pt>
                <c:pt idx="13630">
                  <c:v>32</c:v>
                </c:pt>
                <c:pt idx="13631">
                  <c:v>26</c:v>
                </c:pt>
                <c:pt idx="13632">
                  <c:v>21</c:v>
                </c:pt>
                <c:pt idx="13633">
                  <c:v>23</c:v>
                </c:pt>
                <c:pt idx="13634">
                  <c:v>23</c:v>
                </c:pt>
                <c:pt idx="13635">
                  <c:v>18</c:v>
                </c:pt>
                <c:pt idx="13636">
                  <c:v>25</c:v>
                </c:pt>
                <c:pt idx="13637">
                  <c:v>24</c:v>
                </c:pt>
                <c:pt idx="13638">
                  <c:v>25</c:v>
                </c:pt>
                <c:pt idx="13639">
                  <c:v>20</c:v>
                </c:pt>
                <c:pt idx="13640">
                  <c:v>19</c:v>
                </c:pt>
                <c:pt idx="13641">
                  <c:v>19</c:v>
                </c:pt>
                <c:pt idx="13642">
                  <c:v>25</c:v>
                </c:pt>
                <c:pt idx="13643">
                  <c:v>21</c:v>
                </c:pt>
                <c:pt idx="13644">
                  <c:v>20</c:v>
                </c:pt>
                <c:pt idx="13645">
                  <c:v>32</c:v>
                </c:pt>
                <c:pt idx="13646">
                  <c:v>26</c:v>
                </c:pt>
                <c:pt idx="13647">
                  <c:v>22</c:v>
                </c:pt>
                <c:pt idx="13648">
                  <c:v>23</c:v>
                </c:pt>
                <c:pt idx="13649">
                  <c:v>20</c:v>
                </c:pt>
                <c:pt idx="13650">
                  <c:v>23</c:v>
                </c:pt>
                <c:pt idx="13651">
                  <c:v>28</c:v>
                </c:pt>
                <c:pt idx="13652">
                  <c:v>22</c:v>
                </c:pt>
                <c:pt idx="13653">
                  <c:v>23</c:v>
                </c:pt>
                <c:pt idx="13654">
                  <c:v>34</c:v>
                </c:pt>
                <c:pt idx="13655">
                  <c:v>28</c:v>
                </c:pt>
                <c:pt idx="13656">
                  <c:v>22</c:v>
                </c:pt>
                <c:pt idx="13657">
                  <c:v>19</c:v>
                </c:pt>
                <c:pt idx="13658">
                  <c:v>27</c:v>
                </c:pt>
                <c:pt idx="13659">
                  <c:v>18</c:v>
                </c:pt>
                <c:pt idx="13660">
                  <c:v>21</c:v>
                </c:pt>
                <c:pt idx="13661">
                  <c:v>21</c:v>
                </c:pt>
                <c:pt idx="13662">
                  <c:v>23</c:v>
                </c:pt>
                <c:pt idx="13663">
                  <c:v>25</c:v>
                </c:pt>
                <c:pt idx="13664">
                  <c:v>23</c:v>
                </c:pt>
                <c:pt idx="13665">
                  <c:v>22</c:v>
                </c:pt>
                <c:pt idx="13666">
                  <c:v>19</c:v>
                </c:pt>
                <c:pt idx="13667">
                  <c:v>28</c:v>
                </c:pt>
                <c:pt idx="13668">
                  <c:v>27</c:v>
                </c:pt>
                <c:pt idx="13669">
                  <c:v>20</c:v>
                </c:pt>
                <c:pt idx="13670">
                  <c:v>22</c:v>
                </c:pt>
                <c:pt idx="13671">
                  <c:v>21</c:v>
                </c:pt>
                <c:pt idx="13672">
                  <c:v>26</c:v>
                </c:pt>
                <c:pt idx="13673">
                  <c:v>21</c:v>
                </c:pt>
                <c:pt idx="13674">
                  <c:v>20</c:v>
                </c:pt>
                <c:pt idx="13675">
                  <c:v>23</c:v>
                </c:pt>
                <c:pt idx="13676">
                  <c:v>22</c:v>
                </c:pt>
                <c:pt idx="13677">
                  <c:v>31</c:v>
                </c:pt>
                <c:pt idx="13678">
                  <c:v>21</c:v>
                </c:pt>
                <c:pt idx="13679">
                  <c:v>23</c:v>
                </c:pt>
                <c:pt idx="13680">
                  <c:v>25</c:v>
                </c:pt>
                <c:pt idx="13681">
                  <c:v>18</c:v>
                </c:pt>
                <c:pt idx="13682">
                  <c:v>20</c:v>
                </c:pt>
                <c:pt idx="13683">
                  <c:v>28</c:v>
                </c:pt>
                <c:pt idx="13684">
                  <c:v>25</c:v>
                </c:pt>
                <c:pt idx="13685">
                  <c:v>25</c:v>
                </c:pt>
                <c:pt idx="13686">
                  <c:v>23</c:v>
                </c:pt>
                <c:pt idx="13687">
                  <c:v>20</c:v>
                </c:pt>
                <c:pt idx="13688">
                  <c:v>27</c:v>
                </c:pt>
                <c:pt idx="13689">
                  <c:v>22</c:v>
                </c:pt>
                <c:pt idx="13690">
                  <c:v>35</c:v>
                </c:pt>
                <c:pt idx="13691">
                  <c:v>29</c:v>
                </c:pt>
                <c:pt idx="13692">
                  <c:v>19</c:v>
                </c:pt>
                <c:pt idx="13693">
                  <c:v>22</c:v>
                </c:pt>
                <c:pt idx="13694">
                  <c:v>26</c:v>
                </c:pt>
                <c:pt idx="13695">
                  <c:v>23</c:v>
                </c:pt>
                <c:pt idx="13696">
                  <c:v>32</c:v>
                </c:pt>
                <c:pt idx="13697">
                  <c:v>21</c:v>
                </c:pt>
                <c:pt idx="13698">
                  <c:v>21</c:v>
                </c:pt>
                <c:pt idx="13699">
                  <c:v>17</c:v>
                </c:pt>
                <c:pt idx="13700">
                  <c:v>24</c:v>
                </c:pt>
                <c:pt idx="13701">
                  <c:v>24</c:v>
                </c:pt>
                <c:pt idx="13702">
                  <c:v>20</c:v>
                </c:pt>
                <c:pt idx="13703">
                  <c:v>29</c:v>
                </c:pt>
                <c:pt idx="13704">
                  <c:v>19</c:v>
                </c:pt>
                <c:pt idx="13705">
                  <c:v>21</c:v>
                </c:pt>
                <c:pt idx="13706">
                  <c:v>28</c:v>
                </c:pt>
                <c:pt idx="13707">
                  <c:v>25</c:v>
                </c:pt>
                <c:pt idx="13708">
                  <c:v>31</c:v>
                </c:pt>
                <c:pt idx="13709">
                  <c:v>19</c:v>
                </c:pt>
                <c:pt idx="13710">
                  <c:v>23</c:v>
                </c:pt>
                <c:pt idx="13711">
                  <c:v>32</c:v>
                </c:pt>
                <c:pt idx="13712">
                  <c:v>22</c:v>
                </c:pt>
                <c:pt idx="13713">
                  <c:v>20</c:v>
                </c:pt>
                <c:pt idx="13714">
                  <c:v>19</c:v>
                </c:pt>
                <c:pt idx="13715">
                  <c:v>21</c:v>
                </c:pt>
                <c:pt idx="13716">
                  <c:v>21</c:v>
                </c:pt>
                <c:pt idx="13717">
                  <c:v>21</c:v>
                </c:pt>
                <c:pt idx="13718">
                  <c:v>20</c:v>
                </c:pt>
                <c:pt idx="13719">
                  <c:v>22</c:v>
                </c:pt>
                <c:pt idx="13720">
                  <c:v>27</c:v>
                </c:pt>
                <c:pt idx="13721">
                  <c:v>31</c:v>
                </c:pt>
                <c:pt idx="13722">
                  <c:v>26</c:v>
                </c:pt>
                <c:pt idx="13723">
                  <c:v>25</c:v>
                </c:pt>
                <c:pt idx="13724">
                  <c:v>35</c:v>
                </c:pt>
                <c:pt idx="13725">
                  <c:v>27</c:v>
                </c:pt>
                <c:pt idx="13726">
                  <c:v>22</c:v>
                </c:pt>
                <c:pt idx="13727">
                  <c:v>26</c:v>
                </c:pt>
                <c:pt idx="13728">
                  <c:v>21</c:v>
                </c:pt>
                <c:pt idx="13729">
                  <c:v>24</c:v>
                </c:pt>
                <c:pt idx="13730">
                  <c:v>22</c:v>
                </c:pt>
                <c:pt idx="13731">
                  <c:v>29</c:v>
                </c:pt>
                <c:pt idx="13732">
                  <c:v>22</c:v>
                </c:pt>
                <c:pt idx="13733">
                  <c:v>30</c:v>
                </c:pt>
                <c:pt idx="13734">
                  <c:v>21</c:v>
                </c:pt>
                <c:pt idx="13735">
                  <c:v>27</c:v>
                </c:pt>
                <c:pt idx="13736">
                  <c:v>35</c:v>
                </c:pt>
                <c:pt idx="13737">
                  <c:v>22</c:v>
                </c:pt>
                <c:pt idx="13738">
                  <c:v>29</c:v>
                </c:pt>
                <c:pt idx="13739">
                  <c:v>33</c:v>
                </c:pt>
                <c:pt idx="13740">
                  <c:v>23</c:v>
                </c:pt>
                <c:pt idx="13741">
                  <c:v>25</c:v>
                </c:pt>
                <c:pt idx="13742">
                  <c:v>27</c:v>
                </c:pt>
                <c:pt idx="13743">
                  <c:v>32</c:v>
                </c:pt>
                <c:pt idx="13744">
                  <c:v>27</c:v>
                </c:pt>
                <c:pt idx="13745">
                  <c:v>32</c:v>
                </c:pt>
                <c:pt idx="13746">
                  <c:v>36</c:v>
                </c:pt>
                <c:pt idx="13747">
                  <c:v>19</c:v>
                </c:pt>
                <c:pt idx="13748">
                  <c:v>27</c:v>
                </c:pt>
                <c:pt idx="13749">
                  <c:v>23</c:v>
                </c:pt>
                <c:pt idx="13750">
                  <c:v>26</c:v>
                </c:pt>
                <c:pt idx="13751">
                  <c:v>31</c:v>
                </c:pt>
                <c:pt idx="13752">
                  <c:v>28</c:v>
                </c:pt>
                <c:pt idx="13753">
                  <c:v>21</c:v>
                </c:pt>
                <c:pt idx="13754">
                  <c:v>21</c:v>
                </c:pt>
                <c:pt idx="13755">
                  <c:v>18</c:v>
                </c:pt>
                <c:pt idx="13756">
                  <c:v>20</c:v>
                </c:pt>
                <c:pt idx="13757">
                  <c:v>32</c:v>
                </c:pt>
                <c:pt idx="13758">
                  <c:v>25</c:v>
                </c:pt>
                <c:pt idx="13759">
                  <c:v>31</c:v>
                </c:pt>
                <c:pt idx="13760">
                  <c:v>20</c:v>
                </c:pt>
                <c:pt idx="13761">
                  <c:v>23</c:v>
                </c:pt>
                <c:pt idx="13762">
                  <c:v>26</c:v>
                </c:pt>
                <c:pt idx="13763">
                  <c:v>20</c:v>
                </c:pt>
                <c:pt idx="13764">
                  <c:v>22</c:v>
                </c:pt>
                <c:pt idx="13765">
                  <c:v>30</c:v>
                </c:pt>
                <c:pt idx="13766">
                  <c:v>24</c:v>
                </c:pt>
                <c:pt idx="13767">
                  <c:v>20</c:v>
                </c:pt>
                <c:pt idx="13768">
                  <c:v>22</c:v>
                </c:pt>
                <c:pt idx="13769">
                  <c:v>30</c:v>
                </c:pt>
                <c:pt idx="13770">
                  <c:v>33</c:v>
                </c:pt>
                <c:pt idx="13771">
                  <c:v>20</c:v>
                </c:pt>
                <c:pt idx="13772">
                  <c:v>19</c:v>
                </c:pt>
                <c:pt idx="13773">
                  <c:v>27</c:v>
                </c:pt>
                <c:pt idx="13774">
                  <c:v>24</c:v>
                </c:pt>
                <c:pt idx="13775">
                  <c:v>24</c:v>
                </c:pt>
                <c:pt idx="13776">
                  <c:v>25</c:v>
                </c:pt>
                <c:pt idx="13777">
                  <c:v>22</c:v>
                </c:pt>
                <c:pt idx="13778">
                  <c:v>21</c:v>
                </c:pt>
                <c:pt idx="13779">
                  <c:v>19</c:v>
                </c:pt>
                <c:pt idx="13780">
                  <c:v>28</c:v>
                </c:pt>
                <c:pt idx="13781">
                  <c:v>25</c:v>
                </c:pt>
                <c:pt idx="13782">
                  <c:v>20</c:v>
                </c:pt>
                <c:pt idx="13783">
                  <c:v>24</c:v>
                </c:pt>
                <c:pt idx="13784">
                  <c:v>23</c:v>
                </c:pt>
                <c:pt idx="13785">
                  <c:v>32</c:v>
                </c:pt>
                <c:pt idx="13786">
                  <c:v>20</c:v>
                </c:pt>
                <c:pt idx="13787">
                  <c:v>18</c:v>
                </c:pt>
                <c:pt idx="13788">
                  <c:v>30</c:v>
                </c:pt>
                <c:pt idx="13789">
                  <c:v>22</c:v>
                </c:pt>
                <c:pt idx="13790">
                  <c:v>21</c:v>
                </c:pt>
                <c:pt idx="13791">
                  <c:v>19</c:v>
                </c:pt>
                <c:pt idx="13792">
                  <c:v>26</c:v>
                </c:pt>
                <c:pt idx="13793">
                  <c:v>19</c:v>
                </c:pt>
                <c:pt idx="13794">
                  <c:v>18</c:v>
                </c:pt>
                <c:pt idx="13795">
                  <c:v>27</c:v>
                </c:pt>
                <c:pt idx="13796">
                  <c:v>20</c:v>
                </c:pt>
                <c:pt idx="13797">
                  <c:v>18</c:v>
                </c:pt>
                <c:pt idx="13798">
                  <c:v>20</c:v>
                </c:pt>
                <c:pt idx="13799">
                  <c:v>25</c:v>
                </c:pt>
                <c:pt idx="13800">
                  <c:v>20</c:v>
                </c:pt>
                <c:pt idx="13801">
                  <c:v>22</c:v>
                </c:pt>
                <c:pt idx="13802">
                  <c:v>21</c:v>
                </c:pt>
                <c:pt idx="13803">
                  <c:v>21</c:v>
                </c:pt>
                <c:pt idx="13804">
                  <c:v>21</c:v>
                </c:pt>
                <c:pt idx="13805">
                  <c:v>21</c:v>
                </c:pt>
                <c:pt idx="13806">
                  <c:v>24</c:v>
                </c:pt>
                <c:pt idx="13807">
                  <c:v>28</c:v>
                </c:pt>
                <c:pt idx="13808">
                  <c:v>23</c:v>
                </c:pt>
                <c:pt idx="13809">
                  <c:v>19</c:v>
                </c:pt>
                <c:pt idx="13810">
                  <c:v>32</c:v>
                </c:pt>
                <c:pt idx="13811">
                  <c:v>22</c:v>
                </c:pt>
                <c:pt idx="13812">
                  <c:v>22</c:v>
                </c:pt>
                <c:pt idx="13813">
                  <c:v>25</c:v>
                </c:pt>
                <c:pt idx="13814">
                  <c:v>19</c:v>
                </c:pt>
                <c:pt idx="13815">
                  <c:v>33</c:v>
                </c:pt>
                <c:pt idx="13816">
                  <c:v>24</c:v>
                </c:pt>
                <c:pt idx="13817">
                  <c:v>18</c:v>
                </c:pt>
                <c:pt idx="13818">
                  <c:v>19</c:v>
                </c:pt>
                <c:pt idx="13819">
                  <c:v>21</c:v>
                </c:pt>
                <c:pt idx="13820">
                  <c:v>29</c:v>
                </c:pt>
                <c:pt idx="13821">
                  <c:v>24</c:v>
                </c:pt>
                <c:pt idx="13822">
                  <c:v>18</c:v>
                </c:pt>
                <c:pt idx="13823">
                  <c:v>34</c:v>
                </c:pt>
                <c:pt idx="13824">
                  <c:v>31</c:v>
                </c:pt>
                <c:pt idx="13825">
                  <c:v>23</c:v>
                </c:pt>
                <c:pt idx="13826">
                  <c:v>22</c:v>
                </c:pt>
                <c:pt idx="13827">
                  <c:v>32</c:v>
                </c:pt>
                <c:pt idx="13828">
                  <c:v>34</c:v>
                </c:pt>
                <c:pt idx="13829">
                  <c:v>18</c:v>
                </c:pt>
                <c:pt idx="13830">
                  <c:v>24</c:v>
                </c:pt>
                <c:pt idx="13831">
                  <c:v>25</c:v>
                </c:pt>
                <c:pt idx="13832">
                  <c:v>26</c:v>
                </c:pt>
                <c:pt idx="13833">
                  <c:v>22</c:v>
                </c:pt>
                <c:pt idx="13834">
                  <c:v>17</c:v>
                </c:pt>
                <c:pt idx="13835">
                  <c:v>23</c:v>
                </c:pt>
                <c:pt idx="13836">
                  <c:v>17</c:v>
                </c:pt>
                <c:pt idx="13837">
                  <c:v>26</c:v>
                </c:pt>
                <c:pt idx="13838">
                  <c:v>30</c:v>
                </c:pt>
                <c:pt idx="13839">
                  <c:v>23</c:v>
                </c:pt>
                <c:pt idx="13840">
                  <c:v>25</c:v>
                </c:pt>
                <c:pt idx="13841">
                  <c:v>27</c:v>
                </c:pt>
                <c:pt idx="13842">
                  <c:v>19</c:v>
                </c:pt>
                <c:pt idx="13843">
                  <c:v>24</c:v>
                </c:pt>
                <c:pt idx="13844">
                  <c:v>21</c:v>
                </c:pt>
                <c:pt idx="13845">
                  <c:v>22</c:v>
                </c:pt>
                <c:pt idx="13846">
                  <c:v>18</c:v>
                </c:pt>
                <c:pt idx="13847">
                  <c:v>26</c:v>
                </c:pt>
                <c:pt idx="13848">
                  <c:v>26</c:v>
                </c:pt>
                <c:pt idx="13849">
                  <c:v>31</c:v>
                </c:pt>
                <c:pt idx="13850">
                  <c:v>18</c:v>
                </c:pt>
                <c:pt idx="13851">
                  <c:v>34</c:v>
                </c:pt>
                <c:pt idx="13852">
                  <c:v>20</c:v>
                </c:pt>
                <c:pt idx="13853">
                  <c:v>26</c:v>
                </c:pt>
                <c:pt idx="13854">
                  <c:v>32</c:v>
                </c:pt>
                <c:pt idx="13855">
                  <c:v>22</c:v>
                </c:pt>
                <c:pt idx="13856">
                  <c:v>20</c:v>
                </c:pt>
                <c:pt idx="13857">
                  <c:v>24</c:v>
                </c:pt>
                <c:pt idx="13858">
                  <c:v>19</c:v>
                </c:pt>
                <c:pt idx="13859">
                  <c:v>20</c:v>
                </c:pt>
                <c:pt idx="13860">
                  <c:v>30</c:v>
                </c:pt>
                <c:pt idx="13861">
                  <c:v>24</c:v>
                </c:pt>
                <c:pt idx="13862">
                  <c:v>27</c:v>
                </c:pt>
                <c:pt idx="13863">
                  <c:v>26</c:v>
                </c:pt>
                <c:pt idx="13864">
                  <c:v>20</c:v>
                </c:pt>
                <c:pt idx="13865">
                  <c:v>21</c:v>
                </c:pt>
                <c:pt idx="13866">
                  <c:v>29</c:v>
                </c:pt>
                <c:pt idx="13867">
                  <c:v>22</c:v>
                </c:pt>
                <c:pt idx="13868">
                  <c:v>27</c:v>
                </c:pt>
                <c:pt idx="13869">
                  <c:v>22</c:v>
                </c:pt>
                <c:pt idx="13870">
                  <c:v>22</c:v>
                </c:pt>
                <c:pt idx="13871">
                  <c:v>18</c:v>
                </c:pt>
                <c:pt idx="13872">
                  <c:v>22</c:v>
                </c:pt>
                <c:pt idx="13873">
                  <c:v>24</c:v>
                </c:pt>
                <c:pt idx="13874">
                  <c:v>21</c:v>
                </c:pt>
                <c:pt idx="13875">
                  <c:v>20</c:v>
                </c:pt>
                <c:pt idx="13876">
                  <c:v>20</c:v>
                </c:pt>
                <c:pt idx="13877">
                  <c:v>36</c:v>
                </c:pt>
                <c:pt idx="13878">
                  <c:v>27</c:v>
                </c:pt>
                <c:pt idx="13879">
                  <c:v>28</c:v>
                </c:pt>
                <c:pt idx="13880">
                  <c:v>19</c:v>
                </c:pt>
                <c:pt idx="13881">
                  <c:v>25</c:v>
                </c:pt>
                <c:pt idx="13882">
                  <c:v>21</c:v>
                </c:pt>
                <c:pt idx="13883">
                  <c:v>25</c:v>
                </c:pt>
                <c:pt idx="13884">
                  <c:v>20</c:v>
                </c:pt>
                <c:pt idx="13885">
                  <c:v>21</c:v>
                </c:pt>
                <c:pt idx="13886">
                  <c:v>22</c:v>
                </c:pt>
                <c:pt idx="13887">
                  <c:v>18</c:v>
                </c:pt>
                <c:pt idx="13888">
                  <c:v>20</c:v>
                </c:pt>
                <c:pt idx="13889">
                  <c:v>32</c:v>
                </c:pt>
                <c:pt idx="13890">
                  <c:v>28</c:v>
                </c:pt>
                <c:pt idx="13891">
                  <c:v>20</c:v>
                </c:pt>
                <c:pt idx="13892">
                  <c:v>27</c:v>
                </c:pt>
                <c:pt idx="13893">
                  <c:v>28</c:v>
                </c:pt>
                <c:pt idx="13894">
                  <c:v>23</c:v>
                </c:pt>
                <c:pt idx="13895">
                  <c:v>20</c:v>
                </c:pt>
                <c:pt idx="13896">
                  <c:v>19</c:v>
                </c:pt>
                <c:pt idx="13897">
                  <c:v>29</c:v>
                </c:pt>
                <c:pt idx="13898">
                  <c:v>24</c:v>
                </c:pt>
                <c:pt idx="13899">
                  <c:v>21</c:v>
                </c:pt>
                <c:pt idx="13900">
                  <c:v>21</c:v>
                </c:pt>
                <c:pt idx="13901">
                  <c:v>31</c:v>
                </c:pt>
                <c:pt idx="13902">
                  <c:v>27</c:v>
                </c:pt>
                <c:pt idx="13903">
                  <c:v>27</c:v>
                </c:pt>
                <c:pt idx="13904">
                  <c:v>25</c:v>
                </c:pt>
                <c:pt idx="13905">
                  <c:v>26</c:v>
                </c:pt>
                <c:pt idx="13906">
                  <c:v>20</c:v>
                </c:pt>
                <c:pt idx="13907">
                  <c:v>18</c:v>
                </c:pt>
                <c:pt idx="13908">
                  <c:v>20</c:v>
                </c:pt>
                <c:pt idx="13909">
                  <c:v>24</c:v>
                </c:pt>
                <c:pt idx="13910">
                  <c:v>24</c:v>
                </c:pt>
                <c:pt idx="13911">
                  <c:v>22</c:v>
                </c:pt>
                <c:pt idx="13912">
                  <c:v>30</c:v>
                </c:pt>
                <c:pt idx="13913">
                  <c:v>21</c:v>
                </c:pt>
                <c:pt idx="13914">
                  <c:v>18</c:v>
                </c:pt>
                <c:pt idx="13915">
                  <c:v>21</c:v>
                </c:pt>
                <c:pt idx="13916">
                  <c:v>23</c:v>
                </c:pt>
                <c:pt idx="13917">
                  <c:v>19</c:v>
                </c:pt>
                <c:pt idx="13918">
                  <c:v>20</c:v>
                </c:pt>
                <c:pt idx="13919">
                  <c:v>21</c:v>
                </c:pt>
                <c:pt idx="13920">
                  <c:v>25</c:v>
                </c:pt>
                <c:pt idx="13921">
                  <c:v>23</c:v>
                </c:pt>
                <c:pt idx="13922">
                  <c:v>25</c:v>
                </c:pt>
                <c:pt idx="13923">
                  <c:v>20</c:v>
                </c:pt>
                <c:pt idx="13924">
                  <c:v>22</c:v>
                </c:pt>
                <c:pt idx="13925">
                  <c:v>30</c:v>
                </c:pt>
                <c:pt idx="13926">
                  <c:v>21</c:v>
                </c:pt>
                <c:pt idx="13927">
                  <c:v>17</c:v>
                </c:pt>
                <c:pt idx="13928">
                  <c:v>20</c:v>
                </c:pt>
                <c:pt idx="13929">
                  <c:v>18</c:v>
                </c:pt>
                <c:pt idx="13930">
                  <c:v>25</c:v>
                </c:pt>
                <c:pt idx="13931">
                  <c:v>22</c:v>
                </c:pt>
                <c:pt idx="13932">
                  <c:v>21</c:v>
                </c:pt>
                <c:pt idx="13933">
                  <c:v>22</c:v>
                </c:pt>
                <c:pt idx="13934">
                  <c:v>22</c:v>
                </c:pt>
                <c:pt idx="13935">
                  <c:v>20</c:v>
                </c:pt>
                <c:pt idx="13936">
                  <c:v>33</c:v>
                </c:pt>
                <c:pt idx="13937">
                  <c:v>30</c:v>
                </c:pt>
                <c:pt idx="13938">
                  <c:v>22</c:v>
                </c:pt>
                <c:pt idx="13939">
                  <c:v>19</c:v>
                </c:pt>
                <c:pt idx="13940">
                  <c:v>21</c:v>
                </c:pt>
                <c:pt idx="13941">
                  <c:v>27</c:v>
                </c:pt>
                <c:pt idx="13942">
                  <c:v>29</c:v>
                </c:pt>
                <c:pt idx="13943">
                  <c:v>25</c:v>
                </c:pt>
                <c:pt idx="13944">
                  <c:v>26</c:v>
                </c:pt>
                <c:pt idx="13945">
                  <c:v>20</c:v>
                </c:pt>
                <c:pt idx="13946">
                  <c:v>19</c:v>
                </c:pt>
                <c:pt idx="13947">
                  <c:v>18</c:v>
                </c:pt>
                <c:pt idx="13948">
                  <c:v>20</c:v>
                </c:pt>
                <c:pt idx="13949">
                  <c:v>19</c:v>
                </c:pt>
                <c:pt idx="13950">
                  <c:v>29</c:v>
                </c:pt>
                <c:pt idx="13951">
                  <c:v>33</c:v>
                </c:pt>
                <c:pt idx="13952">
                  <c:v>20</c:v>
                </c:pt>
                <c:pt idx="13953">
                  <c:v>20</c:v>
                </c:pt>
                <c:pt idx="13954">
                  <c:v>21</c:v>
                </c:pt>
                <c:pt idx="13955">
                  <c:v>19</c:v>
                </c:pt>
                <c:pt idx="13956">
                  <c:v>23</c:v>
                </c:pt>
                <c:pt idx="13957">
                  <c:v>27</c:v>
                </c:pt>
                <c:pt idx="13958">
                  <c:v>20</c:v>
                </c:pt>
                <c:pt idx="13959">
                  <c:v>22</c:v>
                </c:pt>
                <c:pt idx="13960">
                  <c:v>21</c:v>
                </c:pt>
                <c:pt idx="13961">
                  <c:v>17</c:v>
                </c:pt>
                <c:pt idx="13962">
                  <c:v>24</c:v>
                </c:pt>
                <c:pt idx="13963">
                  <c:v>27</c:v>
                </c:pt>
                <c:pt idx="13964">
                  <c:v>28</c:v>
                </c:pt>
                <c:pt idx="13965">
                  <c:v>25</c:v>
                </c:pt>
                <c:pt idx="13966">
                  <c:v>19</c:v>
                </c:pt>
                <c:pt idx="13967">
                  <c:v>19</c:v>
                </c:pt>
                <c:pt idx="13968">
                  <c:v>18</c:v>
                </c:pt>
                <c:pt idx="13969">
                  <c:v>21</c:v>
                </c:pt>
                <c:pt idx="13970">
                  <c:v>23</c:v>
                </c:pt>
                <c:pt idx="13971">
                  <c:v>24</c:v>
                </c:pt>
                <c:pt idx="13972">
                  <c:v>21</c:v>
                </c:pt>
                <c:pt idx="13973">
                  <c:v>21</c:v>
                </c:pt>
                <c:pt idx="13974">
                  <c:v>20</c:v>
                </c:pt>
                <c:pt idx="13975">
                  <c:v>20</c:v>
                </c:pt>
                <c:pt idx="13976">
                  <c:v>32</c:v>
                </c:pt>
                <c:pt idx="13977">
                  <c:v>25</c:v>
                </c:pt>
                <c:pt idx="13978">
                  <c:v>29</c:v>
                </c:pt>
                <c:pt idx="13979">
                  <c:v>21</c:v>
                </c:pt>
                <c:pt idx="13980">
                  <c:v>22</c:v>
                </c:pt>
                <c:pt idx="13981">
                  <c:v>21</c:v>
                </c:pt>
                <c:pt idx="13982">
                  <c:v>20</c:v>
                </c:pt>
                <c:pt idx="13983">
                  <c:v>21</c:v>
                </c:pt>
                <c:pt idx="13984">
                  <c:v>19</c:v>
                </c:pt>
                <c:pt idx="13985">
                  <c:v>27</c:v>
                </c:pt>
                <c:pt idx="13986">
                  <c:v>19</c:v>
                </c:pt>
                <c:pt idx="13987">
                  <c:v>20</c:v>
                </c:pt>
                <c:pt idx="13988">
                  <c:v>25</c:v>
                </c:pt>
                <c:pt idx="13989">
                  <c:v>30</c:v>
                </c:pt>
                <c:pt idx="13990">
                  <c:v>19</c:v>
                </c:pt>
                <c:pt idx="13991">
                  <c:v>24</c:v>
                </c:pt>
                <c:pt idx="13992">
                  <c:v>23</c:v>
                </c:pt>
                <c:pt idx="13993">
                  <c:v>28</c:v>
                </c:pt>
                <c:pt idx="13994">
                  <c:v>31</c:v>
                </c:pt>
                <c:pt idx="13995">
                  <c:v>22</c:v>
                </c:pt>
                <c:pt idx="13996">
                  <c:v>29</c:v>
                </c:pt>
                <c:pt idx="13997">
                  <c:v>21</c:v>
                </c:pt>
                <c:pt idx="13998">
                  <c:v>18</c:v>
                </c:pt>
                <c:pt idx="13999">
                  <c:v>18</c:v>
                </c:pt>
                <c:pt idx="14000">
                  <c:v>24</c:v>
                </c:pt>
                <c:pt idx="14001">
                  <c:v>24</c:v>
                </c:pt>
                <c:pt idx="14002">
                  <c:v>32</c:v>
                </c:pt>
                <c:pt idx="14003">
                  <c:v>24</c:v>
                </c:pt>
                <c:pt idx="14004">
                  <c:v>21</c:v>
                </c:pt>
                <c:pt idx="14005">
                  <c:v>20</c:v>
                </c:pt>
                <c:pt idx="14006">
                  <c:v>20</c:v>
                </c:pt>
                <c:pt idx="14007">
                  <c:v>24</c:v>
                </c:pt>
                <c:pt idx="14008">
                  <c:v>17</c:v>
                </c:pt>
                <c:pt idx="14009">
                  <c:v>30</c:v>
                </c:pt>
                <c:pt idx="14010">
                  <c:v>24</c:v>
                </c:pt>
                <c:pt idx="14011">
                  <c:v>17</c:v>
                </c:pt>
                <c:pt idx="14012">
                  <c:v>32</c:v>
                </c:pt>
                <c:pt idx="14013">
                  <c:v>33</c:v>
                </c:pt>
                <c:pt idx="14014">
                  <c:v>27</c:v>
                </c:pt>
                <c:pt idx="14015">
                  <c:v>29</c:v>
                </c:pt>
                <c:pt idx="14016">
                  <c:v>22</c:v>
                </c:pt>
                <c:pt idx="14017">
                  <c:v>20</c:v>
                </c:pt>
                <c:pt idx="14018">
                  <c:v>20</c:v>
                </c:pt>
                <c:pt idx="14019">
                  <c:v>19</c:v>
                </c:pt>
                <c:pt idx="14020">
                  <c:v>19</c:v>
                </c:pt>
                <c:pt idx="14021">
                  <c:v>19</c:v>
                </c:pt>
                <c:pt idx="14022">
                  <c:v>18</c:v>
                </c:pt>
                <c:pt idx="14023">
                  <c:v>37</c:v>
                </c:pt>
                <c:pt idx="14024">
                  <c:v>22</c:v>
                </c:pt>
                <c:pt idx="14025">
                  <c:v>27</c:v>
                </c:pt>
                <c:pt idx="14026">
                  <c:v>20</c:v>
                </c:pt>
                <c:pt idx="14027">
                  <c:v>32</c:v>
                </c:pt>
                <c:pt idx="14028">
                  <c:v>28</c:v>
                </c:pt>
                <c:pt idx="14029">
                  <c:v>19</c:v>
                </c:pt>
                <c:pt idx="14030">
                  <c:v>21</c:v>
                </c:pt>
                <c:pt idx="14031">
                  <c:v>18</c:v>
                </c:pt>
                <c:pt idx="14032">
                  <c:v>22</c:v>
                </c:pt>
                <c:pt idx="14033">
                  <c:v>21</c:v>
                </c:pt>
                <c:pt idx="14034">
                  <c:v>22</c:v>
                </c:pt>
                <c:pt idx="14035">
                  <c:v>26</c:v>
                </c:pt>
                <c:pt idx="14036">
                  <c:v>21</c:v>
                </c:pt>
                <c:pt idx="14037">
                  <c:v>32</c:v>
                </c:pt>
                <c:pt idx="14038">
                  <c:v>22</c:v>
                </c:pt>
                <c:pt idx="14039">
                  <c:v>26</c:v>
                </c:pt>
                <c:pt idx="14040">
                  <c:v>26</c:v>
                </c:pt>
                <c:pt idx="14041">
                  <c:v>24</c:v>
                </c:pt>
                <c:pt idx="14042">
                  <c:v>22</c:v>
                </c:pt>
                <c:pt idx="14043">
                  <c:v>27</c:v>
                </c:pt>
                <c:pt idx="14044">
                  <c:v>24</c:v>
                </c:pt>
                <c:pt idx="14045">
                  <c:v>17</c:v>
                </c:pt>
                <c:pt idx="14046">
                  <c:v>20</c:v>
                </c:pt>
                <c:pt idx="14047">
                  <c:v>22</c:v>
                </c:pt>
                <c:pt idx="14048">
                  <c:v>20</c:v>
                </c:pt>
                <c:pt idx="14049">
                  <c:v>17</c:v>
                </c:pt>
                <c:pt idx="14050">
                  <c:v>24</c:v>
                </c:pt>
                <c:pt idx="14051">
                  <c:v>21</c:v>
                </c:pt>
                <c:pt idx="14052">
                  <c:v>26</c:v>
                </c:pt>
                <c:pt idx="14053">
                  <c:v>22</c:v>
                </c:pt>
                <c:pt idx="14054">
                  <c:v>25</c:v>
                </c:pt>
                <c:pt idx="14055">
                  <c:v>18</c:v>
                </c:pt>
                <c:pt idx="14056">
                  <c:v>31</c:v>
                </c:pt>
                <c:pt idx="14057">
                  <c:v>19</c:v>
                </c:pt>
                <c:pt idx="14058">
                  <c:v>23</c:v>
                </c:pt>
                <c:pt idx="14059">
                  <c:v>25</c:v>
                </c:pt>
                <c:pt idx="14060">
                  <c:v>20</c:v>
                </c:pt>
                <c:pt idx="14061">
                  <c:v>20</c:v>
                </c:pt>
                <c:pt idx="14062">
                  <c:v>24</c:v>
                </c:pt>
                <c:pt idx="14063">
                  <c:v>28</c:v>
                </c:pt>
                <c:pt idx="14064">
                  <c:v>21</c:v>
                </c:pt>
                <c:pt idx="14065">
                  <c:v>18</c:v>
                </c:pt>
                <c:pt idx="14066">
                  <c:v>22</c:v>
                </c:pt>
                <c:pt idx="14067">
                  <c:v>33</c:v>
                </c:pt>
                <c:pt idx="14068">
                  <c:v>19</c:v>
                </c:pt>
                <c:pt idx="14069">
                  <c:v>26</c:v>
                </c:pt>
                <c:pt idx="14070">
                  <c:v>27</c:v>
                </c:pt>
                <c:pt idx="14071">
                  <c:v>19</c:v>
                </c:pt>
                <c:pt idx="14072">
                  <c:v>18</c:v>
                </c:pt>
                <c:pt idx="14073">
                  <c:v>19</c:v>
                </c:pt>
                <c:pt idx="14074">
                  <c:v>31</c:v>
                </c:pt>
                <c:pt idx="14075">
                  <c:v>20</c:v>
                </c:pt>
                <c:pt idx="14076">
                  <c:v>21</c:v>
                </c:pt>
                <c:pt idx="14077">
                  <c:v>21</c:v>
                </c:pt>
                <c:pt idx="14078">
                  <c:v>25</c:v>
                </c:pt>
                <c:pt idx="14079">
                  <c:v>25</c:v>
                </c:pt>
                <c:pt idx="14080">
                  <c:v>26</c:v>
                </c:pt>
                <c:pt idx="14081">
                  <c:v>21</c:v>
                </c:pt>
                <c:pt idx="14082">
                  <c:v>18</c:v>
                </c:pt>
                <c:pt idx="14083">
                  <c:v>28</c:v>
                </c:pt>
                <c:pt idx="14084">
                  <c:v>22</c:v>
                </c:pt>
                <c:pt idx="14085">
                  <c:v>19</c:v>
                </c:pt>
                <c:pt idx="14086">
                  <c:v>27</c:v>
                </c:pt>
                <c:pt idx="14087">
                  <c:v>18</c:v>
                </c:pt>
                <c:pt idx="14088">
                  <c:v>29</c:v>
                </c:pt>
                <c:pt idx="14089">
                  <c:v>21</c:v>
                </c:pt>
                <c:pt idx="14090">
                  <c:v>21</c:v>
                </c:pt>
                <c:pt idx="14091">
                  <c:v>19</c:v>
                </c:pt>
                <c:pt idx="14092">
                  <c:v>22</c:v>
                </c:pt>
                <c:pt idx="14093">
                  <c:v>19</c:v>
                </c:pt>
                <c:pt idx="14094">
                  <c:v>22</c:v>
                </c:pt>
                <c:pt idx="14095">
                  <c:v>20</c:v>
                </c:pt>
                <c:pt idx="14096">
                  <c:v>20</c:v>
                </c:pt>
                <c:pt idx="14097">
                  <c:v>25</c:v>
                </c:pt>
                <c:pt idx="14098">
                  <c:v>19</c:v>
                </c:pt>
                <c:pt idx="14099">
                  <c:v>20</c:v>
                </c:pt>
                <c:pt idx="14100">
                  <c:v>23</c:v>
                </c:pt>
                <c:pt idx="14101">
                  <c:v>26</c:v>
                </c:pt>
                <c:pt idx="14102">
                  <c:v>21</c:v>
                </c:pt>
                <c:pt idx="14103">
                  <c:v>19</c:v>
                </c:pt>
                <c:pt idx="14104">
                  <c:v>20</c:v>
                </c:pt>
                <c:pt idx="14105">
                  <c:v>20</c:v>
                </c:pt>
                <c:pt idx="14106">
                  <c:v>23</c:v>
                </c:pt>
                <c:pt idx="14107">
                  <c:v>21</c:v>
                </c:pt>
                <c:pt idx="14108">
                  <c:v>24</c:v>
                </c:pt>
                <c:pt idx="14109">
                  <c:v>24</c:v>
                </c:pt>
                <c:pt idx="14110">
                  <c:v>22</c:v>
                </c:pt>
                <c:pt idx="14111">
                  <c:v>23</c:v>
                </c:pt>
                <c:pt idx="14112">
                  <c:v>23</c:v>
                </c:pt>
                <c:pt idx="14113">
                  <c:v>28</c:v>
                </c:pt>
                <c:pt idx="14114">
                  <c:v>29</c:v>
                </c:pt>
                <c:pt idx="14115">
                  <c:v>20</c:v>
                </c:pt>
                <c:pt idx="14116">
                  <c:v>20</c:v>
                </c:pt>
                <c:pt idx="14117">
                  <c:v>35</c:v>
                </c:pt>
                <c:pt idx="14118">
                  <c:v>37</c:v>
                </c:pt>
                <c:pt idx="14119">
                  <c:v>27</c:v>
                </c:pt>
                <c:pt idx="14120">
                  <c:v>31</c:v>
                </c:pt>
                <c:pt idx="14121">
                  <c:v>20</c:v>
                </c:pt>
                <c:pt idx="14122">
                  <c:v>33</c:v>
                </c:pt>
                <c:pt idx="14123">
                  <c:v>23</c:v>
                </c:pt>
                <c:pt idx="14124">
                  <c:v>19</c:v>
                </c:pt>
                <c:pt idx="14125">
                  <c:v>29</c:v>
                </c:pt>
                <c:pt idx="14126">
                  <c:v>26</c:v>
                </c:pt>
                <c:pt idx="14127">
                  <c:v>22</c:v>
                </c:pt>
                <c:pt idx="14128">
                  <c:v>26</c:v>
                </c:pt>
                <c:pt idx="14129">
                  <c:v>40</c:v>
                </c:pt>
                <c:pt idx="14130">
                  <c:v>24</c:v>
                </c:pt>
                <c:pt idx="14131">
                  <c:v>35</c:v>
                </c:pt>
                <c:pt idx="14132">
                  <c:v>24</c:v>
                </c:pt>
                <c:pt idx="14133">
                  <c:v>29</c:v>
                </c:pt>
                <c:pt idx="14134">
                  <c:v>20</c:v>
                </c:pt>
                <c:pt idx="14135">
                  <c:v>24</c:v>
                </c:pt>
                <c:pt idx="14136">
                  <c:v>19</c:v>
                </c:pt>
                <c:pt idx="14137">
                  <c:v>18</c:v>
                </c:pt>
                <c:pt idx="14138">
                  <c:v>20</c:v>
                </c:pt>
                <c:pt idx="14139">
                  <c:v>24</c:v>
                </c:pt>
                <c:pt idx="14140">
                  <c:v>19</c:v>
                </c:pt>
                <c:pt idx="14141">
                  <c:v>22</c:v>
                </c:pt>
                <c:pt idx="14142">
                  <c:v>26</c:v>
                </c:pt>
                <c:pt idx="14143">
                  <c:v>27</c:v>
                </c:pt>
                <c:pt idx="14144">
                  <c:v>25</c:v>
                </c:pt>
                <c:pt idx="14145">
                  <c:v>20</c:v>
                </c:pt>
                <c:pt idx="14146">
                  <c:v>22</c:v>
                </c:pt>
                <c:pt idx="14147">
                  <c:v>20</c:v>
                </c:pt>
                <c:pt idx="14148">
                  <c:v>17</c:v>
                </c:pt>
                <c:pt idx="14149">
                  <c:v>27</c:v>
                </c:pt>
                <c:pt idx="14150">
                  <c:v>18</c:v>
                </c:pt>
                <c:pt idx="14151">
                  <c:v>25</c:v>
                </c:pt>
                <c:pt idx="14152">
                  <c:v>20</c:v>
                </c:pt>
                <c:pt idx="14153">
                  <c:v>24</c:v>
                </c:pt>
                <c:pt idx="14154">
                  <c:v>22</c:v>
                </c:pt>
                <c:pt idx="14155">
                  <c:v>21</c:v>
                </c:pt>
                <c:pt idx="14156">
                  <c:v>20</c:v>
                </c:pt>
                <c:pt idx="14157">
                  <c:v>22</c:v>
                </c:pt>
                <c:pt idx="14158">
                  <c:v>28</c:v>
                </c:pt>
                <c:pt idx="14159">
                  <c:v>24</c:v>
                </c:pt>
                <c:pt idx="14160">
                  <c:v>23</c:v>
                </c:pt>
                <c:pt idx="14161">
                  <c:v>23</c:v>
                </c:pt>
                <c:pt idx="14162">
                  <c:v>20</c:v>
                </c:pt>
                <c:pt idx="14163">
                  <c:v>19</c:v>
                </c:pt>
                <c:pt idx="14164">
                  <c:v>23</c:v>
                </c:pt>
                <c:pt idx="14165">
                  <c:v>22</c:v>
                </c:pt>
                <c:pt idx="14166">
                  <c:v>19</c:v>
                </c:pt>
                <c:pt idx="14167">
                  <c:v>22</c:v>
                </c:pt>
                <c:pt idx="14168">
                  <c:v>18</c:v>
                </c:pt>
                <c:pt idx="14169">
                  <c:v>25</c:v>
                </c:pt>
                <c:pt idx="14170">
                  <c:v>25</c:v>
                </c:pt>
                <c:pt idx="14171">
                  <c:v>23</c:v>
                </c:pt>
                <c:pt idx="14172">
                  <c:v>26</c:v>
                </c:pt>
                <c:pt idx="14173">
                  <c:v>24</c:v>
                </c:pt>
                <c:pt idx="14174">
                  <c:v>19</c:v>
                </c:pt>
                <c:pt idx="14175">
                  <c:v>22</c:v>
                </c:pt>
                <c:pt idx="14176">
                  <c:v>19</c:v>
                </c:pt>
                <c:pt idx="14177">
                  <c:v>23</c:v>
                </c:pt>
                <c:pt idx="14178">
                  <c:v>19</c:v>
                </c:pt>
                <c:pt idx="14179">
                  <c:v>21</c:v>
                </c:pt>
                <c:pt idx="14180">
                  <c:v>23</c:v>
                </c:pt>
                <c:pt idx="14181">
                  <c:v>31</c:v>
                </c:pt>
                <c:pt idx="14182">
                  <c:v>21</c:v>
                </c:pt>
                <c:pt idx="14183">
                  <c:v>21</c:v>
                </c:pt>
                <c:pt idx="14184">
                  <c:v>25</c:v>
                </c:pt>
                <c:pt idx="14185">
                  <c:v>24</c:v>
                </c:pt>
                <c:pt idx="14186">
                  <c:v>20</c:v>
                </c:pt>
                <c:pt idx="14187">
                  <c:v>33</c:v>
                </c:pt>
                <c:pt idx="14188">
                  <c:v>28</c:v>
                </c:pt>
                <c:pt idx="14189">
                  <c:v>19</c:v>
                </c:pt>
                <c:pt idx="14190">
                  <c:v>23</c:v>
                </c:pt>
                <c:pt idx="14191">
                  <c:v>22</c:v>
                </c:pt>
                <c:pt idx="14192">
                  <c:v>19</c:v>
                </c:pt>
                <c:pt idx="14193">
                  <c:v>22</c:v>
                </c:pt>
                <c:pt idx="14194">
                  <c:v>20</c:v>
                </c:pt>
                <c:pt idx="14195">
                  <c:v>25</c:v>
                </c:pt>
                <c:pt idx="14196">
                  <c:v>20</c:v>
                </c:pt>
                <c:pt idx="14197">
                  <c:v>18</c:v>
                </c:pt>
                <c:pt idx="14198">
                  <c:v>29</c:v>
                </c:pt>
                <c:pt idx="14199">
                  <c:v>24</c:v>
                </c:pt>
                <c:pt idx="14200">
                  <c:v>21</c:v>
                </c:pt>
                <c:pt idx="14201">
                  <c:v>22</c:v>
                </c:pt>
                <c:pt idx="14202">
                  <c:v>22</c:v>
                </c:pt>
                <c:pt idx="14203">
                  <c:v>20</c:v>
                </c:pt>
                <c:pt idx="14204">
                  <c:v>22</c:v>
                </c:pt>
                <c:pt idx="14205">
                  <c:v>25</c:v>
                </c:pt>
                <c:pt idx="14206">
                  <c:v>22</c:v>
                </c:pt>
                <c:pt idx="14207">
                  <c:v>18</c:v>
                </c:pt>
                <c:pt idx="14208">
                  <c:v>25</c:v>
                </c:pt>
                <c:pt idx="14209">
                  <c:v>22</c:v>
                </c:pt>
                <c:pt idx="14210">
                  <c:v>22</c:v>
                </c:pt>
                <c:pt idx="14211">
                  <c:v>32</c:v>
                </c:pt>
                <c:pt idx="14212">
                  <c:v>20</c:v>
                </c:pt>
                <c:pt idx="14213">
                  <c:v>30</c:v>
                </c:pt>
                <c:pt idx="14214">
                  <c:v>22</c:v>
                </c:pt>
                <c:pt idx="14215">
                  <c:v>24</c:v>
                </c:pt>
                <c:pt idx="14216">
                  <c:v>22</c:v>
                </c:pt>
                <c:pt idx="14217">
                  <c:v>21</c:v>
                </c:pt>
                <c:pt idx="14218">
                  <c:v>25</c:v>
                </c:pt>
                <c:pt idx="14219">
                  <c:v>23</c:v>
                </c:pt>
                <c:pt idx="14220">
                  <c:v>22</c:v>
                </c:pt>
                <c:pt idx="14221">
                  <c:v>18</c:v>
                </c:pt>
                <c:pt idx="14222">
                  <c:v>30</c:v>
                </c:pt>
                <c:pt idx="14223">
                  <c:v>28</c:v>
                </c:pt>
                <c:pt idx="14224">
                  <c:v>24</c:v>
                </c:pt>
                <c:pt idx="14225">
                  <c:v>21</c:v>
                </c:pt>
                <c:pt idx="14226">
                  <c:v>19</c:v>
                </c:pt>
                <c:pt idx="14227">
                  <c:v>23</c:v>
                </c:pt>
                <c:pt idx="14228">
                  <c:v>27</c:v>
                </c:pt>
                <c:pt idx="14229">
                  <c:v>19</c:v>
                </c:pt>
                <c:pt idx="14230">
                  <c:v>27</c:v>
                </c:pt>
                <c:pt idx="14231">
                  <c:v>24</c:v>
                </c:pt>
                <c:pt idx="14232">
                  <c:v>24</c:v>
                </c:pt>
                <c:pt idx="14233">
                  <c:v>24</c:v>
                </c:pt>
                <c:pt idx="14234">
                  <c:v>28</c:v>
                </c:pt>
                <c:pt idx="14235">
                  <c:v>22</c:v>
                </c:pt>
                <c:pt idx="14236">
                  <c:v>22</c:v>
                </c:pt>
                <c:pt idx="14237">
                  <c:v>19</c:v>
                </c:pt>
                <c:pt idx="14238">
                  <c:v>31</c:v>
                </c:pt>
                <c:pt idx="14239">
                  <c:v>35</c:v>
                </c:pt>
                <c:pt idx="14240">
                  <c:v>21</c:v>
                </c:pt>
                <c:pt idx="14241">
                  <c:v>22</c:v>
                </c:pt>
                <c:pt idx="14242">
                  <c:v>28</c:v>
                </c:pt>
                <c:pt idx="14243">
                  <c:v>19</c:v>
                </c:pt>
                <c:pt idx="14244">
                  <c:v>20</c:v>
                </c:pt>
                <c:pt idx="14245">
                  <c:v>21</c:v>
                </c:pt>
                <c:pt idx="14246">
                  <c:v>24</c:v>
                </c:pt>
                <c:pt idx="14247">
                  <c:v>28</c:v>
                </c:pt>
                <c:pt idx="14248">
                  <c:v>20</c:v>
                </c:pt>
                <c:pt idx="14249">
                  <c:v>21</c:v>
                </c:pt>
                <c:pt idx="14250">
                  <c:v>19</c:v>
                </c:pt>
                <c:pt idx="14251">
                  <c:v>27</c:v>
                </c:pt>
                <c:pt idx="14252">
                  <c:v>18</c:v>
                </c:pt>
                <c:pt idx="14253">
                  <c:v>19</c:v>
                </c:pt>
                <c:pt idx="14254">
                  <c:v>20</c:v>
                </c:pt>
                <c:pt idx="14255">
                  <c:v>23</c:v>
                </c:pt>
                <c:pt idx="14256">
                  <c:v>26</c:v>
                </c:pt>
                <c:pt idx="14257">
                  <c:v>18</c:v>
                </c:pt>
                <c:pt idx="14258">
                  <c:v>21</c:v>
                </c:pt>
                <c:pt idx="14259">
                  <c:v>23</c:v>
                </c:pt>
                <c:pt idx="14260">
                  <c:v>20</c:v>
                </c:pt>
                <c:pt idx="14261">
                  <c:v>20</c:v>
                </c:pt>
                <c:pt idx="14262">
                  <c:v>18</c:v>
                </c:pt>
                <c:pt idx="14263">
                  <c:v>20</c:v>
                </c:pt>
                <c:pt idx="14264">
                  <c:v>19</c:v>
                </c:pt>
                <c:pt idx="14265">
                  <c:v>22</c:v>
                </c:pt>
                <c:pt idx="14266">
                  <c:v>20</c:v>
                </c:pt>
                <c:pt idx="14267">
                  <c:v>26</c:v>
                </c:pt>
                <c:pt idx="14268">
                  <c:v>20</c:v>
                </c:pt>
                <c:pt idx="14269">
                  <c:v>23</c:v>
                </c:pt>
                <c:pt idx="14270">
                  <c:v>21</c:v>
                </c:pt>
                <c:pt idx="14271">
                  <c:v>27</c:v>
                </c:pt>
                <c:pt idx="14272">
                  <c:v>21</c:v>
                </c:pt>
                <c:pt idx="14273">
                  <c:v>32</c:v>
                </c:pt>
                <c:pt idx="14274">
                  <c:v>21</c:v>
                </c:pt>
                <c:pt idx="14275">
                  <c:v>28</c:v>
                </c:pt>
                <c:pt idx="14276">
                  <c:v>20</c:v>
                </c:pt>
                <c:pt idx="14277">
                  <c:v>27</c:v>
                </c:pt>
                <c:pt idx="14278">
                  <c:v>23</c:v>
                </c:pt>
                <c:pt idx="14279">
                  <c:v>25</c:v>
                </c:pt>
                <c:pt idx="14280">
                  <c:v>18</c:v>
                </c:pt>
                <c:pt idx="14281">
                  <c:v>22</c:v>
                </c:pt>
                <c:pt idx="14282">
                  <c:v>22</c:v>
                </c:pt>
                <c:pt idx="14283">
                  <c:v>20</c:v>
                </c:pt>
                <c:pt idx="14284">
                  <c:v>26</c:v>
                </c:pt>
                <c:pt idx="14285">
                  <c:v>20</c:v>
                </c:pt>
                <c:pt idx="14286">
                  <c:v>19</c:v>
                </c:pt>
                <c:pt idx="14287">
                  <c:v>23</c:v>
                </c:pt>
                <c:pt idx="14288">
                  <c:v>21</c:v>
                </c:pt>
                <c:pt idx="14289">
                  <c:v>22</c:v>
                </c:pt>
                <c:pt idx="14290">
                  <c:v>19</c:v>
                </c:pt>
                <c:pt idx="14291">
                  <c:v>27</c:v>
                </c:pt>
                <c:pt idx="14292">
                  <c:v>22</c:v>
                </c:pt>
                <c:pt idx="14293">
                  <c:v>23</c:v>
                </c:pt>
                <c:pt idx="14294">
                  <c:v>21</c:v>
                </c:pt>
                <c:pt idx="14295">
                  <c:v>19</c:v>
                </c:pt>
                <c:pt idx="14296">
                  <c:v>26</c:v>
                </c:pt>
                <c:pt idx="14297">
                  <c:v>23</c:v>
                </c:pt>
                <c:pt idx="14298">
                  <c:v>21</c:v>
                </c:pt>
                <c:pt idx="14299">
                  <c:v>24</c:v>
                </c:pt>
                <c:pt idx="14300">
                  <c:v>32</c:v>
                </c:pt>
                <c:pt idx="14301">
                  <c:v>21</c:v>
                </c:pt>
                <c:pt idx="14302">
                  <c:v>21</c:v>
                </c:pt>
                <c:pt idx="14303">
                  <c:v>28</c:v>
                </c:pt>
                <c:pt idx="14304">
                  <c:v>22</c:v>
                </c:pt>
                <c:pt idx="14305">
                  <c:v>30</c:v>
                </c:pt>
                <c:pt idx="14306">
                  <c:v>25</c:v>
                </c:pt>
                <c:pt idx="14307">
                  <c:v>30</c:v>
                </c:pt>
                <c:pt idx="14308">
                  <c:v>23</c:v>
                </c:pt>
                <c:pt idx="14309">
                  <c:v>21</c:v>
                </c:pt>
                <c:pt idx="14310">
                  <c:v>20</c:v>
                </c:pt>
                <c:pt idx="14311">
                  <c:v>37</c:v>
                </c:pt>
                <c:pt idx="14312">
                  <c:v>19</c:v>
                </c:pt>
                <c:pt idx="14313">
                  <c:v>21</c:v>
                </c:pt>
                <c:pt idx="14314">
                  <c:v>21</c:v>
                </c:pt>
                <c:pt idx="14315">
                  <c:v>20</c:v>
                </c:pt>
                <c:pt idx="14316">
                  <c:v>29</c:v>
                </c:pt>
                <c:pt idx="14317">
                  <c:v>22</c:v>
                </c:pt>
                <c:pt idx="14318">
                  <c:v>21</c:v>
                </c:pt>
                <c:pt idx="14319">
                  <c:v>20</c:v>
                </c:pt>
                <c:pt idx="14320">
                  <c:v>21</c:v>
                </c:pt>
                <c:pt idx="14321">
                  <c:v>17</c:v>
                </c:pt>
                <c:pt idx="14322">
                  <c:v>21</c:v>
                </c:pt>
                <c:pt idx="14323">
                  <c:v>23</c:v>
                </c:pt>
                <c:pt idx="14324">
                  <c:v>18</c:v>
                </c:pt>
                <c:pt idx="14325">
                  <c:v>21</c:v>
                </c:pt>
                <c:pt idx="14326">
                  <c:v>24</c:v>
                </c:pt>
                <c:pt idx="14327">
                  <c:v>25</c:v>
                </c:pt>
                <c:pt idx="14328">
                  <c:v>23</c:v>
                </c:pt>
                <c:pt idx="14329">
                  <c:v>27</c:v>
                </c:pt>
                <c:pt idx="14330">
                  <c:v>18</c:v>
                </c:pt>
                <c:pt idx="14331">
                  <c:v>20</c:v>
                </c:pt>
                <c:pt idx="14332">
                  <c:v>23</c:v>
                </c:pt>
                <c:pt idx="14333">
                  <c:v>23</c:v>
                </c:pt>
                <c:pt idx="14334">
                  <c:v>19</c:v>
                </c:pt>
                <c:pt idx="14335">
                  <c:v>27</c:v>
                </c:pt>
                <c:pt idx="14336">
                  <c:v>27</c:v>
                </c:pt>
                <c:pt idx="14337">
                  <c:v>32</c:v>
                </c:pt>
                <c:pt idx="14338">
                  <c:v>21</c:v>
                </c:pt>
                <c:pt idx="14339">
                  <c:v>25</c:v>
                </c:pt>
                <c:pt idx="14340">
                  <c:v>25</c:v>
                </c:pt>
                <c:pt idx="14341">
                  <c:v>24</c:v>
                </c:pt>
                <c:pt idx="14342">
                  <c:v>18</c:v>
                </c:pt>
                <c:pt idx="14343">
                  <c:v>29</c:v>
                </c:pt>
                <c:pt idx="14344">
                  <c:v>30</c:v>
                </c:pt>
                <c:pt idx="14345">
                  <c:v>27</c:v>
                </c:pt>
                <c:pt idx="14346">
                  <c:v>32</c:v>
                </c:pt>
                <c:pt idx="14347">
                  <c:v>21</c:v>
                </c:pt>
                <c:pt idx="14348">
                  <c:v>31</c:v>
                </c:pt>
                <c:pt idx="14349">
                  <c:v>34</c:v>
                </c:pt>
                <c:pt idx="14350">
                  <c:v>24</c:v>
                </c:pt>
                <c:pt idx="14351">
                  <c:v>19</c:v>
                </c:pt>
                <c:pt idx="14352">
                  <c:v>26</c:v>
                </c:pt>
                <c:pt idx="14353">
                  <c:v>23</c:v>
                </c:pt>
                <c:pt idx="14354">
                  <c:v>20</c:v>
                </c:pt>
                <c:pt idx="14355">
                  <c:v>33</c:v>
                </c:pt>
                <c:pt idx="14356">
                  <c:v>22</c:v>
                </c:pt>
                <c:pt idx="14357">
                  <c:v>19</c:v>
                </c:pt>
                <c:pt idx="14358">
                  <c:v>22</c:v>
                </c:pt>
                <c:pt idx="14359">
                  <c:v>18</c:v>
                </c:pt>
                <c:pt idx="14360">
                  <c:v>25</c:v>
                </c:pt>
                <c:pt idx="14361">
                  <c:v>27</c:v>
                </c:pt>
                <c:pt idx="14362">
                  <c:v>22</c:v>
                </c:pt>
                <c:pt idx="14363">
                  <c:v>25</c:v>
                </c:pt>
                <c:pt idx="14364">
                  <c:v>28</c:v>
                </c:pt>
                <c:pt idx="14365">
                  <c:v>26</c:v>
                </c:pt>
                <c:pt idx="14366">
                  <c:v>21</c:v>
                </c:pt>
                <c:pt idx="14367">
                  <c:v>28</c:v>
                </c:pt>
                <c:pt idx="14368">
                  <c:v>23</c:v>
                </c:pt>
                <c:pt idx="14369">
                  <c:v>22</c:v>
                </c:pt>
                <c:pt idx="14370">
                  <c:v>22</c:v>
                </c:pt>
                <c:pt idx="14371">
                  <c:v>32</c:v>
                </c:pt>
                <c:pt idx="14372">
                  <c:v>25</c:v>
                </c:pt>
                <c:pt idx="14373">
                  <c:v>24</c:v>
                </c:pt>
                <c:pt idx="14374">
                  <c:v>21</c:v>
                </c:pt>
                <c:pt idx="14375">
                  <c:v>18</c:v>
                </c:pt>
                <c:pt idx="14376">
                  <c:v>22</c:v>
                </c:pt>
                <c:pt idx="14377">
                  <c:v>22</c:v>
                </c:pt>
                <c:pt idx="14378">
                  <c:v>33</c:v>
                </c:pt>
                <c:pt idx="14379">
                  <c:v>23</c:v>
                </c:pt>
                <c:pt idx="14380">
                  <c:v>27</c:v>
                </c:pt>
                <c:pt idx="14381">
                  <c:v>23</c:v>
                </c:pt>
                <c:pt idx="14382">
                  <c:v>24</c:v>
                </c:pt>
                <c:pt idx="14383">
                  <c:v>25</c:v>
                </c:pt>
                <c:pt idx="14384">
                  <c:v>23</c:v>
                </c:pt>
                <c:pt idx="14385">
                  <c:v>19</c:v>
                </c:pt>
                <c:pt idx="14386">
                  <c:v>19</c:v>
                </c:pt>
                <c:pt idx="14387">
                  <c:v>36</c:v>
                </c:pt>
                <c:pt idx="14388">
                  <c:v>22</c:v>
                </c:pt>
                <c:pt idx="14389">
                  <c:v>27</c:v>
                </c:pt>
                <c:pt idx="14390">
                  <c:v>18</c:v>
                </c:pt>
                <c:pt idx="14391">
                  <c:v>18</c:v>
                </c:pt>
                <c:pt idx="14392">
                  <c:v>22</c:v>
                </c:pt>
                <c:pt idx="14393">
                  <c:v>18</c:v>
                </c:pt>
                <c:pt idx="14394">
                  <c:v>21</c:v>
                </c:pt>
                <c:pt idx="14395">
                  <c:v>24</c:v>
                </c:pt>
                <c:pt idx="14396">
                  <c:v>31</c:v>
                </c:pt>
                <c:pt idx="14397">
                  <c:v>19</c:v>
                </c:pt>
                <c:pt idx="14398">
                  <c:v>18</c:v>
                </c:pt>
                <c:pt idx="14399">
                  <c:v>22</c:v>
                </c:pt>
                <c:pt idx="14400">
                  <c:v>22</c:v>
                </c:pt>
                <c:pt idx="14401">
                  <c:v>21</c:v>
                </c:pt>
                <c:pt idx="14402">
                  <c:v>20</c:v>
                </c:pt>
                <c:pt idx="14403">
                  <c:v>22</c:v>
                </c:pt>
                <c:pt idx="14404">
                  <c:v>24</c:v>
                </c:pt>
                <c:pt idx="14405">
                  <c:v>22</c:v>
                </c:pt>
                <c:pt idx="14406">
                  <c:v>24</c:v>
                </c:pt>
                <c:pt idx="14407">
                  <c:v>29</c:v>
                </c:pt>
                <c:pt idx="14408">
                  <c:v>23</c:v>
                </c:pt>
                <c:pt idx="14409">
                  <c:v>22</c:v>
                </c:pt>
                <c:pt idx="14410">
                  <c:v>19</c:v>
                </c:pt>
                <c:pt idx="14411">
                  <c:v>34</c:v>
                </c:pt>
                <c:pt idx="14412">
                  <c:v>22</c:v>
                </c:pt>
                <c:pt idx="14413">
                  <c:v>23</c:v>
                </c:pt>
                <c:pt idx="14414">
                  <c:v>28</c:v>
                </c:pt>
                <c:pt idx="14415">
                  <c:v>32</c:v>
                </c:pt>
                <c:pt idx="14416">
                  <c:v>26</c:v>
                </c:pt>
                <c:pt idx="14417">
                  <c:v>22</c:v>
                </c:pt>
                <c:pt idx="14418">
                  <c:v>21</c:v>
                </c:pt>
                <c:pt idx="14419">
                  <c:v>21</c:v>
                </c:pt>
                <c:pt idx="14420">
                  <c:v>19</c:v>
                </c:pt>
                <c:pt idx="14421">
                  <c:v>24</c:v>
                </c:pt>
                <c:pt idx="14422">
                  <c:v>31</c:v>
                </c:pt>
                <c:pt idx="14423">
                  <c:v>22</c:v>
                </c:pt>
                <c:pt idx="14424">
                  <c:v>21</c:v>
                </c:pt>
                <c:pt idx="14425">
                  <c:v>25</c:v>
                </c:pt>
                <c:pt idx="14426">
                  <c:v>21</c:v>
                </c:pt>
                <c:pt idx="14427">
                  <c:v>24</c:v>
                </c:pt>
                <c:pt idx="14428">
                  <c:v>20</c:v>
                </c:pt>
                <c:pt idx="14429">
                  <c:v>20</c:v>
                </c:pt>
                <c:pt idx="14430">
                  <c:v>18</c:v>
                </c:pt>
                <c:pt idx="14431">
                  <c:v>21</c:v>
                </c:pt>
                <c:pt idx="14432">
                  <c:v>26</c:v>
                </c:pt>
                <c:pt idx="14433">
                  <c:v>33</c:v>
                </c:pt>
                <c:pt idx="14434">
                  <c:v>23</c:v>
                </c:pt>
                <c:pt idx="14435">
                  <c:v>17</c:v>
                </c:pt>
                <c:pt idx="14436">
                  <c:v>22</c:v>
                </c:pt>
                <c:pt idx="14437">
                  <c:v>24</c:v>
                </c:pt>
                <c:pt idx="14438">
                  <c:v>26</c:v>
                </c:pt>
                <c:pt idx="14439">
                  <c:v>23</c:v>
                </c:pt>
                <c:pt idx="14440">
                  <c:v>20</c:v>
                </c:pt>
                <c:pt idx="14441">
                  <c:v>23</c:v>
                </c:pt>
                <c:pt idx="14442">
                  <c:v>19</c:v>
                </c:pt>
                <c:pt idx="14443">
                  <c:v>34</c:v>
                </c:pt>
                <c:pt idx="14444">
                  <c:v>19</c:v>
                </c:pt>
                <c:pt idx="14445">
                  <c:v>23</c:v>
                </c:pt>
                <c:pt idx="14446">
                  <c:v>23</c:v>
                </c:pt>
                <c:pt idx="14447">
                  <c:v>25</c:v>
                </c:pt>
                <c:pt idx="14448">
                  <c:v>20</c:v>
                </c:pt>
                <c:pt idx="14449">
                  <c:v>19</c:v>
                </c:pt>
                <c:pt idx="14450">
                  <c:v>23</c:v>
                </c:pt>
                <c:pt idx="14451">
                  <c:v>26</c:v>
                </c:pt>
                <c:pt idx="14452">
                  <c:v>17</c:v>
                </c:pt>
                <c:pt idx="14453">
                  <c:v>20</c:v>
                </c:pt>
                <c:pt idx="14454">
                  <c:v>19</c:v>
                </c:pt>
                <c:pt idx="14455">
                  <c:v>19</c:v>
                </c:pt>
                <c:pt idx="14456">
                  <c:v>18</c:v>
                </c:pt>
                <c:pt idx="14457">
                  <c:v>27</c:v>
                </c:pt>
                <c:pt idx="14458">
                  <c:v>26</c:v>
                </c:pt>
                <c:pt idx="14459">
                  <c:v>20</c:v>
                </c:pt>
                <c:pt idx="14460">
                  <c:v>22</c:v>
                </c:pt>
                <c:pt idx="14461">
                  <c:v>24</c:v>
                </c:pt>
                <c:pt idx="14462">
                  <c:v>18</c:v>
                </c:pt>
                <c:pt idx="14463">
                  <c:v>19</c:v>
                </c:pt>
                <c:pt idx="14464">
                  <c:v>23</c:v>
                </c:pt>
                <c:pt idx="14465">
                  <c:v>22</c:v>
                </c:pt>
                <c:pt idx="14466">
                  <c:v>20</c:v>
                </c:pt>
                <c:pt idx="14467">
                  <c:v>21</c:v>
                </c:pt>
                <c:pt idx="14468">
                  <c:v>27</c:v>
                </c:pt>
                <c:pt idx="14469">
                  <c:v>20</c:v>
                </c:pt>
                <c:pt idx="14470">
                  <c:v>22</c:v>
                </c:pt>
                <c:pt idx="14471">
                  <c:v>21</c:v>
                </c:pt>
                <c:pt idx="14472">
                  <c:v>23</c:v>
                </c:pt>
                <c:pt idx="14473">
                  <c:v>22</c:v>
                </c:pt>
                <c:pt idx="14474">
                  <c:v>29</c:v>
                </c:pt>
                <c:pt idx="14475">
                  <c:v>28</c:v>
                </c:pt>
                <c:pt idx="14476">
                  <c:v>25</c:v>
                </c:pt>
                <c:pt idx="14477">
                  <c:v>22</c:v>
                </c:pt>
                <c:pt idx="14478">
                  <c:v>20</c:v>
                </c:pt>
                <c:pt idx="14479">
                  <c:v>19</c:v>
                </c:pt>
                <c:pt idx="14480">
                  <c:v>29</c:v>
                </c:pt>
                <c:pt idx="14481">
                  <c:v>19</c:v>
                </c:pt>
                <c:pt idx="14482">
                  <c:v>26</c:v>
                </c:pt>
                <c:pt idx="14483">
                  <c:v>26</c:v>
                </c:pt>
                <c:pt idx="14484">
                  <c:v>26</c:v>
                </c:pt>
                <c:pt idx="14485">
                  <c:v>34</c:v>
                </c:pt>
                <c:pt idx="14486">
                  <c:v>28</c:v>
                </c:pt>
                <c:pt idx="14487">
                  <c:v>25</c:v>
                </c:pt>
                <c:pt idx="14488">
                  <c:v>20</c:v>
                </c:pt>
                <c:pt idx="14489">
                  <c:v>17</c:v>
                </c:pt>
                <c:pt idx="14490">
                  <c:v>19</c:v>
                </c:pt>
                <c:pt idx="14491">
                  <c:v>23</c:v>
                </c:pt>
                <c:pt idx="14492">
                  <c:v>26</c:v>
                </c:pt>
                <c:pt idx="14493">
                  <c:v>21</c:v>
                </c:pt>
                <c:pt idx="14494">
                  <c:v>25</c:v>
                </c:pt>
                <c:pt idx="14495">
                  <c:v>21</c:v>
                </c:pt>
                <c:pt idx="14496">
                  <c:v>22</c:v>
                </c:pt>
                <c:pt idx="14497">
                  <c:v>20</c:v>
                </c:pt>
                <c:pt idx="14498">
                  <c:v>19</c:v>
                </c:pt>
                <c:pt idx="14499">
                  <c:v>21</c:v>
                </c:pt>
                <c:pt idx="14500">
                  <c:v>24</c:v>
                </c:pt>
                <c:pt idx="14501">
                  <c:v>23</c:v>
                </c:pt>
                <c:pt idx="14502">
                  <c:v>20</c:v>
                </c:pt>
                <c:pt idx="14503">
                  <c:v>19</c:v>
                </c:pt>
                <c:pt idx="14504">
                  <c:v>24</c:v>
                </c:pt>
                <c:pt idx="14505">
                  <c:v>21</c:v>
                </c:pt>
                <c:pt idx="14506">
                  <c:v>23</c:v>
                </c:pt>
                <c:pt idx="14507">
                  <c:v>22</c:v>
                </c:pt>
                <c:pt idx="14508">
                  <c:v>23</c:v>
                </c:pt>
                <c:pt idx="14509">
                  <c:v>26</c:v>
                </c:pt>
                <c:pt idx="14510">
                  <c:v>29</c:v>
                </c:pt>
                <c:pt idx="14511">
                  <c:v>19</c:v>
                </c:pt>
                <c:pt idx="14512">
                  <c:v>29</c:v>
                </c:pt>
                <c:pt idx="14513">
                  <c:v>20</c:v>
                </c:pt>
                <c:pt idx="14514">
                  <c:v>29</c:v>
                </c:pt>
                <c:pt idx="14515">
                  <c:v>22</c:v>
                </c:pt>
                <c:pt idx="14516">
                  <c:v>26</c:v>
                </c:pt>
                <c:pt idx="14517">
                  <c:v>21</c:v>
                </c:pt>
                <c:pt idx="14518">
                  <c:v>22</c:v>
                </c:pt>
                <c:pt idx="14519">
                  <c:v>22</c:v>
                </c:pt>
                <c:pt idx="14520">
                  <c:v>22</c:v>
                </c:pt>
                <c:pt idx="14521">
                  <c:v>19</c:v>
                </c:pt>
                <c:pt idx="14522">
                  <c:v>24</c:v>
                </c:pt>
                <c:pt idx="14523">
                  <c:v>27</c:v>
                </c:pt>
                <c:pt idx="14524">
                  <c:v>26</c:v>
                </c:pt>
                <c:pt idx="14525">
                  <c:v>18</c:v>
                </c:pt>
                <c:pt idx="14526">
                  <c:v>17</c:v>
                </c:pt>
                <c:pt idx="14527">
                  <c:v>31</c:v>
                </c:pt>
                <c:pt idx="14528">
                  <c:v>34</c:v>
                </c:pt>
                <c:pt idx="14529">
                  <c:v>23</c:v>
                </c:pt>
                <c:pt idx="14530">
                  <c:v>27</c:v>
                </c:pt>
                <c:pt idx="14531">
                  <c:v>19</c:v>
                </c:pt>
                <c:pt idx="14532">
                  <c:v>18</c:v>
                </c:pt>
                <c:pt idx="14533">
                  <c:v>23</c:v>
                </c:pt>
                <c:pt idx="14534">
                  <c:v>21</c:v>
                </c:pt>
                <c:pt idx="14535">
                  <c:v>26</c:v>
                </c:pt>
                <c:pt idx="14536">
                  <c:v>26</c:v>
                </c:pt>
                <c:pt idx="14537">
                  <c:v>20</c:v>
                </c:pt>
                <c:pt idx="14538">
                  <c:v>19</c:v>
                </c:pt>
                <c:pt idx="14539">
                  <c:v>31</c:v>
                </c:pt>
                <c:pt idx="14540">
                  <c:v>20</c:v>
                </c:pt>
                <c:pt idx="14541">
                  <c:v>20</c:v>
                </c:pt>
                <c:pt idx="14542">
                  <c:v>25</c:v>
                </c:pt>
                <c:pt idx="14543">
                  <c:v>25</c:v>
                </c:pt>
                <c:pt idx="14544">
                  <c:v>19</c:v>
                </c:pt>
                <c:pt idx="14545">
                  <c:v>19</c:v>
                </c:pt>
                <c:pt idx="14546">
                  <c:v>31</c:v>
                </c:pt>
                <c:pt idx="14547">
                  <c:v>34</c:v>
                </c:pt>
                <c:pt idx="14548">
                  <c:v>25</c:v>
                </c:pt>
                <c:pt idx="14549">
                  <c:v>19</c:v>
                </c:pt>
                <c:pt idx="14550">
                  <c:v>21</c:v>
                </c:pt>
                <c:pt idx="14551">
                  <c:v>36</c:v>
                </c:pt>
                <c:pt idx="14552">
                  <c:v>23</c:v>
                </c:pt>
                <c:pt idx="14553">
                  <c:v>21</c:v>
                </c:pt>
                <c:pt idx="14554">
                  <c:v>20</c:v>
                </c:pt>
                <c:pt idx="14555">
                  <c:v>20</c:v>
                </c:pt>
                <c:pt idx="14556">
                  <c:v>17</c:v>
                </c:pt>
                <c:pt idx="14557">
                  <c:v>19</c:v>
                </c:pt>
                <c:pt idx="14558">
                  <c:v>23</c:v>
                </c:pt>
                <c:pt idx="14559">
                  <c:v>25</c:v>
                </c:pt>
                <c:pt idx="14560">
                  <c:v>20</c:v>
                </c:pt>
                <c:pt idx="14561">
                  <c:v>20</c:v>
                </c:pt>
                <c:pt idx="14562">
                  <c:v>20</c:v>
                </c:pt>
                <c:pt idx="14563">
                  <c:v>32</c:v>
                </c:pt>
                <c:pt idx="14564">
                  <c:v>24</c:v>
                </c:pt>
                <c:pt idx="14565">
                  <c:v>29</c:v>
                </c:pt>
                <c:pt idx="14566">
                  <c:v>18</c:v>
                </c:pt>
                <c:pt idx="14567">
                  <c:v>20</c:v>
                </c:pt>
                <c:pt idx="14568">
                  <c:v>20</c:v>
                </c:pt>
                <c:pt idx="14569">
                  <c:v>23</c:v>
                </c:pt>
                <c:pt idx="14570">
                  <c:v>26</c:v>
                </c:pt>
                <c:pt idx="14571">
                  <c:v>20</c:v>
                </c:pt>
                <c:pt idx="14572">
                  <c:v>27</c:v>
                </c:pt>
                <c:pt idx="14573">
                  <c:v>23</c:v>
                </c:pt>
                <c:pt idx="14574">
                  <c:v>21</c:v>
                </c:pt>
                <c:pt idx="14575">
                  <c:v>21</c:v>
                </c:pt>
                <c:pt idx="14576">
                  <c:v>20</c:v>
                </c:pt>
                <c:pt idx="14577">
                  <c:v>25</c:v>
                </c:pt>
                <c:pt idx="14578">
                  <c:v>25</c:v>
                </c:pt>
                <c:pt idx="14579">
                  <c:v>28</c:v>
                </c:pt>
                <c:pt idx="14580">
                  <c:v>21</c:v>
                </c:pt>
                <c:pt idx="14581">
                  <c:v>21</c:v>
                </c:pt>
                <c:pt idx="14582">
                  <c:v>27</c:v>
                </c:pt>
                <c:pt idx="14583">
                  <c:v>26</c:v>
                </c:pt>
                <c:pt idx="14584">
                  <c:v>27</c:v>
                </c:pt>
                <c:pt idx="14585">
                  <c:v>21</c:v>
                </c:pt>
                <c:pt idx="14586">
                  <c:v>20</c:v>
                </c:pt>
                <c:pt idx="14587">
                  <c:v>21</c:v>
                </c:pt>
                <c:pt idx="14588">
                  <c:v>20</c:v>
                </c:pt>
                <c:pt idx="14589">
                  <c:v>26</c:v>
                </c:pt>
                <c:pt idx="14590">
                  <c:v>27</c:v>
                </c:pt>
                <c:pt idx="14591">
                  <c:v>22</c:v>
                </c:pt>
                <c:pt idx="14592">
                  <c:v>25</c:v>
                </c:pt>
                <c:pt idx="14593">
                  <c:v>32</c:v>
                </c:pt>
                <c:pt idx="14594">
                  <c:v>28</c:v>
                </c:pt>
                <c:pt idx="14595">
                  <c:v>20</c:v>
                </c:pt>
                <c:pt idx="14596">
                  <c:v>23</c:v>
                </c:pt>
                <c:pt idx="14597">
                  <c:v>17</c:v>
                </c:pt>
                <c:pt idx="14598">
                  <c:v>21</c:v>
                </c:pt>
                <c:pt idx="14599">
                  <c:v>18</c:v>
                </c:pt>
                <c:pt idx="14600">
                  <c:v>22</c:v>
                </c:pt>
                <c:pt idx="14601">
                  <c:v>20</c:v>
                </c:pt>
                <c:pt idx="14602">
                  <c:v>18</c:v>
                </c:pt>
                <c:pt idx="14603">
                  <c:v>17</c:v>
                </c:pt>
                <c:pt idx="14604">
                  <c:v>24</c:v>
                </c:pt>
                <c:pt idx="14605">
                  <c:v>27</c:v>
                </c:pt>
                <c:pt idx="14606">
                  <c:v>20</c:v>
                </c:pt>
                <c:pt idx="14607">
                  <c:v>25</c:v>
                </c:pt>
                <c:pt idx="14608">
                  <c:v>21</c:v>
                </c:pt>
                <c:pt idx="14609">
                  <c:v>19</c:v>
                </c:pt>
                <c:pt idx="14610">
                  <c:v>22</c:v>
                </c:pt>
                <c:pt idx="14611">
                  <c:v>20</c:v>
                </c:pt>
                <c:pt idx="14612">
                  <c:v>21</c:v>
                </c:pt>
                <c:pt idx="14613">
                  <c:v>20</c:v>
                </c:pt>
                <c:pt idx="14614">
                  <c:v>27</c:v>
                </c:pt>
                <c:pt idx="14615">
                  <c:v>32</c:v>
                </c:pt>
                <c:pt idx="14616">
                  <c:v>21</c:v>
                </c:pt>
                <c:pt idx="14617">
                  <c:v>28</c:v>
                </c:pt>
                <c:pt idx="14618">
                  <c:v>18</c:v>
                </c:pt>
                <c:pt idx="14619">
                  <c:v>27</c:v>
                </c:pt>
                <c:pt idx="14620">
                  <c:v>22</c:v>
                </c:pt>
                <c:pt idx="14621">
                  <c:v>25</c:v>
                </c:pt>
                <c:pt idx="14622">
                  <c:v>24</c:v>
                </c:pt>
                <c:pt idx="14623">
                  <c:v>19</c:v>
                </c:pt>
                <c:pt idx="14624">
                  <c:v>28</c:v>
                </c:pt>
                <c:pt idx="14625">
                  <c:v>20</c:v>
                </c:pt>
                <c:pt idx="14626">
                  <c:v>21</c:v>
                </c:pt>
                <c:pt idx="14627">
                  <c:v>24</c:v>
                </c:pt>
                <c:pt idx="14628">
                  <c:v>23</c:v>
                </c:pt>
                <c:pt idx="14629">
                  <c:v>22</c:v>
                </c:pt>
                <c:pt idx="14630">
                  <c:v>27</c:v>
                </c:pt>
                <c:pt idx="14631">
                  <c:v>28</c:v>
                </c:pt>
                <c:pt idx="14632">
                  <c:v>26</c:v>
                </c:pt>
                <c:pt idx="14633">
                  <c:v>24</c:v>
                </c:pt>
                <c:pt idx="14634">
                  <c:v>27</c:v>
                </c:pt>
                <c:pt idx="14635">
                  <c:v>21</c:v>
                </c:pt>
                <c:pt idx="14636">
                  <c:v>27</c:v>
                </c:pt>
                <c:pt idx="14637">
                  <c:v>24</c:v>
                </c:pt>
                <c:pt idx="14638">
                  <c:v>29</c:v>
                </c:pt>
                <c:pt idx="14639">
                  <c:v>19</c:v>
                </c:pt>
                <c:pt idx="14640">
                  <c:v>23</c:v>
                </c:pt>
                <c:pt idx="14641">
                  <c:v>28</c:v>
                </c:pt>
                <c:pt idx="14642">
                  <c:v>20</c:v>
                </c:pt>
                <c:pt idx="14643">
                  <c:v>18</c:v>
                </c:pt>
                <c:pt idx="14644">
                  <c:v>20</c:v>
                </c:pt>
                <c:pt idx="14645">
                  <c:v>22</c:v>
                </c:pt>
                <c:pt idx="14646">
                  <c:v>18</c:v>
                </c:pt>
                <c:pt idx="14647">
                  <c:v>28</c:v>
                </c:pt>
                <c:pt idx="14648">
                  <c:v>18</c:v>
                </c:pt>
                <c:pt idx="14649">
                  <c:v>22</c:v>
                </c:pt>
                <c:pt idx="14650">
                  <c:v>18</c:v>
                </c:pt>
                <c:pt idx="14651">
                  <c:v>24</c:v>
                </c:pt>
                <c:pt idx="14652">
                  <c:v>21</c:v>
                </c:pt>
                <c:pt idx="14653">
                  <c:v>30</c:v>
                </c:pt>
                <c:pt idx="14654">
                  <c:v>20</c:v>
                </c:pt>
                <c:pt idx="14655">
                  <c:v>23</c:v>
                </c:pt>
                <c:pt idx="14656">
                  <c:v>27</c:v>
                </c:pt>
                <c:pt idx="14657">
                  <c:v>18</c:v>
                </c:pt>
                <c:pt idx="14658">
                  <c:v>20</c:v>
                </c:pt>
                <c:pt idx="14659">
                  <c:v>20</c:v>
                </c:pt>
                <c:pt idx="14660">
                  <c:v>20</c:v>
                </c:pt>
                <c:pt idx="14661">
                  <c:v>19</c:v>
                </c:pt>
                <c:pt idx="14662">
                  <c:v>17</c:v>
                </c:pt>
                <c:pt idx="14663">
                  <c:v>22</c:v>
                </c:pt>
                <c:pt idx="14664">
                  <c:v>25</c:v>
                </c:pt>
                <c:pt idx="14665">
                  <c:v>23</c:v>
                </c:pt>
                <c:pt idx="14666">
                  <c:v>20</c:v>
                </c:pt>
                <c:pt idx="14667">
                  <c:v>19</c:v>
                </c:pt>
                <c:pt idx="14668">
                  <c:v>26</c:v>
                </c:pt>
                <c:pt idx="14669">
                  <c:v>21</c:v>
                </c:pt>
                <c:pt idx="14670">
                  <c:v>18</c:v>
                </c:pt>
                <c:pt idx="14671">
                  <c:v>24</c:v>
                </c:pt>
                <c:pt idx="14672">
                  <c:v>20</c:v>
                </c:pt>
                <c:pt idx="14673">
                  <c:v>20</c:v>
                </c:pt>
                <c:pt idx="14674">
                  <c:v>19</c:v>
                </c:pt>
                <c:pt idx="14675">
                  <c:v>18</c:v>
                </c:pt>
                <c:pt idx="14676">
                  <c:v>27</c:v>
                </c:pt>
                <c:pt idx="14677">
                  <c:v>22</c:v>
                </c:pt>
                <c:pt idx="14678">
                  <c:v>21</c:v>
                </c:pt>
                <c:pt idx="14679">
                  <c:v>22</c:v>
                </c:pt>
                <c:pt idx="14680">
                  <c:v>18</c:v>
                </c:pt>
                <c:pt idx="14681">
                  <c:v>24</c:v>
                </c:pt>
                <c:pt idx="14682">
                  <c:v>18</c:v>
                </c:pt>
                <c:pt idx="14683">
                  <c:v>27</c:v>
                </c:pt>
                <c:pt idx="14684">
                  <c:v>29</c:v>
                </c:pt>
                <c:pt idx="14685">
                  <c:v>24</c:v>
                </c:pt>
                <c:pt idx="14686">
                  <c:v>22</c:v>
                </c:pt>
                <c:pt idx="14687">
                  <c:v>17</c:v>
                </c:pt>
                <c:pt idx="14688">
                  <c:v>25</c:v>
                </c:pt>
                <c:pt idx="14689">
                  <c:v>21</c:v>
                </c:pt>
                <c:pt idx="14690">
                  <c:v>30</c:v>
                </c:pt>
                <c:pt idx="14691">
                  <c:v>28</c:v>
                </c:pt>
                <c:pt idx="14692">
                  <c:v>19</c:v>
                </c:pt>
                <c:pt idx="14693">
                  <c:v>21</c:v>
                </c:pt>
                <c:pt idx="14694">
                  <c:v>24</c:v>
                </c:pt>
                <c:pt idx="14695">
                  <c:v>17</c:v>
                </c:pt>
                <c:pt idx="14696">
                  <c:v>19</c:v>
                </c:pt>
                <c:pt idx="14697">
                  <c:v>19</c:v>
                </c:pt>
                <c:pt idx="14698">
                  <c:v>24</c:v>
                </c:pt>
                <c:pt idx="14699">
                  <c:v>25</c:v>
                </c:pt>
                <c:pt idx="14700">
                  <c:v>20</c:v>
                </c:pt>
                <c:pt idx="14701">
                  <c:v>20</c:v>
                </c:pt>
                <c:pt idx="14702">
                  <c:v>18</c:v>
                </c:pt>
                <c:pt idx="14703">
                  <c:v>21</c:v>
                </c:pt>
                <c:pt idx="14704">
                  <c:v>31</c:v>
                </c:pt>
                <c:pt idx="14705">
                  <c:v>24</c:v>
                </c:pt>
                <c:pt idx="14706">
                  <c:v>21</c:v>
                </c:pt>
                <c:pt idx="14707">
                  <c:v>24</c:v>
                </c:pt>
                <c:pt idx="14708">
                  <c:v>22</c:v>
                </c:pt>
                <c:pt idx="14709">
                  <c:v>21</c:v>
                </c:pt>
                <c:pt idx="14710">
                  <c:v>32</c:v>
                </c:pt>
                <c:pt idx="14711">
                  <c:v>30</c:v>
                </c:pt>
                <c:pt idx="14712">
                  <c:v>21</c:v>
                </c:pt>
                <c:pt idx="14713">
                  <c:v>22</c:v>
                </c:pt>
                <c:pt idx="14714">
                  <c:v>21</c:v>
                </c:pt>
                <c:pt idx="14715">
                  <c:v>23</c:v>
                </c:pt>
                <c:pt idx="14716">
                  <c:v>24</c:v>
                </c:pt>
                <c:pt idx="14717">
                  <c:v>29</c:v>
                </c:pt>
                <c:pt idx="14718">
                  <c:v>20</c:v>
                </c:pt>
                <c:pt idx="14719">
                  <c:v>23</c:v>
                </c:pt>
                <c:pt idx="14720">
                  <c:v>28</c:v>
                </c:pt>
                <c:pt idx="14721">
                  <c:v>19</c:v>
                </c:pt>
                <c:pt idx="14722">
                  <c:v>25</c:v>
                </c:pt>
                <c:pt idx="14723">
                  <c:v>20</c:v>
                </c:pt>
                <c:pt idx="14724">
                  <c:v>20</c:v>
                </c:pt>
                <c:pt idx="14725">
                  <c:v>21</c:v>
                </c:pt>
                <c:pt idx="14726">
                  <c:v>20</c:v>
                </c:pt>
                <c:pt idx="14727">
                  <c:v>22</c:v>
                </c:pt>
                <c:pt idx="14728">
                  <c:v>17</c:v>
                </c:pt>
                <c:pt idx="14729">
                  <c:v>26</c:v>
                </c:pt>
                <c:pt idx="14730">
                  <c:v>25</c:v>
                </c:pt>
                <c:pt idx="14731">
                  <c:v>22</c:v>
                </c:pt>
                <c:pt idx="14732">
                  <c:v>19</c:v>
                </c:pt>
                <c:pt idx="14733">
                  <c:v>19</c:v>
                </c:pt>
                <c:pt idx="14734">
                  <c:v>22</c:v>
                </c:pt>
                <c:pt idx="14735">
                  <c:v>21</c:v>
                </c:pt>
                <c:pt idx="14736">
                  <c:v>28</c:v>
                </c:pt>
                <c:pt idx="14737">
                  <c:v>17</c:v>
                </c:pt>
                <c:pt idx="14738">
                  <c:v>21</c:v>
                </c:pt>
                <c:pt idx="14739">
                  <c:v>18</c:v>
                </c:pt>
                <c:pt idx="14740">
                  <c:v>19</c:v>
                </c:pt>
                <c:pt idx="14741">
                  <c:v>19</c:v>
                </c:pt>
                <c:pt idx="14742">
                  <c:v>19</c:v>
                </c:pt>
                <c:pt idx="14743">
                  <c:v>25</c:v>
                </c:pt>
                <c:pt idx="14744">
                  <c:v>22</c:v>
                </c:pt>
                <c:pt idx="14745">
                  <c:v>19</c:v>
                </c:pt>
                <c:pt idx="14746">
                  <c:v>19</c:v>
                </c:pt>
                <c:pt idx="14747">
                  <c:v>20</c:v>
                </c:pt>
                <c:pt idx="14748">
                  <c:v>35</c:v>
                </c:pt>
                <c:pt idx="14749">
                  <c:v>21</c:v>
                </c:pt>
                <c:pt idx="14750">
                  <c:v>23</c:v>
                </c:pt>
                <c:pt idx="14751">
                  <c:v>22</c:v>
                </c:pt>
                <c:pt idx="14752">
                  <c:v>17</c:v>
                </c:pt>
                <c:pt idx="14753">
                  <c:v>21</c:v>
                </c:pt>
                <c:pt idx="14754">
                  <c:v>23</c:v>
                </c:pt>
                <c:pt idx="14755">
                  <c:v>25</c:v>
                </c:pt>
                <c:pt idx="14756">
                  <c:v>23</c:v>
                </c:pt>
                <c:pt idx="14757">
                  <c:v>30</c:v>
                </c:pt>
                <c:pt idx="14758">
                  <c:v>20</c:v>
                </c:pt>
                <c:pt idx="14759">
                  <c:v>37</c:v>
                </c:pt>
                <c:pt idx="14760">
                  <c:v>19</c:v>
                </c:pt>
                <c:pt idx="14761">
                  <c:v>19</c:v>
                </c:pt>
                <c:pt idx="14762">
                  <c:v>18</c:v>
                </c:pt>
                <c:pt idx="14763">
                  <c:v>24</c:v>
                </c:pt>
                <c:pt idx="14764">
                  <c:v>19</c:v>
                </c:pt>
                <c:pt idx="14765">
                  <c:v>25</c:v>
                </c:pt>
                <c:pt idx="14766">
                  <c:v>18</c:v>
                </c:pt>
                <c:pt idx="14767">
                  <c:v>20</c:v>
                </c:pt>
                <c:pt idx="14768">
                  <c:v>20</c:v>
                </c:pt>
                <c:pt idx="14769">
                  <c:v>23</c:v>
                </c:pt>
                <c:pt idx="14770">
                  <c:v>19</c:v>
                </c:pt>
                <c:pt idx="14771">
                  <c:v>22</c:v>
                </c:pt>
                <c:pt idx="14772">
                  <c:v>19</c:v>
                </c:pt>
                <c:pt idx="14773">
                  <c:v>18</c:v>
                </c:pt>
                <c:pt idx="14774">
                  <c:v>19</c:v>
                </c:pt>
                <c:pt idx="14775">
                  <c:v>21</c:v>
                </c:pt>
                <c:pt idx="14776">
                  <c:v>22</c:v>
                </c:pt>
                <c:pt idx="14777">
                  <c:v>20</c:v>
                </c:pt>
                <c:pt idx="14778">
                  <c:v>24</c:v>
                </c:pt>
                <c:pt idx="14779">
                  <c:v>21</c:v>
                </c:pt>
                <c:pt idx="14780">
                  <c:v>22</c:v>
                </c:pt>
                <c:pt idx="14781">
                  <c:v>23</c:v>
                </c:pt>
                <c:pt idx="14782">
                  <c:v>20</c:v>
                </c:pt>
                <c:pt idx="14783">
                  <c:v>21</c:v>
                </c:pt>
                <c:pt idx="14784">
                  <c:v>21</c:v>
                </c:pt>
                <c:pt idx="14785">
                  <c:v>23</c:v>
                </c:pt>
                <c:pt idx="14786">
                  <c:v>22</c:v>
                </c:pt>
                <c:pt idx="14787">
                  <c:v>20</c:v>
                </c:pt>
                <c:pt idx="14788">
                  <c:v>20</c:v>
                </c:pt>
                <c:pt idx="14789">
                  <c:v>22</c:v>
                </c:pt>
                <c:pt idx="14790">
                  <c:v>24</c:v>
                </c:pt>
                <c:pt idx="14791">
                  <c:v>22</c:v>
                </c:pt>
                <c:pt idx="14792">
                  <c:v>21</c:v>
                </c:pt>
                <c:pt idx="14793">
                  <c:v>19</c:v>
                </c:pt>
                <c:pt idx="14794">
                  <c:v>22</c:v>
                </c:pt>
                <c:pt idx="14795">
                  <c:v>19</c:v>
                </c:pt>
                <c:pt idx="14796">
                  <c:v>18</c:v>
                </c:pt>
                <c:pt idx="14797">
                  <c:v>19</c:v>
                </c:pt>
                <c:pt idx="14798">
                  <c:v>20</c:v>
                </c:pt>
                <c:pt idx="14799">
                  <c:v>22</c:v>
                </c:pt>
                <c:pt idx="14800">
                  <c:v>24</c:v>
                </c:pt>
                <c:pt idx="14801">
                  <c:v>21</c:v>
                </c:pt>
                <c:pt idx="14802">
                  <c:v>28</c:v>
                </c:pt>
                <c:pt idx="14803">
                  <c:v>28</c:v>
                </c:pt>
                <c:pt idx="14804">
                  <c:v>19</c:v>
                </c:pt>
                <c:pt idx="14805">
                  <c:v>22</c:v>
                </c:pt>
                <c:pt idx="14806">
                  <c:v>19</c:v>
                </c:pt>
                <c:pt idx="14807">
                  <c:v>22</c:v>
                </c:pt>
                <c:pt idx="14808">
                  <c:v>20</c:v>
                </c:pt>
                <c:pt idx="14809">
                  <c:v>19</c:v>
                </c:pt>
                <c:pt idx="14810">
                  <c:v>19</c:v>
                </c:pt>
                <c:pt idx="14811">
                  <c:v>19</c:v>
                </c:pt>
                <c:pt idx="14812">
                  <c:v>34</c:v>
                </c:pt>
                <c:pt idx="14813">
                  <c:v>30</c:v>
                </c:pt>
                <c:pt idx="14814">
                  <c:v>26</c:v>
                </c:pt>
                <c:pt idx="14815">
                  <c:v>24</c:v>
                </c:pt>
                <c:pt idx="14816">
                  <c:v>23</c:v>
                </c:pt>
                <c:pt idx="14817">
                  <c:v>19</c:v>
                </c:pt>
                <c:pt idx="14818">
                  <c:v>20</c:v>
                </c:pt>
                <c:pt idx="14819">
                  <c:v>17</c:v>
                </c:pt>
                <c:pt idx="14820">
                  <c:v>19</c:v>
                </c:pt>
                <c:pt idx="14821">
                  <c:v>22</c:v>
                </c:pt>
                <c:pt idx="14822">
                  <c:v>36</c:v>
                </c:pt>
                <c:pt idx="14823">
                  <c:v>20</c:v>
                </c:pt>
                <c:pt idx="14824">
                  <c:v>25</c:v>
                </c:pt>
                <c:pt idx="14825">
                  <c:v>22</c:v>
                </c:pt>
                <c:pt idx="14826">
                  <c:v>24</c:v>
                </c:pt>
                <c:pt idx="14827">
                  <c:v>22</c:v>
                </c:pt>
                <c:pt idx="14828">
                  <c:v>21</c:v>
                </c:pt>
                <c:pt idx="14829">
                  <c:v>19</c:v>
                </c:pt>
                <c:pt idx="14830">
                  <c:v>23</c:v>
                </c:pt>
                <c:pt idx="14831">
                  <c:v>18</c:v>
                </c:pt>
                <c:pt idx="14832">
                  <c:v>24</c:v>
                </c:pt>
                <c:pt idx="14833">
                  <c:v>23</c:v>
                </c:pt>
                <c:pt idx="14834">
                  <c:v>25</c:v>
                </c:pt>
                <c:pt idx="14835">
                  <c:v>23</c:v>
                </c:pt>
                <c:pt idx="14836">
                  <c:v>20</c:v>
                </c:pt>
                <c:pt idx="14837">
                  <c:v>22</c:v>
                </c:pt>
                <c:pt idx="14838">
                  <c:v>18</c:v>
                </c:pt>
                <c:pt idx="14839">
                  <c:v>23</c:v>
                </c:pt>
                <c:pt idx="14840">
                  <c:v>23</c:v>
                </c:pt>
                <c:pt idx="14841">
                  <c:v>19</c:v>
                </c:pt>
                <c:pt idx="14842">
                  <c:v>19</c:v>
                </c:pt>
                <c:pt idx="14843">
                  <c:v>24</c:v>
                </c:pt>
                <c:pt idx="14844">
                  <c:v>21</c:v>
                </c:pt>
                <c:pt idx="14845">
                  <c:v>18</c:v>
                </c:pt>
                <c:pt idx="14846">
                  <c:v>31</c:v>
                </c:pt>
                <c:pt idx="14847">
                  <c:v>25</c:v>
                </c:pt>
                <c:pt idx="14848">
                  <c:v>27</c:v>
                </c:pt>
                <c:pt idx="14849">
                  <c:v>25</c:v>
                </c:pt>
                <c:pt idx="14850">
                  <c:v>24</c:v>
                </c:pt>
                <c:pt idx="14851">
                  <c:v>21</c:v>
                </c:pt>
                <c:pt idx="14852">
                  <c:v>25</c:v>
                </c:pt>
                <c:pt idx="14853">
                  <c:v>25</c:v>
                </c:pt>
                <c:pt idx="14854">
                  <c:v>20</c:v>
                </c:pt>
                <c:pt idx="14855">
                  <c:v>23</c:v>
                </c:pt>
                <c:pt idx="14856">
                  <c:v>22</c:v>
                </c:pt>
                <c:pt idx="14857">
                  <c:v>21</c:v>
                </c:pt>
                <c:pt idx="14858">
                  <c:v>35</c:v>
                </c:pt>
                <c:pt idx="14859">
                  <c:v>21</c:v>
                </c:pt>
                <c:pt idx="14860">
                  <c:v>18</c:v>
                </c:pt>
                <c:pt idx="14861">
                  <c:v>23</c:v>
                </c:pt>
                <c:pt idx="14862">
                  <c:v>17</c:v>
                </c:pt>
                <c:pt idx="14863">
                  <c:v>35</c:v>
                </c:pt>
                <c:pt idx="14864">
                  <c:v>23</c:v>
                </c:pt>
                <c:pt idx="14865">
                  <c:v>22</c:v>
                </c:pt>
                <c:pt idx="14866">
                  <c:v>19</c:v>
                </c:pt>
                <c:pt idx="14867">
                  <c:v>20</c:v>
                </c:pt>
                <c:pt idx="14868">
                  <c:v>19</c:v>
                </c:pt>
                <c:pt idx="14869">
                  <c:v>25</c:v>
                </c:pt>
                <c:pt idx="14870">
                  <c:v>21</c:v>
                </c:pt>
                <c:pt idx="14871">
                  <c:v>22</c:v>
                </c:pt>
                <c:pt idx="14872">
                  <c:v>21</c:v>
                </c:pt>
                <c:pt idx="14873">
                  <c:v>23</c:v>
                </c:pt>
                <c:pt idx="14874">
                  <c:v>31</c:v>
                </c:pt>
                <c:pt idx="14875">
                  <c:v>21</c:v>
                </c:pt>
                <c:pt idx="14876">
                  <c:v>20</c:v>
                </c:pt>
                <c:pt idx="14877">
                  <c:v>26</c:v>
                </c:pt>
                <c:pt idx="14878">
                  <c:v>23</c:v>
                </c:pt>
                <c:pt idx="14879">
                  <c:v>30</c:v>
                </c:pt>
                <c:pt idx="14880">
                  <c:v>22</c:v>
                </c:pt>
                <c:pt idx="14881">
                  <c:v>19</c:v>
                </c:pt>
                <c:pt idx="14882">
                  <c:v>21</c:v>
                </c:pt>
                <c:pt idx="14883">
                  <c:v>18</c:v>
                </c:pt>
                <c:pt idx="14884">
                  <c:v>23</c:v>
                </c:pt>
                <c:pt idx="14885">
                  <c:v>19</c:v>
                </c:pt>
                <c:pt idx="14886">
                  <c:v>21</c:v>
                </c:pt>
                <c:pt idx="14887">
                  <c:v>23</c:v>
                </c:pt>
                <c:pt idx="14888">
                  <c:v>21</c:v>
                </c:pt>
                <c:pt idx="14889">
                  <c:v>23</c:v>
                </c:pt>
                <c:pt idx="14890">
                  <c:v>21</c:v>
                </c:pt>
                <c:pt idx="14891">
                  <c:v>24</c:v>
                </c:pt>
                <c:pt idx="14892">
                  <c:v>18</c:v>
                </c:pt>
                <c:pt idx="14893">
                  <c:v>23</c:v>
                </c:pt>
                <c:pt idx="14894">
                  <c:v>25</c:v>
                </c:pt>
                <c:pt idx="14895">
                  <c:v>24</c:v>
                </c:pt>
                <c:pt idx="14896">
                  <c:v>22</c:v>
                </c:pt>
                <c:pt idx="14897">
                  <c:v>21</c:v>
                </c:pt>
                <c:pt idx="14898">
                  <c:v>18</c:v>
                </c:pt>
                <c:pt idx="14899">
                  <c:v>28</c:v>
                </c:pt>
                <c:pt idx="14900">
                  <c:v>28</c:v>
                </c:pt>
                <c:pt idx="14901">
                  <c:v>18</c:v>
                </c:pt>
                <c:pt idx="14902">
                  <c:v>18</c:v>
                </c:pt>
                <c:pt idx="14903">
                  <c:v>19</c:v>
                </c:pt>
                <c:pt idx="14904">
                  <c:v>20</c:v>
                </c:pt>
                <c:pt idx="14905">
                  <c:v>29</c:v>
                </c:pt>
                <c:pt idx="14906">
                  <c:v>26</c:v>
                </c:pt>
                <c:pt idx="14907">
                  <c:v>23</c:v>
                </c:pt>
                <c:pt idx="14908">
                  <c:v>28</c:v>
                </c:pt>
                <c:pt idx="14909">
                  <c:v>26</c:v>
                </c:pt>
                <c:pt idx="14910">
                  <c:v>19</c:v>
                </c:pt>
                <c:pt idx="14911">
                  <c:v>22</c:v>
                </c:pt>
                <c:pt idx="14912">
                  <c:v>25</c:v>
                </c:pt>
                <c:pt idx="14913">
                  <c:v>25</c:v>
                </c:pt>
                <c:pt idx="14914">
                  <c:v>31</c:v>
                </c:pt>
                <c:pt idx="14915">
                  <c:v>24</c:v>
                </c:pt>
                <c:pt idx="14916">
                  <c:v>21</c:v>
                </c:pt>
                <c:pt idx="14917">
                  <c:v>28</c:v>
                </c:pt>
                <c:pt idx="14918">
                  <c:v>19</c:v>
                </c:pt>
                <c:pt idx="14919">
                  <c:v>19</c:v>
                </c:pt>
                <c:pt idx="14920">
                  <c:v>39</c:v>
                </c:pt>
                <c:pt idx="14921">
                  <c:v>20</c:v>
                </c:pt>
                <c:pt idx="14922">
                  <c:v>17</c:v>
                </c:pt>
                <c:pt idx="14923">
                  <c:v>19</c:v>
                </c:pt>
                <c:pt idx="14924">
                  <c:v>19</c:v>
                </c:pt>
                <c:pt idx="14925">
                  <c:v>21</c:v>
                </c:pt>
                <c:pt idx="14926">
                  <c:v>20</c:v>
                </c:pt>
                <c:pt idx="14927">
                  <c:v>20</c:v>
                </c:pt>
                <c:pt idx="14928">
                  <c:v>18</c:v>
                </c:pt>
                <c:pt idx="14929">
                  <c:v>26</c:v>
                </c:pt>
                <c:pt idx="14930">
                  <c:v>20</c:v>
                </c:pt>
                <c:pt idx="14931">
                  <c:v>23</c:v>
                </c:pt>
                <c:pt idx="14932">
                  <c:v>26</c:v>
                </c:pt>
                <c:pt idx="14933">
                  <c:v>28</c:v>
                </c:pt>
                <c:pt idx="14934">
                  <c:v>21</c:v>
                </c:pt>
                <c:pt idx="14935">
                  <c:v>29</c:v>
                </c:pt>
                <c:pt idx="14936">
                  <c:v>21</c:v>
                </c:pt>
                <c:pt idx="14937">
                  <c:v>19</c:v>
                </c:pt>
                <c:pt idx="14938">
                  <c:v>22</c:v>
                </c:pt>
                <c:pt idx="14939">
                  <c:v>19</c:v>
                </c:pt>
                <c:pt idx="14940">
                  <c:v>19</c:v>
                </c:pt>
                <c:pt idx="14941">
                  <c:v>21</c:v>
                </c:pt>
                <c:pt idx="14942">
                  <c:v>32</c:v>
                </c:pt>
                <c:pt idx="14943">
                  <c:v>19</c:v>
                </c:pt>
                <c:pt idx="14944">
                  <c:v>23</c:v>
                </c:pt>
                <c:pt idx="14945">
                  <c:v>20</c:v>
                </c:pt>
                <c:pt idx="14946">
                  <c:v>19</c:v>
                </c:pt>
                <c:pt idx="14947">
                  <c:v>20</c:v>
                </c:pt>
                <c:pt idx="14948">
                  <c:v>27</c:v>
                </c:pt>
                <c:pt idx="14949">
                  <c:v>25</c:v>
                </c:pt>
                <c:pt idx="14950">
                  <c:v>20</c:v>
                </c:pt>
                <c:pt idx="14951">
                  <c:v>19</c:v>
                </c:pt>
                <c:pt idx="14952">
                  <c:v>22</c:v>
                </c:pt>
                <c:pt idx="14953">
                  <c:v>32</c:v>
                </c:pt>
                <c:pt idx="14954">
                  <c:v>19</c:v>
                </c:pt>
                <c:pt idx="14955">
                  <c:v>24</c:v>
                </c:pt>
                <c:pt idx="14956">
                  <c:v>21</c:v>
                </c:pt>
                <c:pt idx="14957">
                  <c:v>18</c:v>
                </c:pt>
                <c:pt idx="14958">
                  <c:v>17</c:v>
                </c:pt>
                <c:pt idx="14959">
                  <c:v>24</c:v>
                </c:pt>
                <c:pt idx="14960">
                  <c:v>18</c:v>
                </c:pt>
                <c:pt idx="14961">
                  <c:v>34</c:v>
                </c:pt>
                <c:pt idx="14962">
                  <c:v>27</c:v>
                </c:pt>
                <c:pt idx="14963">
                  <c:v>29</c:v>
                </c:pt>
                <c:pt idx="14964">
                  <c:v>21</c:v>
                </c:pt>
                <c:pt idx="14965">
                  <c:v>20</c:v>
                </c:pt>
                <c:pt idx="14966">
                  <c:v>19</c:v>
                </c:pt>
                <c:pt idx="14967">
                  <c:v>21</c:v>
                </c:pt>
                <c:pt idx="14968">
                  <c:v>25</c:v>
                </c:pt>
                <c:pt idx="14969">
                  <c:v>21</c:v>
                </c:pt>
                <c:pt idx="14970">
                  <c:v>23</c:v>
                </c:pt>
                <c:pt idx="14971">
                  <c:v>19</c:v>
                </c:pt>
                <c:pt idx="14972">
                  <c:v>25</c:v>
                </c:pt>
                <c:pt idx="14973">
                  <c:v>22</c:v>
                </c:pt>
                <c:pt idx="14974">
                  <c:v>21</c:v>
                </c:pt>
                <c:pt idx="14975">
                  <c:v>25</c:v>
                </c:pt>
                <c:pt idx="14976">
                  <c:v>20</c:v>
                </c:pt>
                <c:pt idx="14977">
                  <c:v>18</c:v>
                </c:pt>
                <c:pt idx="14978">
                  <c:v>19</c:v>
                </c:pt>
                <c:pt idx="14979">
                  <c:v>20</c:v>
                </c:pt>
                <c:pt idx="14980">
                  <c:v>17</c:v>
                </c:pt>
                <c:pt idx="14981">
                  <c:v>26</c:v>
                </c:pt>
                <c:pt idx="14982">
                  <c:v>21</c:v>
                </c:pt>
                <c:pt idx="14983">
                  <c:v>19</c:v>
                </c:pt>
                <c:pt idx="14984">
                  <c:v>20</c:v>
                </c:pt>
                <c:pt idx="14985">
                  <c:v>22</c:v>
                </c:pt>
                <c:pt idx="14986">
                  <c:v>21</c:v>
                </c:pt>
                <c:pt idx="14987">
                  <c:v>29</c:v>
                </c:pt>
                <c:pt idx="14988">
                  <c:v>19</c:v>
                </c:pt>
                <c:pt idx="14989">
                  <c:v>34</c:v>
                </c:pt>
                <c:pt idx="14990">
                  <c:v>30</c:v>
                </c:pt>
                <c:pt idx="14991">
                  <c:v>21</c:v>
                </c:pt>
                <c:pt idx="14992">
                  <c:v>18</c:v>
                </c:pt>
                <c:pt idx="14993">
                  <c:v>24</c:v>
                </c:pt>
                <c:pt idx="14994">
                  <c:v>21</c:v>
                </c:pt>
                <c:pt idx="14995">
                  <c:v>26</c:v>
                </c:pt>
                <c:pt idx="14996">
                  <c:v>22</c:v>
                </c:pt>
                <c:pt idx="14997">
                  <c:v>20</c:v>
                </c:pt>
                <c:pt idx="14998">
                  <c:v>19</c:v>
                </c:pt>
                <c:pt idx="14999">
                  <c:v>20</c:v>
                </c:pt>
                <c:pt idx="15000">
                  <c:v>27</c:v>
                </c:pt>
                <c:pt idx="15001">
                  <c:v>19</c:v>
                </c:pt>
                <c:pt idx="15002">
                  <c:v>20</c:v>
                </c:pt>
                <c:pt idx="15003">
                  <c:v>23</c:v>
                </c:pt>
                <c:pt idx="15004">
                  <c:v>21</c:v>
                </c:pt>
                <c:pt idx="15005">
                  <c:v>32</c:v>
                </c:pt>
                <c:pt idx="15006">
                  <c:v>21</c:v>
                </c:pt>
                <c:pt idx="15007">
                  <c:v>19</c:v>
                </c:pt>
                <c:pt idx="15008">
                  <c:v>19</c:v>
                </c:pt>
                <c:pt idx="15009">
                  <c:v>28</c:v>
                </c:pt>
                <c:pt idx="15010">
                  <c:v>20</c:v>
                </c:pt>
                <c:pt idx="15011">
                  <c:v>23</c:v>
                </c:pt>
                <c:pt idx="15012">
                  <c:v>20</c:v>
                </c:pt>
                <c:pt idx="15013">
                  <c:v>18</c:v>
                </c:pt>
                <c:pt idx="15014">
                  <c:v>28</c:v>
                </c:pt>
                <c:pt idx="15015">
                  <c:v>19</c:v>
                </c:pt>
                <c:pt idx="15016">
                  <c:v>19</c:v>
                </c:pt>
                <c:pt idx="15017">
                  <c:v>28</c:v>
                </c:pt>
                <c:pt idx="15018">
                  <c:v>19</c:v>
                </c:pt>
                <c:pt idx="15019">
                  <c:v>24</c:v>
                </c:pt>
                <c:pt idx="15020">
                  <c:v>21</c:v>
                </c:pt>
                <c:pt idx="15021">
                  <c:v>29</c:v>
                </c:pt>
                <c:pt idx="15022">
                  <c:v>29</c:v>
                </c:pt>
                <c:pt idx="15023">
                  <c:v>20</c:v>
                </c:pt>
                <c:pt idx="15024">
                  <c:v>28</c:v>
                </c:pt>
                <c:pt idx="15025">
                  <c:v>35</c:v>
                </c:pt>
                <c:pt idx="15026">
                  <c:v>19</c:v>
                </c:pt>
                <c:pt idx="15027">
                  <c:v>19</c:v>
                </c:pt>
                <c:pt idx="15028">
                  <c:v>19</c:v>
                </c:pt>
                <c:pt idx="15029">
                  <c:v>24</c:v>
                </c:pt>
                <c:pt idx="15030">
                  <c:v>33</c:v>
                </c:pt>
                <c:pt idx="15031">
                  <c:v>19</c:v>
                </c:pt>
                <c:pt idx="15032">
                  <c:v>24</c:v>
                </c:pt>
                <c:pt idx="15033">
                  <c:v>20</c:v>
                </c:pt>
                <c:pt idx="15034">
                  <c:v>28</c:v>
                </c:pt>
                <c:pt idx="15035">
                  <c:v>21</c:v>
                </c:pt>
                <c:pt idx="15036">
                  <c:v>26</c:v>
                </c:pt>
                <c:pt idx="15037">
                  <c:v>25</c:v>
                </c:pt>
                <c:pt idx="15038">
                  <c:v>25</c:v>
                </c:pt>
                <c:pt idx="15039">
                  <c:v>26</c:v>
                </c:pt>
                <c:pt idx="15040">
                  <c:v>27</c:v>
                </c:pt>
                <c:pt idx="15041">
                  <c:v>23</c:v>
                </c:pt>
                <c:pt idx="15042">
                  <c:v>30</c:v>
                </c:pt>
                <c:pt idx="15043">
                  <c:v>20</c:v>
                </c:pt>
                <c:pt idx="15044">
                  <c:v>20</c:v>
                </c:pt>
                <c:pt idx="15045">
                  <c:v>20</c:v>
                </c:pt>
                <c:pt idx="15046">
                  <c:v>21</c:v>
                </c:pt>
                <c:pt idx="15047">
                  <c:v>20</c:v>
                </c:pt>
                <c:pt idx="15048">
                  <c:v>20</c:v>
                </c:pt>
                <c:pt idx="15049">
                  <c:v>21</c:v>
                </c:pt>
                <c:pt idx="15050">
                  <c:v>22</c:v>
                </c:pt>
                <c:pt idx="15051">
                  <c:v>20</c:v>
                </c:pt>
                <c:pt idx="15052">
                  <c:v>29</c:v>
                </c:pt>
                <c:pt idx="15053">
                  <c:v>22</c:v>
                </c:pt>
                <c:pt idx="15054">
                  <c:v>18</c:v>
                </c:pt>
                <c:pt idx="15055">
                  <c:v>22</c:v>
                </c:pt>
                <c:pt idx="15056">
                  <c:v>22</c:v>
                </c:pt>
                <c:pt idx="15057">
                  <c:v>29</c:v>
                </c:pt>
                <c:pt idx="15058">
                  <c:v>17</c:v>
                </c:pt>
                <c:pt idx="15059">
                  <c:v>19</c:v>
                </c:pt>
                <c:pt idx="15060">
                  <c:v>29</c:v>
                </c:pt>
                <c:pt idx="15061">
                  <c:v>19</c:v>
                </c:pt>
                <c:pt idx="15062">
                  <c:v>22</c:v>
                </c:pt>
                <c:pt idx="15063">
                  <c:v>23</c:v>
                </c:pt>
                <c:pt idx="15064">
                  <c:v>23</c:v>
                </c:pt>
                <c:pt idx="15065">
                  <c:v>23</c:v>
                </c:pt>
                <c:pt idx="15066">
                  <c:v>21</c:v>
                </c:pt>
                <c:pt idx="15067">
                  <c:v>19</c:v>
                </c:pt>
                <c:pt idx="15068">
                  <c:v>20</c:v>
                </c:pt>
                <c:pt idx="15069">
                  <c:v>26</c:v>
                </c:pt>
                <c:pt idx="15070">
                  <c:v>19</c:v>
                </c:pt>
                <c:pt idx="15071">
                  <c:v>20</c:v>
                </c:pt>
                <c:pt idx="15072">
                  <c:v>21</c:v>
                </c:pt>
                <c:pt idx="15073">
                  <c:v>23</c:v>
                </c:pt>
                <c:pt idx="15074">
                  <c:v>22</c:v>
                </c:pt>
                <c:pt idx="15075">
                  <c:v>23</c:v>
                </c:pt>
                <c:pt idx="15076">
                  <c:v>24</c:v>
                </c:pt>
                <c:pt idx="15077">
                  <c:v>31</c:v>
                </c:pt>
                <c:pt idx="15078">
                  <c:v>25</c:v>
                </c:pt>
                <c:pt idx="15079">
                  <c:v>25</c:v>
                </c:pt>
                <c:pt idx="15080">
                  <c:v>22</c:v>
                </c:pt>
                <c:pt idx="15081">
                  <c:v>29</c:v>
                </c:pt>
                <c:pt idx="15082">
                  <c:v>24</c:v>
                </c:pt>
                <c:pt idx="15083">
                  <c:v>20</c:v>
                </c:pt>
                <c:pt idx="15084">
                  <c:v>22</c:v>
                </c:pt>
                <c:pt idx="15085">
                  <c:v>25</c:v>
                </c:pt>
                <c:pt idx="15086">
                  <c:v>20</c:v>
                </c:pt>
                <c:pt idx="15087">
                  <c:v>20</c:v>
                </c:pt>
                <c:pt idx="15088">
                  <c:v>18</c:v>
                </c:pt>
                <c:pt idx="15089">
                  <c:v>21</c:v>
                </c:pt>
                <c:pt idx="15090">
                  <c:v>19</c:v>
                </c:pt>
                <c:pt idx="15091">
                  <c:v>27</c:v>
                </c:pt>
                <c:pt idx="15092">
                  <c:v>21</c:v>
                </c:pt>
                <c:pt idx="15093">
                  <c:v>29</c:v>
                </c:pt>
                <c:pt idx="15094">
                  <c:v>21</c:v>
                </c:pt>
                <c:pt idx="15095">
                  <c:v>21</c:v>
                </c:pt>
                <c:pt idx="15096">
                  <c:v>22</c:v>
                </c:pt>
                <c:pt idx="15097">
                  <c:v>20</c:v>
                </c:pt>
                <c:pt idx="15098">
                  <c:v>21</c:v>
                </c:pt>
                <c:pt idx="15099">
                  <c:v>20</c:v>
                </c:pt>
                <c:pt idx="15100">
                  <c:v>24</c:v>
                </c:pt>
                <c:pt idx="15101">
                  <c:v>23</c:v>
                </c:pt>
                <c:pt idx="15102">
                  <c:v>22</c:v>
                </c:pt>
                <c:pt idx="15103">
                  <c:v>22</c:v>
                </c:pt>
                <c:pt idx="15104">
                  <c:v>17</c:v>
                </c:pt>
                <c:pt idx="15105">
                  <c:v>19</c:v>
                </c:pt>
                <c:pt idx="15106">
                  <c:v>23</c:v>
                </c:pt>
                <c:pt idx="15107">
                  <c:v>29</c:v>
                </c:pt>
                <c:pt idx="15108">
                  <c:v>19</c:v>
                </c:pt>
                <c:pt idx="15109">
                  <c:v>19</c:v>
                </c:pt>
                <c:pt idx="15110">
                  <c:v>20</c:v>
                </c:pt>
                <c:pt idx="15111">
                  <c:v>27</c:v>
                </c:pt>
                <c:pt idx="15112">
                  <c:v>19</c:v>
                </c:pt>
                <c:pt idx="15113">
                  <c:v>20</c:v>
                </c:pt>
                <c:pt idx="15114">
                  <c:v>24</c:v>
                </c:pt>
                <c:pt idx="15115">
                  <c:v>20</c:v>
                </c:pt>
                <c:pt idx="15116">
                  <c:v>22</c:v>
                </c:pt>
                <c:pt idx="15117">
                  <c:v>20</c:v>
                </c:pt>
                <c:pt idx="15118">
                  <c:v>21</c:v>
                </c:pt>
                <c:pt idx="15119">
                  <c:v>20</c:v>
                </c:pt>
                <c:pt idx="15120">
                  <c:v>20</c:v>
                </c:pt>
                <c:pt idx="15121">
                  <c:v>22</c:v>
                </c:pt>
                <c:pt idx="15122">
                  <c:v>26</c:v>
                </c:pt>
                <c:pt idx="15123">
                  <c:v>19</c:v>
                </c:pt>
                <c:pt idx="15124">
                  <c:v>29</c:v>
                </c:pt>
                <c:pt idx="15125">
                  <c:v>26</c:v>
                </c:pt>
                <c:pt idx="15126">
                  <c:v>20</c:v>
                </c:pt>
                <c:pt idx="15127">
                  <c:v>28</c:v>
                </c:pt>
                <c:pt idx="15128">
                  <c:v>27</c:v>
                </c:pt>
                <c:pt idx="15129">
                  <c:v>23</c:v>
                </c:pt>
                <c:pt idx="15130">
                  <c:v>27</c:v>
                </c:pt>
                <c:pt idx="15131">
                  <c:v>18</c:v>
                </c:pt>
                <c:pt idx="15132">
                  <c:v>21</c:v>
                </c:pt>
                <c:pt idx="15133">
                  <c:v>39</c:v>
                </c:pt>
                <c:pt idx="15134">
                  <c:v>22</c:v>
                </c:pt>
                <c:pt idx="15135">
                  <c:v>18</c:v>
                </c:pt>
                <c:pt idx="15136">
                  <c:v>24</c:v>
                </c:pt>
                <c:pt idx="15137">
                  <c:v>22</c:v>
                </c:pt>
                <c:pt idx="15138">
                  <c:v>24</c:v>
                </c:pt>
                <c:pt idx="15139">
                  <c:v>34</c:v>
                </c:pt>
                <c:pt idx="15140">
                  <c:v>24</c:v>
                </c:pt>
                <c:pt idx="15141">
                  <c:v>19</c:v>
                </c:pt>
                <c:pt idx="15142">
                  <c:v>24</c:v>
                </c:pt>
                <c:pt idx="15143">
                  <c:v>20</c:v>
                </c:pt>
                <c:pt idx="15144">
                  <c:v>37</c:v>
                </c:pt>
                <c:pt idx="15145">
                  <c:v>25</c:v>
                </c:pt>
                <c:pt idx="15146">
                  <c:v>22</c:v>
                </c:pt>
                <c:pt idx="15147">
                  <c:v>19</c:v>
                </c:pt>
                <c:pt idx="15148">
                  <c:v>20</c:v>
                </c:pt>
                <c:pt idx="15149">
                  <c:v>18</c:v>
                </c:pt>
                <c:pt idx="15150">
                  <c:v>23</c:v>
                </c:pt>
                <c:pt idx="15151">
                  <c:v>20</c:v>
                </c:pt>
                <c:pt idx="15152">
                  <c:v>20</c:v>
                </c:pt>
                <c:pt idx="15153">
                  <c:v>22</c:v>
                </c:pt>
                <c:pt idx="15154">
                  <c:v>22</c:v>
                </c:pt>
                <c:pt idx="15155">
                  <c:v>21</c:v>
                </c:pt>
                <c:pt idx="15156">
                  <c:v>19</c:v>
                </c:pt>
                <c:pt idx="15157">
                  <c:v>17</c:v>
                </c:pt>
                <c:pt idx="15158">
                  <c:v>28</c:v>
                </c:pt>
                <c:pt idx="15159">
                  <c:v>23</c:v>
                </c:pt>
                <c:pt idx="15160">
                  <c:v>32</c:v>
                </c:pt>
                <c:pt idx="15161">
                  <c:v>24</c:v>
                </c:pt>
                <c:pt idx="15162">
                  <c:v>26</c:v>
                </c:pt>
                <c:pt idx="15163">
                  <c:v>22</c:v>
                </c:pt>
                <c:pt idx="15164">
                  <c:v>20</c:v>
                </c:pt>
                <c:pt idx="15165">
                  <c:v>19</c:v>
                </c:pt>
                <c:pt idx="15166">
                  <c:v>24</c:v>
                </c:pt>
                <c:pt idx="15167">
                  <c:v>25</c:v>
                </c:pt>
                <c:pt idx="15168">
                  <c:v>18</c:v>
                </c:pt>
                <c:pt idx="15169">
                  <c:v>27</c:v>
                </c:pt>
                <c:pt idx="15170">
                  <c:v>20</c:v>
                </c:pt>
                <c:pt idx="15171">
                  <c:v>20</c:v>
                </c:pt>
                <c:pt idx="15172">
                  <c:v>22</c:v>
                </c:pt>
                <c:pt idx="15173">
                  <c:v>22</c:v>
                </c:pt>
                <c:pt idx="15174">
                  <c:v>18</c:v>
                </c:pt>
                <c:pt idx="15175">
                  <c:v>21</c:v>
                </c:pt>
                <c:pt idx="15176">
                  <c:v>26</c:v>
                </c:pt>
                <c:pt idx="15177">
                  <c:v>20</c:v>
                </c:pt>
                <c:pt idx="15178">
                  <c:v>23</c:v>
                </c:pt>
                <c:pt idx="15179">
                  <c:v>34</c:v>
                </c:pt>
                <c:pt idx="15180">
                  <c:v>21</c:v>
                </c:pt>
                <c:pt idx="15181">
                  <c:v>17</c:v>
                </c:pt>
                <c:pt idx="15182">
                  <c:v>20</c:v>
                </c:pt>
                <c:pt idx="15183">
                  <c:v>24</c:v>
                </c:pt>
                <c:pt idx="15184">
                  <c:v>21</c:v>
                </c:pt>
                <c:pt idx="15185">
                  <c:v>30</c:v>
                </c:pt>
                <c:pt idx="15186">
                  <c:v>18</c:v>
                </c:pt>
                <c:pt idx="15187">
                  <c:v>20</c:v>
                </c:pt>
                <c:pt idx="15188">
                  <c:v>24</c:v>
                </c:pt>
                <c:pt idx="15189">
                  <c:v>34</c:v>
                </c:pt>
                <c:pt idx="15190">
                  <c:v>22</c:v>
                </c:pt>
                <c:pt idx="15191">
                  <c:v>20</c:v>
                </c:pt>
                <c:pt idx="15192">
                  <c:v>20</c:v>
                </c:pt>
                <c:pt idx="15193">
                  <c:v>23</c:v>
                </c:pt>
                <c:pt idx="15194">
                  <c:v>25</c:v>
                </c:pt>
                <c:pt idx="15195">
                  <c:v>19</c:v>
                </c:pt>
                <c:pt idx="15196">
                  <c:v>27</c:v>
                </c:pt>
                <c:pt idx="15197">
                  <c:v>23</c:v>
                </c:pt>
                <c:pt idx="15198">
                  <c:v>29</c:v>
                </c:pt>
                <c:pt idx="15199">
                  <c:v>28</c:v>
                </c:pt>
                <c:pt idx="15200">
                  <c:v>23</c:v>
                </c:pt>
                <c:pt idx="15201">
                  <c:v>23</c:v>
                </c:pt>
                <c:pt idx="15202">
                  <c:v>23</c:v>
                </c:pt>
                <c:pt idx="15203">
                  <c:v>28</c:v>
                </c:pt>
                <c:pt idx="15204">
                  <c:v>17</c:v>
                </c:pt>
                <c:pt idx="15205">
                  <c:v>29</c:v>
                </c:pt>
                <c:pt idx="15206">
                  <c:v>21</c:v>
                </c:pt>
                <c:pt idx="15207">
                  <c:v>21</c:v>
                </c:pt>
                <c:pt idx="15208">
                  <c:v>27</c:v>
                </c:pt>
                <c:pt idx="15209">
                  <c:v>21</c:v>
                </c:pt>
                <c:pt idx="15210">
                  <c:v>17</c:v>
                </c:pt>
                <c:pt idx="15211">
                  <c:v>22</c:v>
                </c:pt>
                <c:pt idx="15212">
                  <c:v>25</c:v>
                </c:pt>
                <c:pt idx="15213">
                  <c:v>21</c:v>
                </c:pt>
                <c:pt idx="15214">
                  <c:v>25</c:v>
                </c:pt>
                <c:pt idx="15215">
                  <c:v>25</c:v>
                </c:pt>
                <c:pt idx="15216">
                  <c:v>21</c:v>
                </c:pt>
                <c:pt idx="15217">
                  <c:v>19</c:v>
                </c:pt>
                <c:pt idx="15218">
                  <c:v>24</c:v>
                </c:pt>
                <c:pt idx="15219">
                  <c:v>22</c:v>
                </c:pt>
                <c:pt idx="15220">
                  <c:v>26</c:v>
                </c:pt>
                <c:pt idx="15221">
                  <c:v>25</c:v>
                </c:pt>
                <c:pt idx="15222">
                  <c:v>20</c:v>
                </c:pt>
                <c:pt idx="15223">
                  <c:v>29</c:v>
                </c:pt>
                <c:pt idx="15224">
                  <c:v>21</c:v>
                </c:pt>
                <c:pt idx="15225">
                  <c:v>20</c:v>
                </c:pt>
                <c:pt idx="15226">
                  <c:v>24</c:v>
                </c:pt>
                <c:pt idx="15227">
                  <c:v>22</c:v>
                </c:pt>
                <c:pt idx="15228">
                  <c:v>20</c:v>
                </c:pt>
                <c:pt idx="15229">
                  <c:v>20</c:v>
                </c:pt>
                <c:pt idx="15230">
                  <c:v>20</c:v>
                </c:pt>
                <c:pt idx="15231">
                  <c:v>24</c:v>
                </c:pt>
                <c:pt idx="15232">
                  <c:v>22</c:v>
                </c:pt>
                <c:pt idx="15233">
                  <c:v>21</c:v>
                </c:pt>
                <c:pt idx="15234">
                  <c:v>21</c:v>
                </c:pt>
                <c:pt idx="15235">
                  <c:v>22</c:v>
                </c:pt>
                <c:pt idx="15236">
                  <c:v>29</c:v>
                </c:pt>
                <c:pt idx="15237">
                  <c:v>24</c:v>
                </c:pt>
                <c:pt idx="15238">
                  <c:v>25</c:v>
                </c:pt>
                <c:pt idx="15239">
                  <c:v>20</c:v>
                </c:pt>
                <c:pt idx="15240">
                  <c:v>20</c:v>
                </c:pt>
                <c:pt idx="15241">
                  <c:v>19</c:v>
                </c:pt>
                <c:pt idx="15242">
                  <c:v>18</c:v>
                </c:pt>
                <c:pt idx="15243">
                  <c:v>29</c:v>
                </c:pt>
                <c:pt idx="15244">
                  <c:v>20</c:v>
                </c:pt>
                <c:pt idx="15245">
                  <c:v>21</c:v>
                </c:pt>
                <c:pt idx="15246">
                  <c:v>20</c:v>
                </c:pt>
                <c:pt idx="15247">
                  <c:v>18</c:v>
                </c:pt>
                <c:pt idx="15248">
                  <c:v>23</c:v>
                </c:pt>
                <c:pt idx="15249">
                  <c:v>21</c:v>
                </c:pt>
                <c:pt idx="15250">
                  <c:v>20</c:v>
                </c:pt>
                <c:pt idx="15251">
                  <c:v>22</c:v>
                </c:pt>
                <c:pt idx="15252">
                  <c:v>19</c:v>
                </c:pt>
                <c:pt idx="15253">
                  <c:v>22</c:v>
                </c:pt>
                <c:pt idx="15254">
                  <c:v>22</c:v>
                </c:pt>
                <c:pt idx="15255">
                  <c:v>22</c:v>
                </c:pt>
                <c:pt idx="15256">
                  <c:v>19</c:v>
                </c:pt>
                <c:pt idx="15257">
                  <c:v>20</c:v>
                </c:pt>
                <c:pt idx="15258">
                  <c:v>24</c:v>
                </c:pt>
                <c:pt idx="15259">
                  <c:v>20</c:v>
                </c:pt>
                <c:pt idx="15260">
                  <c:v>25</c:v>
                </c:pt>
                <c:pt idx="15261">
                  <c:v>19</c:v>
                </c:pt>
                <c:pt idx="15262">
                  <c:v>20</c:v>
                </c:pt>
                <c:pt idx="15263">
                  <c:v>20</c:v>
                </c:pt>
                <c:pt idx="15264">
                  <c:v>19</c:v>
                </c:pt>
                <c:pt idx="15265">
                  <c:v>18</c:v>
                </c:pt>
                <c:pt idx="15266">
                  <c:v>24</c:v>
                </c:pt>
                <c:pt idx="15267">
                  <c:v>22</c:v>
                </c:pt>
                <c:pt idx="15268">
                  <c:v>21</c:v>
                </c:pt>
                <c:pt idx="15269">
                  <c:v>31</c:v>
                </c:pt>
                <c:pt idx="15270">
                  <c:v>20</c:v>
                </c:pt>
                <c:pt idx="15271">
                  <c:v>23</c:v>
                </c:pt>
                <c:pt idx="15272">
                  <c:v>17</c:v>
                </c:pt>
                <c:pt idx="15273">
                  <c:v>21</c:v>
                </c:pt>
                <c:pt idx="15274">
                  <c:v>19</c:v>
                </c:pt>
                <c:pt idx="15275">
                  <c:v>18</c:v>
                </c:pt>
                <c:pt idx="15276">
                  <c:v>22</c:v>
                </c:pt>
                <c:pt idx="15277">
                  <c:v>24</c:v>
                </c:pt>
                <c:pt idx="15278">
                  <c:v>19</c:v>
                </c:pt>
                <c:pt idx="15279">
                  <c:v>20</c:v>
                </c:pt>
                <c:pt idx="15280">
                  <c:v>19</c:v>
                </c:pt>
                <c:pt idx="15281">
                  <c:v>20</c:v>
                </c:pt>
                <c:pt idx="15282">
                  <c:v>25</c:v>
                </c:pt>
                <c:pt idx="15283">
                  <c:v>23</c:v>
                </c:pt>
                <c:pt idx="15284">
                  <c:v>23</c:v>
                </c:pt>
                <c:pt idx="15285">
                  <c:v>23</c:v>
                </c:pt>
                <c:pt idx="15286">
                  <c:v>26</c:v>
                </c:pt>
                <c:pt idx="15287">
                  <c:v>24</c:v>
                </c:pt>
                <c:pt idx="15288">
                  <c:v>20</c:v>
                </c:pt>
                <c:pt idx="15289">
                  <c:v>20</c:v>
                </c:pt>
                <c:pt idx="15290">
                  <c:v>25</c:v>
                </c:pt>
                <c:pt idx="15291">
                  <c:v>20</c:v>
                </c:pt>
                <c:pt idx="15292">
                  <c:v>19</c:v>
                </c:pt>
                <c:pt idx="15293">
                  <c:v>18</c:v>
                </c:pt>
                <c:pt idx="15294">
                  <c:v>23</c:v>
                </c:pt>
                <c:pt idx="15295">
                  <c:v>20</c:v>
                </c:pt>
                <c:pt idx="15296">
                  <c:v>20</c:v>
                </c:pt>
                <c:pt idx="15297">
                  <c:v>31</c:v>
                </c:pt>
                <c:pt idx="15298">
                  <c:v>23</c:v>
                </c:pt>
                <c:pt idx="15299">
                  <c:v>28</c:v>
                </c:pt>
                <c:pt idx="15300">
                  <c:v>20</c:v>
                </c:pt>
                <c:pt idx="15301">
                  <c:v>25</c:v>
                </c:pt>
                <c:pt idx="15302">
                  <c:v>22</c:v>
                </c:pt>
                <c:pt idx="15303">
                  <c:v>22</c:v>
                </c:pt>
                <c:pt idx="15304">
                  <c:v>23</c:v>
                </c:pt>
                <c:pt idx="15305">
                  <c:v>18</c:v>
                </c:pt>
                <c:pt idx="15306">
                  <c:v>20</c:v>
                </c:pt>
                <c:pt idx="15307">
                  <c:v>22</c:v>
                </c:pt>
                <c:pt idx="15308">
                  <c:v>28</c:v>
                </c:pt>
                <c:pt idx="15309">
                  <c:v>23</c:v>
                </c:pt>
                <c:pt idx="15310">
                  <c:v>27</c:v>
                </c:pt>
                <c:pt idx="15311">
                  <c:v>21</c:v>
                </c:pt>
                <c:pt idx="15312">
                  <c:v>21</c:v>
                </c:pt>
                <c:pt idx="15313">
                  <c:v>25</c:v>
                </c:pt>
                <c:pt idx="15314">
                  <c:v>20</c:v>
                </c:pt>
                <c:pt idx="15315">
                  <c:v>26</c:v>
                </c:pt>
                <c:pt idx="15316">
                  <c:v>21</c:v>
                </c:pt>
                <c:pt idx="15317">
                  <c:v>19</c:v>
                </c:pt>
                <c:pt idx="15318">
                  <c:v>18</c:v>
                </c:pt>
                <c:pt idx="15319">
                  <c:v>30</c:v>
                </c:pt>
                <c:pt idx="15320">
                  <c:v>21</c:v>
                </c:pt>
                <c:pt idx="15321">
                  <c:v>22</c:v>
                </c:pt>
                <c:pt idx="15322">
                  <c:v>17</c:v>
                </c:pt>
                <c:pt idx="15323">
                  <c:v>18</c:v>
                </c:pt>
                <c:pt idx="15324">
                  <c:v>22</c:v>
                </c:pt>
                <c:pt idx="15325">
                  <c:v>20</c:v>
                </c:pt>
                <c:pt idx="15326">
                  <c:v>21</c:v>
                </c:pt>
                <c:pt idx="15327">
                  <c:v>21</c:v>
                </c:pt>
                <c:pt idx="15328">
                  <c:v>20</c:v>
                </c:pt>
                <c:pt idx="15329">
                  <c:v>19</c:v>
                </c:pt>
                <c:pt idx="15330">
                  <c:v>22</c:v>
                </c:pt>
                <c:pt idx="15331">
                  <c:v>21</c:v>
                </c:pt>
                <c:pt idx="15332">
                  <c:v>22</c:v>
                </c:pt>
                <c:pt idx="15333">
                  <c:v>19</c:v>
                </c:pt>
                <c:pt idx="15334">
                  <c:v>20</c:v>
                </c:pt>
                <c:pt idx="15335">
                  <c:v>21</c:v>
                </c:pt>
                <c:pt idx="15336">
                  <c:v>33</c:v>
                </c:pt>
                <c:pt idx="15337">
                  <c:v>22</c:v>
                </c:pt>
                <c:pt idx="15338">
                  <c:v>19</c:v>
                </c:pt>
                <c:pt idx="15339">
                  <c:v>22</c:v>
                </c:pt>
                <c:pt idx="15340">
                  <c:v>17</c:v>
                </c:pt>
                <c:pt idx="15341">
                  <c:v>24</c:v>
                </c:pt>
                <c:pt idx="15342">
                  <c:v>20</c:v>
                </c:pt>
                <c:pt idx="15343">
                  <c:v>20</c:v>
                </c:pt>
                <c:pt idx="15344">
                  <c:v>23</c:v>
                </c:pt>
                <c:pt idx="15345">
                  <c:v>24</c:v>
                </c:pt>
                <c:pt idx="15346">
                  <c:v>26</c:v>
                </c:pt>
                <c:pt idx="15347">
                  <c:v>19</c:v>
                </c:pt>
                <c:pt idx="15348">
                  <c:v>26</c:v>
                </c:pt>
                <c:pt idx="15349">
                  <c:v>27</c:v>
                </c:pt>
                <c:pt idx="15350">
                  <c:v>24</c:v>
                </c:pt>
                <c:pt idx="15351">
                  <c:v>27</c:v>
                </c:pt>
                <c:pt idx="15352">
                  <c:v>26</c:v>
                </c:pt>
                <c:pt idx="15353">
                  <c:v>21</c:v>
                </c:pt>
                <c:pt idx="15354">
                  <c:v>21</c:v>
                </c:pt>
                <c:pt idx="15355">
                  <c:v>20</c:v>
                </c:pt>
                <c:pt idx="15356">
                  <c:v>28</c:v>
                </c:pt>
                <c:pt idx="15357">
                  <c:v>22</c:v>
                </c:pt>
                <c:pt idx="15358">
                  <c:v>20</c:v>
                </c:pt>
                <c:pt idx="15359">
                  <c:v>23</c:v>
                </c:pt>
                <c:pt idx="15360">
                  <c:v>33</c:v>
                </c:pt>
                <c:pt idx="15361">
                  <c:v>31</c:v>
                </c:pt>
                <c:pt idx="15362">
                  <c:v>22</c:v>
                </c:pt>
                <c:pt idx="15363">
                  <c:v>16</c:v>
                </c:pt>
                <c:pt idx="15364">
                  <c:v>33</c:v>
                </c:pt>
                <c:pt idx="15365">
                  <c:v>24</c:v>
                </c:pt>
                <c:pt idx="15366">
                  <c:v>21</c:v>
                </c:pt>
                <c:pt idx="15367">
                  <c:v>20</c:v>
                </c:pt>
                <c:pt idx="15368">
                  <c:v>24</c:v>
                </c:pt>
                <c:pt idx="15369">
                  <c:v>20</c:v>
                </c:pt>
                <c:pt idx="15370">
                  <c:v>25</c:v>
                </c:pt>
                <c:pt idx="15371">
                  <c:v>22</c:v>
                </c:pt>
                <c:pt idx="15372">
                  <c:v>19</c:v>
                </c:pt>
                <c:pt idx="15373">
                  <c:v>29</c:v>
                </c:pt>
                <c:pt idx="15374">
                  <c:v>19</c:v>
                </c:pt>
                <c:pt idx="15375">
                  <c:v>25</c:v>
                </c:pt>
                <c:pt idx="15376">
                  <c:v>29</c:v>
                </c:pt>
                <c:pt idx="15377">
                  <c:v>24</c:v>
                </c:pt>
                <c:pt idx="15378">
                  <c:v>19</c:v>
                </c:pt>
                <c:pt idx="15379">
                  <c:v>23</c:v>
                </c:pt>
                <c:pt idx="15380">
                  <c:v>23</c:v>
                </c:pt>
                <c:pt idx="15381">
                  <c:v>19</c:v>
                </c:pt>
                <c:pt idx="15382">
                  <c:v>21</c:v>
                </c:pt>
                <c:pt idx="15383">
                  <c:v>18</c:v>
                </c:pt>
                <c:pt idx="15384">
                  <c:v>19</c:v>
                </c:pt>
                <c:pt idx="15385">
                  <c:v>22</c:v>
                </c:pt>
                <c:pt idx="15386">
                  <c:v>21</c:v>
                </c:pt>
                <c:pt idx="15387">
                  <c:v>21</c:v>
                </c:pt>
                <c:pt idx="15388">
                  <c:v>21</c:v>
                </c:pt>
                <c:pt idx="15389">
                  <c:v>19</c:v>
                </c:pt>
                <c:pt idx="15390">
                  <c:v>35</c:v>
                </c:pt>
                <c:pt idx="15391">
                  <c:v>19</c:v>
                </c:pt>
                <c:pt idx="15392">
                  <c:v>22</c:v>
                </c:pt>
                <c:pt idx="15393">
                  <c:v>18</c:v>
                </c:pt>
                <c:pt idx="15394">
                  <c:v>22</c:v>
                </c:pt>
                <c:pt idx="15395">
                  <c:v>21</c:v>
                </c:pt>
                <c:pt idx="15396">
                  <c:v>20</c:v>
                </c:pt>
                <c:pt idx="15397">
                  <c:v>23</c:v>
                </c:pt>
                <c:pt idx="15398">
                  <c:v>33</c:v>
                </c:pt>
                <c:pt idx="15399">
                  <c:v>19</c:v>
                </c:pt>
                <c:pt idx="15400">
                  <c:v>21</c:v>
                </c:pt>
                <c:pt idx="15401">
                  <c:v>19</c:v>
                </c:pt>
                <c:pt idx="15402">
                  <c:v>21</c:v>
                </c:pt>
                <c:pt idx="15403">
                  <c:v>22</c:v>
                </c:pt>
                <c:pt idx="15404">
                  <c:v>30</c:v>
                </c:pt>
                <c:pt idx="15405">
                  <c:v>22</c:v>
                </c:pt>
                <c:pt idx="15406">
                  <c:v>18</c:v>
                </c:pt>
                <c:pt idx="15407">
                  <c:v>21</c:v>
                </c:pt>
                <c:pt idx="15408">
                  <c:v>18</c:v>
                </c:pt>
                <c:pt idx="15409">
                  <c:v>21</c:v>
                </c:pt>
                <c:pt idx="15410">
                  <c:v>21</c:v>
                </c:pt>
                <c:pt idx="15411">
                  <c:v>23</c:v>
                </c:pt>
                <c:pt idx="15412">
                  <c:v>28</c:v>
                </c:pt>
                <c:pt idx="15413">
                  <c:v>19</c:v>
                </c:pt>
                <c:pt idx="15414">
                  <c:v>21</c:v>
                </c:pt>
                <c:pt idx="15415">
                  <c:v>20</c:v>
                </c:pt>
                <c:pt idx="15416">
                  <c:v>22</c:v>
                </c:pt>
                <c:pt idx="15417">
                  <c:v>24</c:v>
                </c:pt>
                <c:pt idx="15418">
                  <c:v>23</c:v>
                </c:pt>
                <c:pt idx="15419">
                  <c:v>18</c:v>
                </c:pt>
                <c:pt idx="15420">
                  <c:v>24</c:v>
                </c:pt>
                <c:pt idx="15421">
                  <c:v>23</c:v>
                </c:pt>
                <c:pt idx="15422">
                  <c:v>17</c:v>
                </c:pt>
                <c:pt idx="15423">
                  <c:v>31</c:v>
                </c:pt>
                <c:pt idx="15424">
                  <c:v>30</c:v>
                </c:pt>
                <c:pt idx="15425">
                  <c:v>21</c:v>
                </c:pt>
                <c:pt idx="15426">
                  <c:v>41</c:v>
                </c:pt>
                <c:pt idx="15427">
                  <c:v>20</c:v>
                </c:pt>
                <c:pt idx="15428">
                  <c:v>33</c:v>
                </c:pt>
                <c:pt idx="15429">
                  <c:v>22</c:v>
                </c:pt>
                <c:pt idx="15430">
                  <c:v>18</c:v>
                </c:pt>
                <c:pt idx="15431">
                  <c:v>19</c:v>
                </c:pt>
                <c:pt idx="15432">
                  <c:v>27</c:v>
                </c:pt>
                <c:pt idx="15433">
                  <c:v>23</c:v>
                </c:pt>
                <c:pt idx="15434">
                  <c:v>22</c:v>
                </c:pt>
                <c:pt idx="15435">
                  <c:v>18</c:v>
                </c:pt>
                <c:pt idx="15436">
                  <c:v>24</c:v>
                </c:pt>
                <c:pt idx="15437">
                  <c:v>21</c:v>
                </c:pt>
                <c:pt idx="15438">
                  <c:v>24</c:v>
                </c:pt>
                <c:pt idx="15439">
                  <c:v>25</c:v>
                </c:pt>
                <c:pt idx="15440">
                  <c:v>19</c:v>
                </c:pt>
                <c:pt idx="15441">
                  <c:v>17</c:v>
                </c:pt>
                <c:pt idx="15442">
                  <c:v>24</c:v>
                </c:pt>
                <c:pt idx="15443">
                  <c:v>24</c:v>
                </c:pt>
                <c:pt idx="15444">
                  <c:v>19</c:v>
                </c:pt>
                <c:pt idx="15445">
                  <c:v>29</c:v>
                </c:pt>
                <c:pt idx="15446">
                  <c:v>20</c:v>
                </c:pt>
                <c:pt idx="15447">
                  <c:v>23</c:v>
                </c:pt>
                <c:pt idx="15448">
                  <c:v>21</c:v>
                </c:pt>
                <c:pt idx="15449">
                  <c:v>22</c:v>
                </c:pt>
                <c:pt idx="15450">
                  <c:v>27</c:v>
                </c:pt>
                <c:pt idx="15451">
                  <c:v>23</c:v>
                </c:pt>
                <c:pt idx="15452">
                  <c:v>21</c:v>
                </c:pt>
                <c:pt idx="15453">
                  <c:v>20</c:v>
                </c:pt>
                <c:pt idx="15454">
                  <c:v>22</c:v>
                </c:pt>
                <c:pt idx="15455">
                  <c:v>21</c:v>
                </c:pt>
                <c:pt idx="15456">
                  <c:v>23</c:v>
                </c:pt>
                <c:pt idx="15457">
                  <c:v>26</c:v>
                </c:pt>
                <c:pt idx="15458">
                  <c:v>21</c:v>
                </c:pt>
                <c:pt idx="15459">
                  <c:v>24</c:v>
                </c:pt>
                <c:pt idx="15460">
                  <c:v>19</c:v>
                </c:pt>
                <c:pt idx="15461">
                  <c:v>23</c:v>
                </c:pt>
                <c:pt idx="15462">
                  <c:v>24</c:v>
                </c:pt>
                <c:pt idx="15463">
                  <c:v>23</c:v>
                </c:pt>
                <c:pt idx="15464">
                  <c:v>21</c:v>
                </c:pt>
                <c:pt idx="15465">
                  <c:v>17</c:v>
                </c:pt>
                <c:pt idx="15466">
                  <c:v>18</c:v>
                </c:pt>
                <c:pt idx="15467">
                  <c:v>32</c:v>
                </c:pt>
                <c:pt idx="15468">
                  <c:v>31</c:v>
                </c:pt>
                <c:pt idx="15469">
                  <c:v>26</c:v>
                </c:pt>
                <c:pt idx="15470">
                  <c:v>21</c:v>
                </c:pt>
                <c:pt idx="15471">
                  <c:v>25</c:v>
                </c:pt>
                <c:pt idx="15472">
                  <c:v>26</c:v>
                </c:pt>
                <c:pt idx="15473">
                  <c:v>23</c:v>
                </c:pt>
                <c:pt idx="15474">
                  <c:v>23</c:v>
                </c:pt>
                <c:pt idx="15475">
                  <c:v>24</c:v>
                </c:pt>
                <c:pt idx="15476">
                  <c:v>22</c:v>
                </c:pt>
                <c:pt idx="15477">
                  <c:v>32</c:v>
                </c:pt>
                <c:pt idx="15478">
                  <c:v>27</c:v>
                </c:pt>
                <c:pt idx="15479">
                  <c:v>35</c:v>
                </c:pt>
                <c:pt idx="15480">
                  <c:v>21</c:v>
                </c:pt>
                <c:pt idx="15481">
                  <c:v>17</c:v>
                </c:pt>
                <c:pt idx="15482">
                  <c:v>20</c:v>
                </c:pt>
                <c:pt idx="15483">
                  <c:v>19</c:v>
                </c:pt>
                <c:pt idx="15484">
                  <c:v>28</c:v>
                </c:pt>
                <c:pt idx="15485">
                  <c:v>22</c:v>
                </c:pt>
                <c:pt idx="15486">
                  <c:v>21</c:v>
                </c:pt>
                <c:pt idx="15487">
                  <c:v>19</c:v>
                </c:pt>
                <c:pt idx="15488">
                  <c:v>28</c:v>
                </c:pt>
                <c:pt idx="15489">
                  <c:v>19</c:v>
                </c:pt>
                <c:pt idx="15490">
                  <c:v>20</c:v>
                </c:pt>
                <c:pt idx="15491">
                  <c:v>22</c:v>
                </c:pt>
                <c:pt idx="15492">
                  <c:v>25</c:v>
                </c:pt>
                <c:pt idx="15493">
                  <c:v>22</c:v>
                </c:pt>
                <c:pt idx="15494">
                  <c:v>22</c:v>
                </c:pt>
                <c:pt idx="15495">
                  <c:v>21</c:v>
                </c:pt>
                <c:pt idx="15496">
                  <c:v>18</c:v>
                </c:pt>
                <c:pt idx="15497">
                  <c:v>23</c:v>
                </c:pt>
                <c:pt idx="15498">
                  <c:v>31</c:v>
                </c:pt>
                <c:pt idx="15499">
                  <c:v>25</c:v>
                </c:pt>
                <c:pt idx="15500">
                  <c:v>20</c:v>
                </c:pt>
                <c:pt idx="15501">
                  <c:v>17</c:v>
                </c:pt>
                <c:pt idx="15502">
                  <c:v>32</c:v>
                </c:pt>
                <c:pt idx="15503">
                  <c:v>22</c:v>
                </c:pt>
                <c:pt idx="15504">
                  <c:v>22</c:v>
                </c:pt>
                <c:pt idx="15505">
                  <c:v>18</c:v>
                </c:pt>
                <c:pt idx="15506">
                  <c:v>25</c:v>
                </c:pt>
                <c:pt idx="15507">
                  <c:v>20</c:v>
                </c:pt>
                <c:pt idx="15508">
                  <c:v>37</c:v>
                </c:pt>
                <c:pt idx="15509">
                  <c:v>23</c:v>
                </c:pt>
                <c:pt idx="15510">
                  <c:v>20</c:v>
                </c:pt>
                <c:pt idx="15511">
                  <c:v>21</c:v>
                </c:pt>
                <c:pt idx="15512">
                  <c:v>27</c:v>
                </c:pt>
                <c:pt idx="15513">
                  <c:v>33</c:v>
                </c:pt>
                <c:pt idx="15514">
                  <c:v>18</c:v>
                </c:pt>
                <c:pt idx="15515">
                  <c:v>21</c:v>
                </c:pt>
                <c:pt idx="15516">
                  <c:v>23</c:v>
                </c:pt>
                <c:pt idx="15517">
                  <c:v>22</c:v>
                </c:pt>
                <c:pt idx="15518">
                  <c:v>22</c:v>
                </c:pt>
                <c:pt idx="15519">
                  <c:v>18</c:v>
                </c:pt>
                <c:pt idx="15520">
                  <c:v>24</c:v>
                </c:pt>
                <c:pt idx="15521">
                  <c:v>18</c:v>
                </c:pt>
                <c:pt idx="15522">
                  <c:v>22</c:v>
                </c:pt>
                <c:pt idx="15523">
                  <c:v>23</c:v>
                </c:pt>
                <c:pt idx="15524">
                  <c:v>35</c:v>
                </c:pt>
                <c:pt idx="15525">
                  <c:v>28</c:v>
                </c:pt>
                <c:pt idx="15526">
                  <c:v>27</c:v>
                </c:pt>
                <c:pt idx="15527">
                  <c:v>18</c:v>
                </c:pt>
                <c:pt idx="15528">
                  <c:v>21</c:v>
                </c:pt>
                <c:pt idx="15529">
                  <c:v>24</c:v>
                </c:pt>
                <c:pt idx="15530">
                  <c:v>23</c:v>
                </c:pt>
                <c:pt idx="15531">
                  <c:v>21</c:v>
                </c:pt>
                <c:pt idx="15532">
                  <c:v>22</c:v>
                </c:pt>
                <c:pt idx="15533">
                  <c:v>19</c:v>
                </c:pt>
                <c:pt idx="15534">
                  <c:v>23</c:v>
                </c:pt>
                <c:pt idx="15535">
                  <c:v>24</c:v>
                </c:pt>
                <c:pt idx="15536">
                  <c:v>19</c:v>
                </c:pt>
                <c:pt idx="15537">
                  <c:v>29</c:v>
                </c:pt>
                <c:pt idx="15538">
                  <c:v>20</c:v>
                </c:pt>
                <c:pt idx="15539">
                  <c:v>18</c:v>
                </c:pt>
                <c:pt idx="15540">
                  <c:v>20</c:v>
                </c:pt>
                <c:pt idx="15541">
                  <c:v>19</c:v>
                </c:pt>
                <c:pt idx="15542">
                  <c:v>19</c:v>
                </c:pt>
                <c:pt idx="15543">
                  <c:v>26</c:v>
                </c:pt>
                <c:pt idx="15544">
                  <c:v>24</c:v>
                </c:pt>
                <c:pt idx="15545">
                  <c:v>19</c:v>
                </c:pt>
                <c:pt idx="15546">
                  <c:v>22</c:v>
                </c:pt>
                <c:pt idx="15547">
                  <c:v>22</c:v>
                </c:pt>
                <c:pt idx="15548">
                  <c:v>19</c:v>
                </c:pt>
                <c:pt idx="15549">
                  <c:v>25</c:v>
                </c:pt>
                <c:pt idx="15550">
                  <c:v>22</c:v>
                </c:pt>
                <c:pt idx="15551">
                  <c:v>23</c:v>
                </c:pt>
                <c:pt idx="15552">
                  <c:v>20</c:v>
                </c:pt>
                <c:pt idx="15553">
                  <c:v>22</c:v>
                </c:pt>
                <c:pt idx="15554">
                  <c:v>19</c:v>
                </c:pt>
                <c:pt idx="15555">
                  <c:v>19</c:v>
                </c:pt>
                <c:pt idx="15556">
                  <c:v>20</c:v>
                </c:pt>
                <c:pt idx="15557">
                  <c:v>26</c:v>
                </c:pt>
                <c:pt idx="15558">
                  <c:v>21</c:v>
                </c:pt>
                <c:pt idx="15559">
                  <c:v>24</c:v>
                </c:pt>
                <c:pt idx="15560">
                  <c:v>21</c:v>
                </c:pt>
                <c:pt idx="15561">
                  <c:v>22</c:v>
                </c:pt>
                <c:pt idx="15562">
                  <c:v>24</c:v>
                </c:pt>
                <c:pt idx="15563">
                  <c:v>19</c:v>
                </c:pt>
                <c:pt idx="15564">
                  <c:v>23</c:v>
                </c:pt>
                <c:pt idx="15565">
                  <c:v>18</c:v>
                </c:pt>
                <c:pt idx="15566">
                  <c:v>20</c:v>
                </c:pt>
                <c:pt idx="15567">
                  <c:v>22</c:v>
                </c:pt>
                <c:pt idx="15568">
                  <c:v>37</c:v>
                </c:pt>
                <c:pt idx="15569">
                  <c:v>23</c:v>
                </c:pt>
                <c:pt idx="15570">
                  <c:v>19</c:v>
                </c:pt>
                <c:pt idx="15571">
                  <c:v>21</c:v>
                </c:pt>
                <c:pt idx="15572">
                  <c:v>18</c:v>
                </c:pt>
                <c:pt idx="15573">
                  <c:v>19</c:v>
                </c:pt>
                <c:pt idx="15574">
                  <c:v>20</c:v>
                </c:pt>
                <c:pt idx="15575">
                  <c:v>21</c:v>
                </c:pt>
                <c:pt idx="15576">
                  <c:v>23</c:v>
                </c:pt>
                <c:pt idx="15577">
                  <c:v>18</c:v>
                </c:pt>
                <c:pt idx="15578">
                  <c:v>23</c:v>
                </c:pt>
                <c:pt idx="15579">
                  <c:v>22</c:v>
                </c:pt>
                <c:pt idx="15580">
                  <c:v>19</c:v>
                </c:pt>
                <c:pt idx="15581">
                  <c:v>19</c:v>
                </c:pt>
                <c:pt idx="15582">
                  <c:v>21</c:v>
                </c:pt>
                <c:pt idx="15583">
                  <c:v>21</c:v>
                </c:pt>
                <c:pt idx="15584">
                  <c:v>21</c:v>
                </c:pt>
                <c:pt idx="15585">
                  <c:v>23</c:v>
                </c:pt>
                <c:pt idx="15586">
                  <c:v>20</c:v>
                </c:pt>
                <c:pt idx="15587">
                  <c:v>20</c:v>
                </c:pt>
                <c:pt idx="15588">
                  <c:v>20</c:v>
                </c:pt>
                <c:pt idx="15589">
                  <c:v>18</c:v>
                </c:pt>
                <c:pt idx="15590">
                  <c:v>19</c:v>
                </c:pt>
                <c:pt idx="15591">
                  <c:v>19</c:v>
                </c:pt>
                <c:pt idx="15592">
                  <c:v>31</c:v>
                </c:pt>
                <c:pt idx="15593">
                  <c:v>37</c:v>
                </c:pt>
                <c:pt idx="15594">
                  <c:v>20</c:v>
                </c:pt>
                <c:pt idx="15595">
                  <c:v>22</c:v>
                </c:pt>
                <c:pt idx="15596">
                  <c:v>21</c:v>
                </c:pt>
                <c:pt idx="15597">
                  <c:v>31</c:v>
                </c:pt>
                <c:pt idx="15598">
                  <c:v>19</c:v>
                </c:pt>
                <c:pt idx="15599">
                  <c:v>24</c:v>
                </c:pt>
                <c:pt idx="15600">
                  <c:v>21</c:v>
                </c:pt>
                <c:pt idx="15601">
                  <c:v>22</c:v>
                </c:pt>
                <c:pt idx="15602">
                  <c:v>18</c:v>
                </c:pt>
                <c:pt idx="15603">
                  <c:v>19</c:v>
                </c:pt>
                <c:pt idx="15604">
                  <c:v>20</c:v>
                </c:pt>
                <c:pt idx="15605">
                  <c:v>22</c:v>
                </c:pt>
                <c:pt idx="15606">
                  <c:v>24</c:v>
                </c:pt>
                <c:pt idx="15607">
                  <c:v>19</c:v>
                </c:pt>
                <c:pt idx="15608">
                  <c:v>22</c:v>
                </c:pt>
                <c:pt idx="15609">
                  <c:v>20</c:v>
                </c:pt>
                <c:pt idx="15610">
                  <c:v>21</c:v>
                </c:pt>
                <c:pt idx="15611">
                  <c:v>31</c:v>
                </c:pt>
                <c:pt idx="15612">
                  <c:v>29</c:v>
                </c:pt>
                <c:pt idx="15613">
                  <c:v>24</c:v>
                </c:pt>
                <c:pt idx="15614">
                  <c:v>22</c:v>
                </c:pt>
                <c:pt idx="15615">
                  <c:v>19</c:v>
                </c:pt>
                <c:pt idx="15616">
                  <c:v>28</c:v>
                </c:pt>
                <c:pt idx="15617">
                  <c:v>25</c:v>
                </c:pt>
                <c:pt idx="15618">
                  <c:v>20</c:v>
                </c:pt>
                <c:pt idx="15619">
                  <c:v>17</c:v>
                </c:pt>
                <c:pt idx="15620">
                  <c:v>20</c:v>
                </c:pt>
                <c:pt idx="15621">
                  <c:v>17</c:v>
                </c:pt>
                <c:pt idx="15622">
                  <c:v>24</c:v>
                </c:pt>
                <c:pt idx="15623">
                  <c:v>25</c:v>
                </c:pt>
                <c:pt idx="15624">
                  <c:v>27</c:v>
                </c:pt>
                <c:pt idx="15625">
                  <c:v>18</c:v>
                </c:pt>
                <c:pt idx="15626">
                  <c:v>18</c:v>
                </c:pt>
                <c:pt idx="15627">
                  <c:v>21</c:v>
                </c:pt>
                <c:pt idx="15628">
                  <c:v>18</c:v>
                </c:pt>
                <c:pt idx="15629">
                  <c:v>23</c:v>
                </c:pt>
                <c:pt idx="15630">
                  <c:v>21</c:v>
                </c:pt>
                <c:pt idx="15631">
                  <c:v>25</c:v>
                </c:pt>
                <c:pt idx="15632">
                  <c:v>37</c:v>
                </c:pt>
                <c:pt idx="15633">
                  <c:v>20</c:v>
                </c:pt>
                <c:pt idx="15634">
                  <c:v>23</c:v>
                </c:pt>
                <c:pt idx="15635">
                  <c:v>19</c:v>
                </c:pt>
                <c:pt idx="15636">
                  <c:v>22</c:v>
                </c:pt>
                <c:pt idx="15637">
                  <c:v>20</c:v>
                </c:pt>
                <c:pt idx="15638">
                  <c:v>19</c:v>
                </c:pt>
                <c:pt idx="15639">
                  <c:v>27</c:v>
                </c:pt>
                <c:pt idx="15640">
                  <c:v>18</c:v>
                </c:pt>
                <c:pt idx="15641">
                  <c:v>22</c:v>
                </c:pt>
                <c:pt idx="15642">
                  <c:v>21</c:v>
                </c:pt>
                <c:pt idx="15643">
                  <c:v>22</c:v>
                </c:pt>
                <c:pt idx="15644">
                  <c:v>28</c:v>
                </c:pt>
                <c:pt idx="15645">
                  <c:v>18</c:v>
                </c:pt>
                <c:pt idx="15646">
                  <c:v>26</c:v>
                </c:pt>
                <c:pt idx="15647">
                  <c:v>19</c:v>
                </c:pt>
                <c:pt idx="15648">
                  <c:v>22</c:v>
                </c:pt>
                <c:pt idx="15649">
                  <c:v>36</c:v>
                </c:pt>
                <c:pt idx="15650">
                  <c:v>24</c:v>
                </c:pt>
                <c:pt idx="15651">
                  <c:v>19</c:v>
                </c:pt>
                <c:pt idx="15652">
                  <c:v>20</c:v>
                </c:pt>
                <c:pt idx="15653">
                  <c:v>21</c:v>
                </c:pt>
                <c:pt idx="15654">
                  <c:v>31</c:v>
                </c:pt>
                <c:pt idx="15655">
                  <c:v>19</c:v>
                </c:pt>
                <c:pt idx="15656">
                  <c:v>27</c:v>
                </c:pt>
                <c:pt idx="15657">
                  <c:v>19</c:v>
                </c:pt>
                <c:pt idx="15658">
                  <c:v>18</c:v>
                </c:pt>
                <c:pt idx="15659">
                  <c:v>19</c:v>
                </c:pt>
                <c:pt idx="15660">
                  <c:v>20</c:v>
                </c:pt>
                <c:pt idx="15661">
                  <c:v>26</c:v>
                </c:pt>
                <c:pt idx="15662">
                  <c:v>26</c:v>
                </c:pt>
                <c:pt idx="15663">
                  <c:v>24</c:v>
                </c:pt>
                <c:pt idx="15664">
                  <c:v>23</c:v>
                </c:pt>
                <c:pt idx="15665">
                  <c:v>25</c:v>
                </c:pt>
                <c:pt idx="15666">
                  <c:v>19</c:v>
                </c:pt>
                <c:pt idx="15667">
                  <c:v>19</c:v>
                </c:pt>
                <c:pt idx="15668">
                  <c:v>28</c:v>
                </c:pt>
                <c:pt idx="15669">
                  <c:v>17</c:v>
                </c:pt>
                <c:pt idx="15670">
                  <c:v>21</c:v>
                </c:pt>
                <c:pt idx="15671">
                  <c:v>19</c:v>
                </c:pt>
                <c:pt idx="15672">
                  <c:v>34</c:v>
                </c:pt>
                <c:pt idx="15673">
                  <c:v>24</c:v>
                </c:pt>
                <c:pt idx="15674">
                  <c:v>21</c:v>
                </c:pt>
                <c:pt idx="15675">
                  <c:v>26</c:v>
                </c:pt>
                <c:pt idx="15676">
                  <c:v>18</c:v>
                </c:pt>
                <c:pt idx="15677">
                  <c:v>24</c:v>
                </c:pt>
                <c:pt idx="15678">
                  <c:v>26</c:v>
                </c:pt>
                <c:pt idx="15679">
                  <c:v>20</c:v>
                </c:pt>
                <c:pt idx="15680">
                  <c:v>17</c:v>
                </c:pt>
                <c:pt idx="15681">
                  <c:v>21</c:v>
                </c:pt>
                <c:pt idx="15682">
                  <c:v>18</c:v>
                </c:pt>
                <c:pt idx="15683">
                  <c:v>18</c:v>
                </c:pt>
                <c:pt idx="15684">
                  <c:v>17</c:v>
                </c:pt>
                <c:pt idx="15685">
                  <c:v>18</c:v>
                </c:pt>
                <c:pt idx="15686">
                  <c:v>26</c:v>
                </c:pt>
                <c:pt idx="15687">
                  <c:v>19</c:v>
                </c:pt>
                <c:pt idx="15688">
                  <c:v>27</c:v>
                </c:pt>
                <c:pt idx="15689">
                  <c:v>20</c:v>
                </c:pt>
                <c:pt idx="15690">
                  <c:v>21</c:v>
                </c:pt>
                <c:pt idx="15691">
                  <c:v>21</c:v>
                </c:pt>
                <c:pt idx="15692">
                  <c:v>35</c:v>
                </c:pt>
                <c:pt idx="15693">
                  <c:v>22</c:v>
                </c:pt>
                <c:pt idx="15694">
                  <c:v>19</c:v>
                </c:pt>
                <c:pt idx="15695">
                  <c:v>21</c:v>
                </c:pt>
                <c:pt idx="15696">
                  <c:v>21</c:v>
                </c:pt>
                <c:pt idx="15697">
                  <c:v>18</c:v>
                </c:pt>
                <c:pt idx="15698">
                  <c:v>23</c:v>
                </c:pt>
                <c:pt idx="15699">
                  <c:v>22</c:v>
                </c:pt>
                <c:pt idx="15700">
                  <c:v>23</c:v>
                </c:pt>
                <c:pt idx="15701">
                  <c:v>19</c:v>
                </c:pt>
                <c:pt idx="15702">
                  <c:v>19</c:v>
                </c:pt>
                <c:pt idx="15703">
                  <c:v>21</c:v>
                </c:pt>
                <c:pt idx="15704">
                  <c:v>27</c:v>
                </c:pt>
                <c:pt idx="15705">
                  <c:v>20</c:v>
                </c:pt>
                <c:pt idx="15706">
                  <c:v>26</c:v>
                </c:pt>
                <c:pt idx="15707">
                  <c:v>24</c:v>
                </c:pt>
                <c:pt idx="15708">
                  <c:v>22</c:v>
                </c:pt>
                <c:pt idx="15709">
                  <c:v>25</c:v>
                </c:pt>
                <c:pt idx="15710">
                  <c:v>26</c:v>
                </c:pt>
                <c:pt idx="15711">
                  <c:v>23</c:v>
                </c:pt>
                <c:pt idx="15712">
                  <c:v>18</c:v>
                </c:pt>
                <c:pt idx="15713">
                  <c:v>21</c:v>
                </c:pt>
                <c:pt idx="15714">
                  <c:v>22</c:v>
                </c:pt>
                <c:pt idx="15715">
                  <c:v>22</c:v>
                </c:pt>
                <c:pt idx="15716">
                  <c:v>20</c:v>
                </c:pt>
                <c:pt idx="15717">
                  <c:v>23</c:v>
                </c:pt>
                <c:pt idx="15718">
                  <c:v>17</c:v>
                </c:pt>
                <c:pt idx="15719">
                  <c:v>31</c:v>
                </c:pt>
                <c:pt idx="15720">
                  <c:v>22</c:v>
                </c:pt>
                <c:pt idx="15721">
                  <c:v>21</c:v>
                </c:pt>
                <c:pt idx="15722">
                  <c:v>21</c:v>
                </c:pt>
                <c:pt idx="15723">
                  <c:v>22</c:v>
                </c:pt>
                <c:pt idx="15724">
                  <c:v>21</c:v>
                </c:pt>
                <c:pt idx="15725">
                  <c:v>19</c:v>
                </c:pt>
                <c:pt idx="15726">
                  <c:v>26</c:v>
                </c:pt>
                <c:pt idx="15727">
                  <c:v>24</c:v>
                </c:pt>
                <c:pt idx="15728">
                  <c:v>17</c:v>
                </c:pt>
                <c:pt idx="15729">
                  <c:v>22</c:v>
                </c:pt>
                <c:pt idx="15730">
                  <c:v>25</c:v>
                </c:pt>
                <c:pt idx="15731">
                  <c:v>30</c:v>
                </c:pt>
                <c:pt idx="15732">
                  <c:v>23</c:v>
                </c:pt>
                <c:pt idx="15733">
                  <c:v>21</c:v>
                </c:pt>
                <c:pt idx="15734">
                  <c:v>19</c:v>
                </c:pt>
                <c:pt idx="15735">
                  <c:v>28</c:v>
                </c:pt>
                <c:pt idx="15736">
                  <c:v>19</c:v>
                </c:pt>
                <c:pt idx="15737">
                  <c:v>18</c:v>
                </c:pt>
                <c:pt idx="15738">
                  <c:v>26</c:v>
                </c:pt>
                <c:pt idx="15739">
                  <c:v>22</c:v>
                </c:pt>
                <c:pt idx="15740">
                  <c:v>24</c:v>
                </c:pt>
                <c:pt idx="15741">
                  <c:v>18</c:v>
                </c:pt>
                <c:pt idx="15742">
                  <c:v>23</c:v>
                </c:pt>
                <c:pt idx="15743">
                  <c:v>20</c:v>
                </c:pt>
                <c:pt idx="15744">
                  <c:v>21</c:v>
                </c:pt>
                <c:pt idx="15745">
                  <c:v>19</c:v>
                </c:pt>
                <c:pt idx="15746">
                  <c:v>16</c:v>
                </c:pt>
                <c:pt idx="15747">
                  <c:v>30</c:v>
                </c:pt>
                <c:pt idx="15748">
                  <c:v>22</c:v>
                </c:pt>
                <c:pt idx="15749">
                  <c:v>21</c:v>
                </c:pt>
                <c:pt idx="15750">
                  <c:v>24</c:v>
                </c:pt>
                <c:pt idx="15751">
                  <c:v>20</c:v>
                </c:pt>
                <c:pt idx="15752">
                  <c:v>28</c:v>
                </c:pt>
                <c:pt idx="15753">
                  <c:v>20</c:v>
                </c:pt>
                <c:pt idx="15754">
                  <c:v>27</c:v>
                </c:pt>
                <c:pt idx="15755">
                  <c:v>18</c:v>
                </c:pt>
                <c:pt idx="15756">
                  <c:v>22</c:v>
                </c:pt>
                <c:pt idx="15757">
                  <c:v>25</c:v>
                </c:pt>
                <c:pt idx="15758">
                  <c:v>29</c:v>
                </c:pt>
                <c:pt idx="15759">
                  <c:v>21</c:v>
                </c:pt>
                <c:pt idx="15760">
                  <c:v>21</c:v>
                </c:pt>
                <c:pt idx="15761">
                  <c:v>22</c:v>
                </c:pt>
                <c:pt idx="15762">
                  <c:v>24</c:v>
                </c:pt>
                <c:pt idx="15763">
                  <c:v>24</c:v>
                </c:pt>
                <c:pt idx="15764">
                  <c:v>20</c:v>
                </c:pt>
                <c:pt idx="15765">
                  <c:v>19</c:v>
                </c:pt>
                <c:pt idx="15766">
                  <c:v>26</c:v>
                </c:pt>
                <c:pt idx="15767">
                  <c:v>19</c:v>
                </c:pt>
                <c:pt idx="15768">
                  <c:v>34</c:v>
                </c:pt>
                <c:pt idx="15769">
                  <c:v>22</c:v>
                </c:pt>
                <c:pt idx="15770">
                  <c:v>23</c:v>
                </c:pt>
                <c:pt idx="15771">
                  <c:v>20</c:v>
                </c:pt>
                <c:pt idx="15772">
                  <c:v>20</c:v>
                </c:pt>
                <c:pt idx="15773">
                  <c:v>22</c:v>
                </c:pt>
                <c:pt idx="15774">
                  <c:v>20</c:v>
                </c:pt>
                <c:pt idx="15775">
                  <c:v>19</c:v>
                </c:pt>
                <c:pt idx="15776">
                  <c:v>21</c:v>
                </c:pt>
                <c:pt idx="15777">
                  <c:v>19</c:v>
                </c:pt>
                <c:pt idx="15778">
                  <c:v>25</c:v>
                </c:pt>
                <c:pt idx="15779">
                  <c:v>28</c:v>
                </c:pt>
                <c:pt idx="15780">
                  <c:v>31</c:v>
                </c:pt>
                <c:pt idx="15781">
                  <c:v>26</c:v>
                </c:pt>
                <c:pt idx="15782">
                  <c:v>18</c:v>
                </c:pt>
                <c:pt idx="15783">
                  <c:v>24</c:v>
                </c:pt>
                <c:pt idx="15784">
                  <c:v>27</c:v>
                </c:pt>
                <c:pt idx="15785">
                  <c:v>21</c:v>
                </c:pt>
                <c:pt idx="15786">
                  <c:v>17</c:v>
                </c:pt>
                <c:pt idx="15787">
                  <c:v>26</c:v>
                </c:pt>
                <c:pt idx="15788">
                  <c:v>22</c:v>
                </c:pt>
                <c:pt idx="15789">
                  <c:v>24</c:v>
                </c:pt>
                <c:pt idx="15790">
                  <c:v>28</c:v>
                </c:pt>
                <c:pt idx="15791">
                  <c:v>20</c:v>
                </c:pt>
                <c:pt idx="15792">
                  <c:v>28</c:v>
                </c:pt>
                <c:pt idx="15793">
                  <c:v>16</c:v>
                </c:pt>
                <c:pt idx="15794">
                  <c:v>22</c:v>
                </c:pt>
                <c:pt idx="15795">
                  <c:v>19</c:v>
                </c:pt>
                <c:pt idx="15796">
                  <c:v>19</c:v>
                </c:pt>
                <c:pt idx="15797">
                  <c:v>20</c:v>
                </c:pt>
                <c:pt idx="15798">
                  <c:v>21</c:v>
                </c:pt>
                <c:pt idx="15799">
                  <c:v>17</c:v>
                </c:pt>
                <c:pt idx="15800">
                  <c:v>19</c:v>
                </c:pt>
                <c:pt idx="15801">
                  <c:v>26</c:v>
                </c:pt>
                <c:pt idx="15802">
                  <c:v>28</c:v>
                </c:pt>
                <c:pt idx="15803">
                  <c:v>18</c:v>
                </c:pt>
                <c:pt idx="15804">
                  <c:v>20</c:v>
                </c:pt>
                <c:pt idx="15805">
                  <c:v>18</c:v>
                </c:pt>
                <c:pt idx="15806">
                  <c:v>20</c:v>
                </c:pt>
                <c:pt idx="15807">
                  <c:v>21</c:v>
                </c:pt>
                <c:pt idx="15808">
                  <c:v>23</c:v>
                </c:pt>
                <c:pt idx="15809">
                  <c:v>19</c:v>
                </c:pt>
                <c:pt idx="15810">
                  <c:v>19</c:v>
                </c:pt>
                <c:pt idx="15811">
                  <c:v>23</c:v>
                </c:pt>
                <c:pt idx="15812">
                  <c:v>20</c:v>
                </c:pt>
                <c:pt idx="15813">
                  <c:v>20</c:v>
                </c:pt>
                <c:pt idx="15814">
                  <c:v>23</c:v>
                </c:pt>
                <c:pt idx="15815">
                  <c:v>19</c:v>
                </c:pt>
                <c:pt idx="15816">
                  <c:v>24</c:v>
                </c:pt>
                <c:pt idx="15817">
                  <c:v>22</c:v>
                </c:pt>
                <c:pt idx="15818">
                  <c:v>19</c:v>
                </c:pt>
                <c:pt idx="15819">
                  <c:v>17</c:v>
                </c:pt>
                <c:pt idx="15820">
                  <c:v>21</c:v>
                </c:pt>
                <c:pt idx="15821">
                  <c:v>23</c:v>
                </c:pt>
                <c:pt idx="15822">
                  <c:v>18</c:v>
                </c:pt>
                <c:pt idx="15823">
                  <c:v>17</c:v>
                </c:pt>
                <c:pt idx="15824">
                  <c:v>25</c:v>
                </c:pt>
                <c:pt idx="15825">
                  <c:v>21</c:v>
                </c:pt>
                <c:pt idx="15826">
                  <c:v>20</c:v>
                </c:pt>
                <c:pt idx="15827">
                  <c:v>20</c:v>
                </c:pt>
                <c:pt idx="15828">
                  <c:v>21</c:v>
                </c:pt>
                <c:pt idx="15829">
                  <c:v>20</c:v>
                </c:pt>
                <c:pt idx="15830">
                  <c:v>27</c:v>
                </c:pt>
                <c:pt idx="15831">
                  <c:v>20</c:v>
                </c:pt>
                <c:pt idx="15832">
                  <c:v>24</c:v>
                </c:pt>
                <c:pt idx="15833">
                  <c:v>19</c:v>
                </c:pt>
                <c:pt idx="15834">
                  <c:v>25</c:v>
                </c:pt>
                <c:pt idx="15835">
                  <c:v>22</c:v>
                </c:pt>
                <c:pt idx="15836">
                  <c:v>21</c:v>
                </c:pt>
                <c:pt idx="15837">
                  <c:v>20</c:v>
                </c:pt>
                <c:pt idx="15838">
                  <c:v>19</c:v>
                </c:pt>
                <c:pt idx="15839">
                  <c:v>22</c:v>
                </c:pt>
                <c:pt idx="15840">
                  <c:v>21</c:v>
                </c:pt>
                <c:pt idx="15841">
                  <c:v>22</c:v>
                </c:pt>
                <c:pt idx="15842">
                  <c:v>18</c:v>
                </c:pt>
                <c:pt idx="15843">
                  <c:v>18</c:v>
                </c:pt>
                <c:pt idx="15844">
                  <c:v>28</c:v>
                </c:pt>
                <c:pt idx="15845">
                  <c:v>32</c:v>
                </c:pt>
                <c:pt idx="15846">
                  <c:v>17</c:v>
                </c:pt>
                <c:pt idx="15847">
                  <c:v>21</c:v>
                </c:pt>
                <c:pt idx="15848">
                  <c:v>21</c:v>
                </c:pt>
                <c:pt idx="15849">
                  <c:v>18</c:v>
                </c:pt>
                <c:pt idx="15850">
                  <c:v>18</c:v>
                </c:pt>
                <c:pt idx="15851">
                  <c:v>19</c:v>
                </c:pt>
                <c:pt idx="15852">
                  <c:v>25</c:v>
                </c:pt>
                <c:pt idx="15853">
                  <c:v>28</c:v>
                </c:pt>
                <c:pt idx="15854">
                  <c:v>20</c:v>
                </c:pt>
                <c:pt idx="15855">
                  <c:v>25</c:v>
                </c:pt>
                <c:pt idx="15856">
                  <c:v>34</c:v>
                </c:pt>
                <c:pt idx="15857">
                  <c:v>22</c:v>
                </c:pt>
                <c:pt idx="15858">
                  <c:v>26</c:v>
                </c:pt>
                <c:pt idx="15859">
                  <c:v>20</c:v>
                </c:pt>
                <c:pt idx="15860">
                  <c:v>20</c:v>
                </c:pt>
                <c:pt idx="15861">
                  <c:v>26</c:v>
                </c:pt>
                <c:pt idx="15862">
                  <c:v>22</c:v>
                </c:pt>
                <c:pt idx="15863">
                  <c:v>21</c:v>
                </c:pt>
                <c:pt idx="15864">
                  <c:v>25</c:v>
                </c:pt>
                <c:pt idx="15865">
                  <c:v>21</c:v>
                </c:pt>
                <c:pt idx="15866">
                  <c:v>21</c:v>
                </c:pt>
                <c:pt idx="15867">
                  <c:v>21</c:v>
                </c:pt>
                <c:pt idx="15868">
                  <c:v>35</c:v>
                </c:pt>
                <c:pt idx="15869">
                  <c:v>17</c:v>
                </c:pt>
                <c:pt idx="15870">
                  <c:v>22</c:v>
                </c:pt>
                <c:pt idx="15871">
                  <c:v>20</c:v>
                </c:pt>
                <c:pt idx="15872">
                  <c:v>23</c:v>
                </c:pt>
                <c:pt idx="15873">
                  <c:v>18</c:v>
                </c:pt>
                <c:pt idx="15874">
                  <c:v>18</c:v>
                </c:pt>
                <c:pt idx="15875">
                  <c:v>22</c:v>
                </c:pt>
                <c:pt idx="15876">
                  <c:v>22</c:v>
                </c:pt>
                <c:pt idx="15877">
                  <c:v>25</c:v>
                </c:pt>
                <c:pt idx="15878">
                  <c:v>23</c:v>
                </c:pt>
                <c:pt idx="15879">
                  <c:v>20</c:v>
                </c:pt>
                <c:pt idx="15880">
                  <c:v>24</c:v>
                </c:pt>
                <c:pt idx="15881">
                  <c:v>27</c:v>
                </c:pt>
                <c:pt idx="15882">
                  <c:v>21</c:v>
                </c:pt>
                <c:pt idx="15883">
                  <c:v>28</c:v>
                </c:pt>
                <c:pt idx="15884">
                  <c:v>31</c:v>
                </c:pt>
                <c:pt idx="15885">
                  <c:v>22</c:v>
                </c:pt>
                <c:pt idx="15886">
                  <c:v>30</c:v>
                </c:pt>
                <c:pt idx="15887">
                  <c:v>19</c:v>
                </c:pt>
                <c:pt idx="15888">
                  <c:v>18</c:v>
                </c:pt>
                <c:pt idx="15889">
                  <c:v>20</c:v>
                </c:pt>
                <c:pt idx="15890">
                  <c:v>20</c:v>
                </c:pt>
                <c:pt idx="15891">
                  <c:v>23</c:v>
                </c:pt>
                <c:pt idx="15892">
                  <c:v>35</c:v>
                </c:pt>
                <c:pt idx="15893">
                  <c:v>20</c:v>
                </c:pt>
                <c:pt idx="15894">
                  <c:v>25</c:v>
                </c:pt>
                <c:pt idx="15895">
                  <c:v>18</c:v>
                </c:pt>
                <c:pt idx="15896">
                  <c:v>20</c:v>
                </c:pt>
                <c:pt idx="15897">
                  <c:v>17</c:v>
                </c:pt>
                <c:pt idx="15898">
                  <c:v>24</c:v>
                </c:pt>
                <c:pt idx="15899">
                  <c:v>19</c:v>
                </c:pt>
                <c:pt idx="15900">
                  <c:v>18</c:v>
                </c:pt>
                <c:pt idx="15901">
                  <c:v>22</c:v>
                </c:pt>
                <c:pt idx="15902">
                  <c:v>18</c:v>
                </c:pt>
                <c:pt idx="15903">
                  <c:v>19</c:v>
                </c:pt>
                <c:pt idx="15904">
                  <c:v>19</c:v>
                </c:pt>
                <c:pt idx="15905">
                  <c:v>21</c:v>
                </c:pt>
                <c:pt idx="15906">
                  <c:v>18</c:v>
                </c:pt>
                <c:pt idx="15907">
                  <c:v>22</c:v>
                </c:pt>
                <c:pt idx="15908">
                  <c:v>19</c:v>
                </c:pt>
                <c:pt idx="15909">
                  <c:v>22</c:v>
                </c:pt>
                <c:pt idx="15910">
                  <c:v>19</c:v>
                </c:pt>
                <c:pt idx="15911">
                  <c:v>21</c:v>
                </c:pt>
                <c:pt idx="15912">
                  <c:v>17</c:v>
                </c:pt>
                <c:pt idx="15913">
                  <c:v>21</c:v>
                </c:pt>
                <c:pt idx="15914">
                  <c:v>19</c:v>
                </c:pt>
                <c:pt idx="15915">
                  <c:v>18</c:v>
                </c:pt>
                <c:pt idx="15916">
                  <c:v>20</c:v>
                </c:pt>
                <c:pt idx="15917">
                  <c:v>20</c:v>
                </c:pt>
                <c:pt idx="15918">
                  <c:v>27</c:v>
                </c:pt>
                <c:pt idx="15919">
                  <c:v>19</c:v>
                </c:pt>
                <c:pt idx="15920">
                  <c:v>22</c:v>
                </c:pt>
                <c:pt idx="15921">
                  <c:v>22</c:v>
                </c:pt>
                <c:pt idx="15922">
                  <c:v>21</c:v>
                </c:pt>
                <c:pt idx="15923">
                  <c:v>19</c:v>
                </c:pt>
                <c:pt idx="15924">
                  <c:v>18</c:v>
                </c:pt>
                <c:pt idx="15925">
                  <c:v>17</c:v>
                </c:pt>
                <c:pt idx="15926">
                  <c:v>19</c:v>
                </c:pt>
                <c:pt idx="15927">
                  <c:v>22</c:v>
                </c:pt>
                <c:pt idx="15928">
                  <c:v>20</c:v>
                </c:pt>
                <c:pt idx="15929">
                  <c:v>19</c:v>
                </c:pt>
                <c:pt idx="15930">
                  <c:v>27</c:v>
                </c:pt>
                <c:pt idx="15931">
                  <c:v>27</c:v>
                </c:pt>
                <c:pt idx="15932">
                  <c:v>22</c:v>
                </c:pt>
                <c:pt idx="15933">
                  <c:v>20</c:v>
                </c:pt>
                <c:pt idx="15934">
                  <c:v>22</c:v>
                </c:pt>
                <c:pt idx="15935">
                  <c:v>20</c:v>
                </c:pt>
                <c:pt idx="15936">
                  <c:v>24</c:v>
                </c:pt>
                <c:pt idx="15937">
                  <c:v>19</c:v>
                </c:pt>
                <c:pt idx="15938">
                  <c:v>23</c:v>
                </c:pt>
                <c:pt idx="15939">
                  <c:v>19</c:v>
                </c:pt>
                <c:pt idx="15940">
                  <c:v>22</c:v>
                </c:pt>
                <c:pt idx="15941">
                  <c:v>17</c:v>
                </c:pt>
                <c:pt idx="15942">
                  <c:v>20</c:v>
                </c:pt>
                <c:pt idx="15943">
                  <c:v>20</c:v>
                </c:pt>
                <c:pt idx="15944">
                  <c:v>21</c:v>
                </c:pt>
                <c:pt idx="15945">
                  <c:v>21</c:v>
                </c:pt>
                <c:pt idx="15946">
                  <c:v>23</c:v>
                </c:pt>
                <c:pt idx="15947">
                  <c:v>19</c:v>
                </c:pt>
                <c:pt idx="15948">
                  <c:v>20</c:v>
                </c:pt>
                <c:pt idx="15949">
                  <c:v>23</c:v>
                </c:pt>
                <c:pt idx="15950">
                  <c:v>28</c:v>
                </c:pt>
                <c:pt idx="15951">
                  <c:v>19</c:v>
                </c:pt>
                <c:pt idx="15952">
                  <c:v>23</c:v>
                </c:pt>
                <c:pt idx="15953">
                  <c:v>22</c:v>
                </c:pt>
                <c:pt idx="15954">
                  <c:v>21</c:v>
                </c:pt>
                <c:pt idx="15955">
                  <c:v>21</c:v>
                </c:pt>
                <c:pt idx="15956">
                  <c:v>21</c:v>
                </c:pt>
                <c:pt idx="15957">
                  <c:v>17</c:v>
                </c:pt>
                <c:pt idx="15958">
                  <c:v>21</c:v>
                </c:pt>
                <c:pt idx="15959">
                  <c:v>21</c:v>
                </c:pt>
                <c:pt idx="15960">
                  <c:v>18</c:v>
                </c:pt>
                <c:pt idx="15961">
                  <c:v>21</c:v>
                </c:pt>
                <c:pt idx="15962">
                  <c:v>19</c:v>
                </c:pt>
                <c:pt idx="15963">
                  <c:v>24</c:v>
                </c:pt>
                <c:pt idx="15964">
                  <c:v>19</c:v>
                </c:pt>
                <c:pt idx="15965">
                  <c:v>20</c:v>
                </c:pt>
                <c:pt idx="15966">
                  <c:v>22</c:v>
                </c:pt>
                <c:pt idx="15967">
                  <c:v>18</c:v>
                </c:pt>
                <c:pt idx="15968">
                  <c:v>24</c:v>
                </c:pt>
                <c:pt idx="15969">
                  <c:v>19</c:v>
                </c:pt>
                <c:pt idx="15970">
                  <c:v>28</c:v>
                </c:pt>
                <c:pt idx="15971">
                  <c:v>31</c:v>
                </c:pt>
                <c:pt idx="15972">
                  <c:v>38</c:v>
                </c:pt>
                <c:pt idx="15973">
                  <c:v>24</c:v>
                </c:pt>
                <c:pt idx="15974">
                  <c:v>19</c:v>
                </c:pt>
                <c:pt idx="15975">
                  <c:v>19</c:v>
                </c:pt>
                <c:pt idx="15976">
                  <c:v>20</c:v>
                </c:pt>
                <c:pt idx="15977">
                  <c:v>20</c:v>
                </c:pt>
                <c:pt idx="15978">
                  <c:v>19</c:v>
                </c:pt>
                <c:pt idx="15979">
                  <c:v>19</c:v>
                </c:pt>
                <c:pt idx="15980">
                  <c:v>21</c:v>
                </c:pt>
                <c:pt idx="15981">
                  <c:v>17</c:v>
                </c:pt>
                <c:pt idx="15982">
                  <c:v>20</c:v>
                </c:pt>
                <c:pt idx="15983">
                  <c:v>17</c:v>
                </c:pt>
                <c:pt idx="15984">
                  <c:v>22</c:v>
                </c:pt>
                <c:pt idx="15985">
                  <c:v>19</c:v>
                </c:pt>
                <c:pt idx="15986">
                  <c:v>31</c:v>
                </c:pt>
                <c:pt idx="15987">
                  <c:v>18</c:v>
                </c:pt>
                <c:pt idx="15988">
                  <c:v>20</c:v>
                </c:pt>
                <c:pt idx="15989">
                  <c:v>30</c:v>
                </c:pt>
                <c:pt idx="15990">
                  <c:v>20</c:v>
                </c:pt>
                <c:pt idx="15991">
                  <c:v>20</c:v>
                </c:pt>
                <c:pt idx="15992">
                  <c:v>18</c:v>
                </c:pt>
                <c:pt idx="15993">
                  <c:v>21</c:v>
                </c:pt>
                <c:pt idx="15994">
                  <c:v>21</c:v>
                </c:pt>
                <c:pt idx="15995">
                  <c:v>20</c:v>
                </c:pt>
                <c:pt idx="15996">
                  <c:v>20</c:v>
                </c:pt>
                <c:pt idx="15997">
                  <c:v>19</c:v>
                </c:pt>
                <c:pt idx="15998">
                  <c:v>21</c:v>
                </c:pt>
                <c:pt idx="15999">
                  <c:v>21</c:v>
                </c:pt>
                <c:pt idx="16000">
                  <c:v>17</c:v>
                </c:pt>
                <c:pt idx="16001">
                  <c:v>23</c:v>
                </c:pt>
                <c:pt idx="16002">
                  <c:v>32</c:v>
                </c:pt>
                <c:pt idx="16003">
                  <c:v>20</c:v>
                </c:pt>
                <c:pt idx="16004">
                  <c:v>20</c:v>
                </c:pt>
                <c:pt idx="16005">
                  <c:v>18</c:v>
                </c:pt>
                <c:pt idx="16006">
                  <c:v>25</c:v>
                </c:pt>
                <c:pt idx="16007">
                  <c:v>21</c:v>
                </c:pt>
                <c:pt idx="16008">
                  <c:v>18</c:v>
                </c:pt>
                <c:pt idx="16009">
                  <c:v>33</c:v>
                </c:pt>
                <c:pt idx="16010">
                  <c:v>22</c:v>
                </c:pt>
                <c:pt idx="16011">
                  <c:v>21</c:v>
                </c:pt>
                <c:pt idx="16012">
                  <c:v>19</c:v>
                </c:pt>
                <c:pt idx="16013">
                  <c:v>21</c:v>
                </c:pt>
                <c:pt idx="16014">
                  <c:v>19</c:v>
                </c:pt>
                <c:pt idx="16015">
                  <c:v>18</c:v>
                </c:pt>
                <c:pt idx="16016">
                  <c:v>25</c:v>
                </c:pt>
                <c:pt idx="16017">
                  <c:v>21</c:v>
                </c:pt>
                <c:pt idx="16018">
                  <c:v>25</c:v>
                </c:pt>
                <c:pt idx="16019">
                  <c:v>20</c:v>
                </c:pt>
                <c:pt idx="16020">
                  <c:v>29</c:v>
                </c:pt>
                <c:pt idx="16021">
                  <c:v>20</c:v>
                </c:pt>
                <c:pt idx="16022">
                  <c:v>21</c:v>
                </c:pt>
                <c:pt idx="16023">
                  <c:v>25</c:v>
                </c:pt>
                <c:pt idx="16024">
                  <c:v>20</c:v>
                </c:pt>
                <c:pt idx="16025">
                  <c:v>20</c:v>
                </c:pt>
                <c:pt idx="16026">
                  <c:v>31</c:v>
                </c:pt>
                <c:pt idx="16027">
                  <c:v>21</c:v>
                </c:pt>
                <c:pt idx="16028">
                  <c:v>17</c:v>
                </c:pt>
                <c:pt idx="16029">
                  <c:v>22</c:v>
                </c:pt>
                <c:pt idx="16030">
                  <c:v>22</c:v>
                </c:pt>
                <c:pt idx="16031">
                  <c:v>29</c:v>
                </c:pt>
                <c:pt idx="16032">
                  <c:v>20</c:v>
                </c:pt>
                <c:pt idx="16033">
                  <c:v>20</c:v>
                </c:pt>
                <c:pt idx="16034">
                  <c:v>19</c:v>
                </c:pt>
                <c:pt idx="16035">
                  <c:v>22</c:v>
                </c:pt>
                <c:pt idx="16036">
                  <c:v>22</c:v>
                </c:pt>
                <c:pt idx="16037">
                  <c:v>21</c:v>
                </c:pt>
                <c:pt idx="16038">
                  <c:v>17</c:v>
                </c:pt>
                <c:pt idx="16039">
                  <c:v>19</c:v>
                </c:pt>
                <c:pt idx="16040">
                  <c:v>18</c:v>
                </c:pt>
                <c:pt idx="16041">
                  <c:v>21</c:v>
                </c:pt>
                <c:pt idx="16042">
                  <c:v>30</c:v>
                </c:pt>
                <c:pt idx="16043">
                  <c:v>21</c:v>
                </c:pt>
                <c:pt idx="16044">
                  <c:v>20</c:v>
                </c:pt>
                <c:pt idx="16045">
                  <c:v>21</c:v>
                </c:pt>
                <c:pt idx="16046">
                  <c:v>21</c:v>
                </c:pt>
                <c:pt idx="16047">
                  <c:v>19</c:v>
                </c:pt>
                <c:pt idx="16048">
                  <c:v>25</c:v>
                </c:pt>
                <c:pt idx="16049">
                  <c:v>18</c:v>
                </c:pt>
                <c:pt idx="16050">
                  <c:v>22</c:v>
                </c:pt>
                <c:pt idx="16051">
                  <c:v>28</c:v>
                </c:pt>
                <c:pt idx="16052">
                  <c:v>20</c:v>
                </c:pt>
                <c:pt idx="16053">
                  <c:v>20</c:v>
                </c:pt>
                <c:pt idx="16054">
                  <c:v>36</c:v>
                </c:pt>
                <c:pt idx="16055">
                  <c:v>27</c:v>
                </c:pt>
                <c:pt idx="16056">
                  <c:v>22</c:v>
                </c:pt>
                <c:pt idx="16057">
                  <c:v>21</c:v>
                </c:pt>
                <c:pt idx="16058">
                  <c:v>23</c:v>
                </c:pt>
                <c:pt idx="16059">
                  <c:v>26</c:v>
                </c:pt>
                <c:pt idx="16060">
                  <c:v>21</c:v>
                </c:pt>
                <c:pt idx="16061">
                  <c:v>22</c:v>
                </c:pt>
                <c:pt idx="16062">
                  <c:v>21</c:v>
                </c:pt>
                <c:pt idx="16063">
                  <c:v>18</c:v>
                </c:pt>
                <c:pt idx="16064">
                  <c:v>23</c:v>
                </c:pt>
                <c:pt idx="16065">
                  <c:v>18</c:v>
                </c:pt>
                <c:pt idx="16066">
                  <c:v>20</c:v>
                </c:pt>
                <c:pt idx="16067">
                  <c:v>22</c:v>
                </c:pt>
                <c:pt idx="16068">
                  <c:v>18</c:v>
                </c:pt>
                <c:pt idx="16069">
                  <c:v>23</c:v>
                </c:pt>
                <c:pt idx="16070">
                  <c:v>21</c:v>
                </c:pt>
                <c:pt idx="16071">
                  <c:v>35</c:v>
                </c:pt>
                <c:pt idx="16072">
                  <c:v>19</c:v>
                </c:pt>
                <c:pt idx="16073">
                  <c:v>19</c:v>
                </c:pt>
                <c:pt idx="16074">
                  <c:v>17</c:v>
                </c:pt>
                <c:pt idx="16075">
                  <c:v>19</c:v>
                </c:pt>
                <c:pt idx="16076">
                  <c:v>18</c:v>
                </c:pt>
                <c:pt idx="16077">
                  <c:v>20</c:v>
                </c:pt>
                <c:pt idx="16078">
                  <c:v>25</c:v>
                </c:pt>
                <c:pt idx="16079">
                  <c:v>21</c:v>
                </c:pt>
                <c:pt idx="16080">
                  <c:v>25</c:v>
                </c:pt>
                <c:pt idx="16081">
                  <c:v>16</c:v>
                </c:pt>
                <c:pt idx="16082">
                  <c:v>24</c:v>
                </c:pt>
                <c:pt idx="16083">
                  <c:v>23</c:v>
                </c:pt>
                <c:pt idx="16084">
                  <c:v>21</c:v>
                </c:pt>
                <c:pt idx="16085">
                  <c:v>24</c:v>
                </c:pt>
                <c:pt idx="16086">
                  <c:v>22</c:v>
                </c:pt>
                <c:pt idx="16087">
                  <c:v>21</c:v>
                </c:pt>
                <c:pt idx="16088">
                  <c:v>22</c:v>
                </c:pt>
                <c:pt idx="16089">
                  <c:v>25</c:v>
                </c:pt>
                <c:pt idx="16090">
                  <c:v>19</c:v>
                </c:pt>
                <c:pt idx="16091">
                  <c:v>20</c:v>
                </c:pt>
                <c:pt idx="16092">
                  <c:v>17</c:v>
                </c:pt>
                <c:pt idx="16093">
                  <c:v>19</c:v>
                </c:pt>
                <c:pt idx="16094">
                  <c:v>22</c:v>
                </c:pt>
                <c:pt idx="16095">
                  <c:v>21</c:v>
                </c:pt>
                <c:pt idx="16096">
                  <c:v>25</c:v>
                </c:pt>
                <c:pt idx="16097">
                  <c:v>23</c:v>
                </c:pt>
                <c:pt idx="16098">
                  <c:v>21</c:v>
                </c:pt>
                <c:pt idx="16099">
                  <c:v>17</c:v>
                </c:pt>
                <c:pt idx="16100">
                  <c:v>22</c:v>
                </c:pt>
                <c:pt idx="16101">
                  <c:v>20</c:v>
                </c:pt>
                <c:pt idx="16102">
                  <c:v>19</c:v>
                </c:pt>
                <c:pt idx="16103">
                  <c:v>28</c:v>
                </c:pt>
                <c:pt idx="16104">
                  <c:v>20</c:v>
                </c:pt>
                <c:pt idx="16105">
                  <c:v>25</c:v>
                </c:pt>
                <c:pt idx="16106">
                  <c:v>20</c:v>
                </c:pt>
                <c:pt idx="16107">
                  <c:v>21</c:v>
                </c:pt>
                <c:pt idx="16108">
                  <c:v>20</c:v>
                </c:pt>
                <c:pt idx="16109">
                  <c:v>18</c:v>
                </c:pt>
                <c:pt idx="16110">
                  <c:v>17</c:v>
                </c:pt>
                <c:pt idx="16111">
                  <c:v>19</c:v>
                </c:pt>
                <c:pt idx="16112">
                  <c:v>17</c:v>
                </c:pt>
                <c:pt idx="16113">
                  <c:v>20</c:v>
                </c:pt>
                <c:pt idx="16114">
                  <c:v>18</c:v>
                </c:pt>
                <c:pt idx="16115">
                  <c:v>20</c:v>
                </c:pt>
                <c:pt idx="16116">
                  <c:v>20</c:v>
                </c:pt>
                <c:pt idx="16117">
                  <c:v>19</c:v>
                </c:pt>
                <c:pt idx="16118">
                  <c:v>23</c:v>
                </c:pt>
                <c:pt idx="16119">
                  <c:v>23</c:v>
                </c:pt>
                <c:pt idx="16120">
                  <c:v>22</c:v>
                </c:pt>
                <c:pt idx="16121">
                  <c:v>24</c:v>
                </c:pt>
                <c:pt idx="16122">
                  <c:v>23</c:v>
                </c:pt>
                <c:pt idx="16123">
                  <c:v>18</c:v>
                </c:pt>
                <c:pt idx="16124">
                  <c:v>20</c:v>
                </c:pt>
                <c:pt idx="16125">
                  <c:v>19</c:v>
                </c:pt>
                <c:pt idx="16126">
                  <c:v>20</c:v>
                </c:pt>
                <c:pt idx="16127">
                  <c:v>23</c:v>
                </c:pt>
                <c:pt idx="16128">
                  <c:v>21</c:v>
                </c:pt>
                <c:pt idx="16129">
                  <c:v>18</c:v>
                </c:pt>
                <c:pt idx="16130">
                  <c:v>17</c:v>
                </c:pt>
                <c:pt idx="16131">
                  <c:v>22</c:v>
                </c:pt>
                <c:pt idx="16132">
                  <c:v>22</c:v>
                </c:pt>
                <c:pt idx="16133">
                  <c:v>17</c:v>
                </c:pt>
                <c:pt idx="16134">
                  <c:v>20</c:v>
                </c:pt>
                <c:pt idx="16135">
                  <c:v>22</c:v>
                </c:pt>
                <c:pt idx="16136">
                  <c:v>28</c:v>
                </c:pt>
                <c:pt idx="16137">
                  <c:v>18</c:v>
                </c:pt>
                <c:pt idx="16138">
                  <c:v>19</c:v>
                </c:pt>
                <c:pt idx="16139">
                  <c:v>24</c:v>
                </c:pt>
                <c:pt idx="16140">
                  <c:v>18</c:v>
                </c:pt>
                <c:pt idx="16141">
                  <c:v>18</c:v>
                </c:pt>
                <c:pt idx="16142">
                  <c:v>23</c:v>
                </c:pt>
                <c:pt idx="16143">
                  <c:v>20</c:v>
                </c:pt>
                <c:pt idx="16144">
                  <c:v>21</c:v>
                </c:pt>
                <c:pt idx="16145">
                  <c:v>18</c:v>
                </c:pt>
                <c:pt idx="16146">
                  <c:v>28</c:v>
                </c:pt>
                <c:pt idx="16147">
                  <c:v>32</c:v>
                </c:pt>
                <c:pt idx="16148">
                  <c:v>23</c:v>
                </c:pt>
                <c:pt idx="16149">
                  <c:v>20</c:v>
                </c:pt>
                <c:pt idx="16150">
                  <c:v>21</c:v>
                </c:pt>
                <c:pt idx="16151">
                  <c:v>20</c:v>
                </c:pt>
                <c:pt idx="16152">
                  <c:v>19</c:v>
                </c:pt>
                <c:pt idx="16153">
                  <c:v>22</c:v>
                </c:pt>
                <c:pt idx="16154">
                  <c:v>18</c:v>
                </c:pt>
                <c:pt idx="16155">
                  <c:v>18</c:v>
                </c:pt>
                <c:pt idx="16156">
                  <c:v>19</c:v>
                </c:pt>
                <c:pt idx="16157">
                  <c:v>20</c:v>
                </c:pt>
                <c:pt idx="16158">
                  <c:v>20</c:v>
                </c:pt>
                <c:pt idx="16159">
                  <c:v>19</c:v>
                </c:pt>
                <c:pt idx="16160">
                  <c:v>18</c:v>
                </c:pt>
                <c:pt idx="16161">
                  <c:v>23</c:v>
                </c:pt>
                <c:pt idx="16162">
                  <c:v>19</c:v>
                </c:pt>
                <c:pt idx="16163">
                  <c:v>21</c:v>
                </c:pt>
                <c:pt idx="16164">
                  <c:v>23</c:v>
                </c:pt>
                <c:pt idx="16165">
                  <c:v>25</c:v>
                </c:pt>
                <c:pt idx="16166">
                  <c:v>21</c:v>
                </c:pt>
                <c:pt idx="16167">
                  <c:v>22</c:v>
                </c:pt>
                <c:pt idx="16168">
                  <c:v>20</c:v>
                </c:pt>
                <c:pt idx="16169">
                  <c:v>22</c:v>
                </c:pt>
                <c:pt idx="16170">
                  <c:v>18</c:v>
                </c:pt>
                <c:pt idx="16171">
                  <c:v>36</c:v>
                </c:pt>
                <c:pt idx="16172">
                  <c:v>18</c:v>
                </c:pt>
                <c:pt idx="16173">
                  <c:v>17</c:v>
                </c:pt>
                <c:pt idx="16174">
                  <c:v>21</c:v>
                </c:pt>
                <c:pt idx="16175">
                  <c:v>20</c:v>
                </c:pt>
                <c:pt idx="16176">
                  <c:v>30</c:v>
                </c:pt>
                <c:pt idx="16177">
                  <c:v>26</c:v>
                </c:pt>
                <c:pt idx="16178">
                  <c:v>21</c:v>
                </c:pt>
                <c:pt idx="16179">
                  <c:v>33</c:v>
                </c:pt>
                <c:pt idx="16180">
                  <c:v>22</c:v>
                </c:pt>
                <c:pt idx="16181">
                  <c:v>24</c:v>
                </c:pt>
                <c:pt idx="16182">
                  <c:v>19</c:v>
                </c:pt>
                <c:pt idx="16183">
                  <c:v>23</c:v>
                </c:pt>
                <c:pt idx="16184">
                  <c:v>19</c:v>
                </c:pt>
                <c:pt idx="16185">
                  <c:v>22</c:v>
                </c:pt>
                <c:pt idx="16186">
                  <c:v>20</c:v>
                </c:pt>
                <c:pt idx="16187">
                  <c:v>26</c:v>
                </c:pt>
                <c:pt idx="16188">
                  <c:v>21</c:v>
                </c:pt>
                <c:pt idx="16189">
                  <c:v>24</c:v>
                </c:pt>
                <c:pt idx="16190">
                  <c:v>17</c:v>
                </c:pt>
                <c:pt idx="16191">
                  <c:v>21</c:v>
                </c:pt>
                <c:pt idx="16192">
                  <c:v>25</c:v>
                </c:pt>
                <c:pt idx="16193">
                  <c:v>22</c:v>
                </c:pt>
                <c:pt idx="16194">
                  <c:v>21</c:v>
                </c:pt>
                <c:pt idx="16195">
                  <c:v>20</c:v>
                </c:pt>
                <c:pt idx="16196">
                  <c:v>17</c:v>
                </c:pt>
                <c:pt idx="16197">
                  <c:v>18</c:v>
                </c:pt>
                <c:pt idx="16198">
                  <c:v>18</c:v>
                </c:pt>
                <c:pt idx="16199">
                  <c:v>18</c:v>
                </c:pt>
                <c:pt idx="16200">
                  <c:v>22</c:v>
                </c:pt>
                <c:pt idx="16201">
                  <c:v>19</c:v>
                </c:pt>
                <c:pt idx="16202">
                  <c:v>20</c:v>
                </c:pt>
                <c:pt idx="16203">
                  <c:v>19</c:v>
                </c:pt>
                <c:pt idx="16204">
                  <c:v>37</c:v>
                </c:pt>
                <c:pt idx="16205">
                  <c:v>20</c:v>
                </c:pt>
                <c:pt idx="16206">
                  <c:v>21</c:v>
                </c:pt>
                <c:pt idx="16207">
                  <c:v>19</c:v>
                </c:pt>
                <c:pt idx="16208">
                  <c:v>23</c:v>
                </c:pt>
                <c:pt idx="16209">
                  <c:v>26</c:v>
                </c:pt>
                <c:pt idx="16210">
                  <c:v>21</c:v>
                </c:pt>
                <c:pt idx="16211">
                  <c:v>20</c:v>
                </c:pt>
                <c:pt idx="16212">
                  <c:v>19</c:v>
                </c:pt>
                <c:pt idx="16213">
                  <c:v>18</c:v>
                </c:pt>
                <c:pt idx="16214">
                  <c:v>21</c:v>
                </c:pt>
                <c:pt idx="16215">
                  <c:v>23</c:v>
                </c:pt>
                <c:pt idx="16216">
                  <c:v>19</c:v>
                </c:pt>
                <c:pt idx="16217">
                  <c:v>20</c:v>
                </c:pt>
                <c:pt idx="16218">
                  <c:v>22</c:v>
                </c:pt>
                <c:pt idx="16219">
                  <c:v>20</c:v>
                </c:pt>
                <c:pt idx="16220">
                  <c:v>21</c:v>
                </c:pt>
                <c:pt idx="16221">
                  <c:v>27</c:v>
                </c:pt>
                <c:pt idx="16222">
                  <c:v>19</c:v>
                </c:pt>
                <c:pt idx="16223">
                  <c:v>27</c:v>
                </c:pt>
                <c:pt idx="16224">
                  <c:v>17</c:v>
                </c:pt>
                <c:pt idx="16225">
                  <c:v>27</c:v>
                </c:pt>
                <c:pt idx="16226">
                  <c:v>20</c:v>
                </c:pt>
                <c:pt idx="16227">
                  <c:v>21</c:v>
                </c:pt>
                <c:pt idx="16228">
                  <c:v>17</c:v>
                </c:pt>
                <c:pt idx="16229">
                  <c:v>18</c:v>
                </c:pt>
                <c:pt idx="16230">
                  <c:v>20</c:v>
                </c:pt>
                <c:pt idx="16231">
                  <c:v>23</c:v>
                </c:pt>
                <c:pt idx="16232">
                  <c:v>24</c:v>
                </c:pt>
                <c:pt idx="16233">
                  <c:v>19</c:v>
                </c:pt>
                <c:pt idx="16234">
                  <c:v>25</c:v>
                </c:pt>
                <c:pt idx="16235">
                  <c:v>18</c:v>
                </c:pt>
                <c:pt idx="16236">
                  <c:v>23</c:v>
                </c:pt>
                <c:pt idx="16237">
                  <c:v>21</c:v>
                </c:pt>
                <c:pt idx="16238">
                  <c:v>26</c:v>
                </c:pt>
                <c:pt idx="16239">
                  <c:v>20</c:v>
                </c:pt>
                <c:pt idx="16240">
                  <c:v>19</c:v>
                </c:pt>
                <c:pt idx="16241">
                  <c:v>18</c:v>
                </c:pt>
                <c:pt idx="16242">
                  <c:v>17</c:v>
                </c:pt>
                <c:pt idx="16243">
                  <c:v>21</c:v>
                </c:pt>
                <c:pt idx="16244">
                  <c:v>20</c:v>
                </c:pt>
                <c:pt idx="16245">
                  <c:v>21</c:v>
                </c:pt>
                <c:pt idx="16246">
                  <c:v>23</c:v>
                </c:pt>
                <c:pt idx="16247">
                  <c:v>20</c:v>
                </c:pt>
                <c:pt idx="16248">
                  <c:v>18</c:v>
                </c:pt>
                <c:pt idx="16249">
                  <c:v>37</c:v>
                </c:pt>
                <c:pt idx="16250">
                  <c:v>18</c:v>
                </c:pt>
                <c:pt idx="16251">
                  <c:v>34</c:v>
                </c:pt>
                <c:pt idx="16252">
                  <c:v>26</c:v>
                </c:pt>
                <c:pt idx="16253">
                  <c:v>20</c:v>
                </c:pt>
                <c:pt idx="16254">
                  <c:v>16</c:v>
                </c:pt>
                <c:pt idx="16255">
                  <c:v>24</c:v>
                </c:pt>
                <c:pt idx="16256">
                  <c:v>24</c:v>
                </c:pt>
                <c:pt idx="16257">
                  <c:v>19</c:v>
                </c:pt>
                <c:pt idx="16258">
                  <c:v>26</c:v>
                </c:pt>
                <c:pt idx="16259">
                  <c:v>23</c:v>
                </c:pt>
                <c:pt idx="16260">
                  <c:v>21</c:v>
                </c:pt>
                <c:pt idx="16261">
                  <c:v>20</c:v>
                </c:pt>
                <c:pt idx="16262">
                  <c:v>18</c:v>
                </c:pt>
                <c:pt idx="16263">
                  <c:v>25</c:v>
                </c:pt>
                <c:pt idx="16264">
                  <c:v>40</c:v>
                </c:pt>
                <c:pt idx="16265">
                  <c:v>26</c:v>
                </c:pt>
                <c:pt idx="16266">
                  <c:v>19</c:v>
                </c:pt>
                <c:pt idx="16267">
                  <c:v>22</c:v>
                </c:pt>
                <c:pt idx="16268">
                  <c:v>20</c:v>
                </c:pt>
                <c:pt idx="16269">
                  <c:v>23</c:v>
                </c:pt>
                <c:pt idx="16270">
                  <c:v>21</c:v>
                </c:pt>
                <c:pt idx="16271">
                  <c:v>23</c:v>
                </c:pt>
                <c:pt idx="16272">
                  <c:v>20</c:v>
                </c:pt>
                <c:pt idx="16273">
                  <c:v>19</c:v>
                </c:pt>
                <c:pt idx="16274">
                  <c:v>18</c:v>
                </c:pt>
                <c:pt idx="16275">
                  <c:v>18</c:v>
                </c:pt>
                <c:pt idx="16276">
                  <c:v>22</c:v>
                </c:pt>
                <c:pt idx="16277">
                  <c:v>22</c:v>
                </c:pt>
                <c:pt idx="16278">
                  <c:v>21</c:v>
                </c:pt>
                <c:pt idx="16279">
                  <c:v>18</c:v>
                </c:pt>
                <c:pt idx="16280">
                  <c:v>20</c:v>
                </c:pt>
                <c:pt idx="16281">
                  <c:v>21</c:v>
                </c:pt>
                <c:pt idx="16282">
                  <c:v>21</c:v>
                </c:pt>
                <c:pt idx="16283">
                  <c:v>20</c:v>
                </c:pt>
                <c:pt idx="16284">
                  <c:v>20</c:v>
                </c:pt>
                <c:pt idx="16285">
                  <c:v>20</c:v>
                </c:pt>
                <c:pt idx="16286">
                  <c:v>18</c:v>
                </c:pt>
                <c:pt idx="16287">
                  <c:v>23</c:v>
                </c:pt>
                <c:pt idx="16288">
                  <c:v>19</c:v>
                </c:pt>
                <c:pt idx="16289">
                  <c:v>17</c:v>
                </c:pt>
                <c:pt idx="16290">
                  <c:v>18</c:v>
                </c:pt>
                <c:pt idx="16291">
                  <c:v>17</c:v>
                </c:pt>
                <c:pt idx="16292">
                  <c:v>28</c:v>
                </c:pt>
                <c:pt idx="16293">
                  <c:v>20</c:v>
                </c:pt>
                <c:pt idx="16294">
                  <c:v>21</c:v>
                </c:pt>
                <c:pt idx="16295">
                  <c:v>20</c:v>
                </c:pt>
                <c:pt idx="16296">
                  <c:v>20</c:v>
                </c:pt>
                <c:pt idx="16297">
                  <c:v>22</c:v>
                </c:pt>
                <c:pt idx="16298">
                  <c:v>20</c:v>
                </c:pt>
                <c:pt idx="16299">
                  <c:v>30</c:v>
                </c:pt>
                <c:pt idx="16300">
                  <c:v>20</c:v>
                </c:pt>
                <c:pt idx="16301">
                  <c:v>25</c:v>
                </c:pt>
                <c:pt idx="16302">
                  <c:v>20</c:v>
                </c:pt>
                <c:pt idx="16303">
                  <c:v>19</c:v>
                </c:pt>
                <c:pt idx="16304">
                  <c:v>20</c:v>
                </c:pt>
                <c:pt idx="16305">
                  <c:v>18</c:v>
                </c:pt>
                <c:pt idx="16306">
                  <c:v>20</c:v>
                </c:pt>
                <c:pt idx="16307">
                  <c:v>28</c:v>
                </c:pt>
                <c:pt idx="16308">
                  <c:v>21</c:v>
                </c:pt>
                <c:pt idx="16309">
                  <c:v>21</c:v>
                </c:pt>
                <c:pt idx="16310">
                  <c:v>36</c:v>
                </c:pt>
                <c:pt idx="16311">
                  <c:v>18</c:v>
                </c:pt>
                <c:pt idx="16312">
                  <c:v>18</c:v>
                </c:pt>
                <c:pt idx="16313">
                  <c:v>18</c:v>
                </c:pt>
                <c:pt idx="16314">
                  <c:v>20</c:v>
                </c:pt>
                <c:pt idx="16315">
                  <c:v>22</c:v>
                </c:pt>
                <c:pt idx="16316">
                  <c:v>19</c:v>
                </c:pt>
                <c:pt idx="16317">
                  <c:v>20</c:v>
                </c:pt>
                <c:pt idx="16318">
                  <c:v>18</c:v>
                </c:pt>
                <c:pt idx="16319">
                  <c:v>20</c:v>
                </c:pt>
                <c:pt idx="16320">
                  <c:v>19</c:v>
                </c:pt>
                <c:pt idx="16321">
                  <c:v>19</c:v>
                </c:pt>
                <c:pt idx="16322">
                  <c:v>18</c:v>
                </c:pt>
                <c:pt idx="16323">
                  <c:v>20</c:v>
                </c:pt>
                <c:pt idx="16324">
                  <c:v>19</c:v>
                </c:pt>
                <c:pt idx="16325">
                  <c:v>18</c:v>
                </c:pt>
                <c:pt idx="16326">
                  <c:v>20</c:v>
                </c:pt>
                <c:pt idx="16327">
                  <c:v>24</c:v>
                </c:pt>
                <c:pt idx="16328">
                  <c:v>20</c:v>
                </c:pt>
                <c:pt idx="16329">
                  <c:v>21</c:v>
                </c:pt>
                <c:pt idx="16330">
                  <c:v>23</c:v>
                </c:pt>
                <c:pt idx="16331">
                  <c:v>23</c:v>
                </c:pt>
                <c:pt idx="16332">
                  <c:v>22</c:v>
                </c:pt>
                <c:pt idx="16333">
                  <c:v>23</c:v>
                </c:pt>
                <c:pt idx="16334">
                  <c:v>19</c:v>
                </c:pt>
                <c:pt idx="16335">
                  <c:v>25</c:v>
                </c:pt>
                <c:pt idx="16336">
                  <c:v>18</c:v>
                </c:pt>
                <c:pt idx="16337">
                  <c:v>21</c:v>
                </c:pt>
                <c:pt idx="16338">
                  <c:v>18</c:v>
                </c:pt>
                <c:pt idx="16339">
                  <c:v>21</c:v>
                </c:pt>
                <c:pt idx="16340">
                  <c:v>20</c:v>
                </c:pt>
                <c:pt idx="16341">
                  <c:v>20</c:v>
                </c:pt>
                <c:pt idx="16342">
                  <c:v>20</c:v>
                </c:pt>
                <c:pt idx="16343">
                  <c:v>30</c:v>
                </c:pt>
                <c:pt idx="16344">
                  <c:v>27</c:v>
                </c:pt>
                <c:pt idx="16345">
                  <c:v>17</c:v>
                </c:pt>
                <c:pt idx="16346">
                  <c:v>21</c:v>
                </c:pt>
                <c:pt idx="16347">
                  <c:v>18</c:v>
                </c:pt>
                <c:pt idx="16348">
                  <c:v>17</c:v>
                </c:pt>
                <c:pt idx="16349">
                  <c:v>25</c:v>
                </c:pt>
                <c:pt idx="16350">
                  <c:v>19</c:v>
                </c:pt>
                <c:pt idx="16351">
                  <c:v>21</c:v>
                </c:pt>
                <c:pt idx="16352">
                  <c:v>21</c:v>
                </c:pt>
                <c:pt idx="16353">
                  <c:v>19</c:v>
                </c:pt>
                <c:pt idx="16354">
                  <c:v>30</c:v>
                </c:pt>
                <c:pt idx="16355">
                  <c:v>21</c:v>
                </c:pt>
                <c:pt idx="16356">
                  <c:v>18</c:v>
                </c:pt>
                <c:pt idx="16357">
                  <c:v>21</c:v>
                </c:pt>
                <c:pt idx="16358">
                  <c:v>21</c:v>
                </c:pt>
                <c:pt idx="16359">
                  <c:v>23</c:v>
                </c:pt>
                <c:pt idx="16360">
                  <c:v>18</c:v>
                </c:pt>
                <c:pt idx="16361">
                  <c:v>18</c:v>
                </c:pt>
                <c:pt idx="16362">
                  <c:v>19</c:v>
                </c:pt>
                <c:pt idx="16363">
                  <c:v>24</c:v>
                </c:pt>
                <c:pt idx="16364">
                  <c:v>21</c:v>
                </c:pt>
                <c:pt idx="16365">
                  <c:v>21</c:v>
                </c:pt>
                <c:pt idx="16366">
                  <c:v>18</c:v>
                </c:pt>
                <c:pt idx="16367">
                  <c:v>26</c:v>
                </c:pt>
                <c:pt idx="16368">
                  <c:v>22</c:v>
                </c:pt>
                <c:pt idx="16369">
                  <c:v>18</c:v>
                </c:pt>
                <c:pt idx="16370">
                  <c:v>20</c:v>
                </c:pt>
                <c:pt idx="16371">
                  <c:v>23</c:v>
                </c:pt>
                <c:pt idx="16372">
                  <c:v>19</c:v>
                </c:pt>
                <c:pt idx="16373">
                  <c:v>18</c:v>
                </c:pt>
                <c:pt idx="16374">
                  <c:v>25</c:v>
                </c:pt>
                <c:pt idx="16375">
                  <c:v>24</c:v>
                </c:pt>
                <c:pt idx="16376">
                  <c:v>19</c:v>
                </c:pt>
                <c:pt idx="16377">
                  <c:v>22</c:v>
                </c:pt>
                <c:pt idx="16378">
                  <c:v>20</c:v>
                </c:pt>
                <c:pt idx="16379">
                  <c:v>23</c:v>
                </c:pt>
                <c:pt idx="16380">
                  <c:v>25</c:v>
                </c:pt>
                <c:pt idx="16381">
                  <c:v>18</c:v>
                </c:pt>
                <c:pt idx="16382">
                  <c:v>18</c:v>
                </c:pt>
                <c:pt idx="16383">
                  <c:v>27</c:v>
                </c:pt>
                <c:pt idx="16384">
                  <c:v>19</c:v>
                </c:pt>
                <c:pt idx="16385">
                  <c:v>20</c:v>
                </c:pt>
                <c:pt idx="16386">
                  <c:v>18</c:v>
                </c:pt>
                <c:pt idx="16387">
                  <c:v>19</c:v>
                </c:pt>
                <c:pt idx="16388">
                  <c:v>17</c:v>
                </c:pt>
                <c:pt idx="16389">
                  <c:v>19</c:v>
                </c:pt>
                <c:pt idx="16390">
                  <c:v>33</c:v>
                </c:pt>
                <c:pt idx="16391">
                  <c:v>21</c:v>
                </c:pt>
                <c:pt idx="16392">
                  <c:v>20</c:v>
                </c:pt>
                <c:pt idx="16393">
                  <c:v>17</c:v>
                </c:pt>
                <c:pt idx="16394">
                  <c:v>22</c:v>
                </c:pt>
                <c:pt idx="16395">
                  <c:v>20</c:v>
                </c:pt>
                <c:pt idx="16396">
                  <c:v>20</c:v>
                </c:pt>
                <c:pt idx="16397">
                  <c:v>18</c:v>
                </c:pt>
                <c:pt idx="16398">
                  <c:v>19</c:v>
                </c:pt>
                <c:pt idx="16399">
                  <c:v>19</c:v>
                </c:pt>
                <c:pt idx="16400">
                  <c:v>20</c:v>
                </c:pt>
                <c:pt idx="16401">
                  <c:v>20</c:v>
                </c:pt>
                <c:pt idx="16402">
                  <c:v>20</c:v>
                </c:pt>
                <c:pt idx="16403">
                  <c:v>18</c:v>
                </c:pt>
                <c:pt idx="16404">
                  <c:v>21</c:v>
                </c:pt>
                <c:pt idx="16405">
                  <c:v>19</c:v>
                </c:pt>
                <c:pt idx="16406">
                  <c:v>19</c:v>
                </c:pt>
                <c:pt idx="16407">
                  <c:v>20</c:v>
                </c:pt>
                <c:pt idx="16408">
                  <c:v>24</c:v>
                </c:pt>
                <c:pt idx="16409">
                  <c:v>19</c:v>
                </c:pt>
                <c:pt idx="16410">
                  <c:v>19</c:v>
                </c:pt>
                <c:pt idx="16411">
                  <c:v>34</c:v>
                </c:pt>
                <c:pt idx="16412">
                  <c:v>21</c:v>
                </c:pt>
                <c:pt idx="16413">
                  <c:v>20</c:v>
                </c:pt>
                <c:pt idx="16414">
                  <c:v>22</c:v>
                </c:pt>
                <c:pt idx="16415">
                  <c:v>18</c:v>
                </c:pt>
                <c:pt idx="16416">
                  <c:v>18</c:v>
                </c:pt>
                <c:pt idx="16417">
                  <c:v>20</c:v>
                </c:pt>
                <c:pt idx="16418">
                  <c:v>16</c:v>
                </c:pt>
                <c:pt idx="16419">
                  <c:v>18</c:v>
                </c:pt>
                <c:pt idx="16420">
                  <c:v>20</c:v>
                </c:pt>
                <c:pt idx="16421">
                  <c:v>20</c:v>
                </c:pt>
                <c:pt idx="16422">
                  <c:v>28</c:v>
                </c:pt>
                <c:pt idx="16423">
                  <c:v>21</c:v>
                </c:pt>
                <c:pt idx="16424">
                  <c:v>18</c:v>
                </c:pt>
                <c:pt idx="16425">
                  <c:v>18</c:v>
                </c:pt>
                <c:pt idx="16426">
                  <c:v>19</c:v>
                </c:pt>
                <c:pt idx="16427">
                  <c:v>27</c:v>
                </c:pt>
                <c:pt idx="16428">
                  <c:v>19</c:v>
                </c:pt>
                <c:pt idx="16429">
                  <c:v>22</c:v>
                </c:pt>
                <c:pt idx="16430">
                  <c:v>19</c:v>
                </c:pt>
                <c:pt idx="16431">
                  <c:v>19</c:v>
                </c:pt>
                <c:pt idx="16432">
                  <c:v>18</c:v>
                </c:pt>
                <c:pt idx="16433">
                  <c:v>18</c:v>
                </c:pt>
                <c:pt idx="16434">
                  <c:v>28</c:v>
                </c:pt>
                <c:pt idx="16435">
                  <c:v>20</c:v>
                </c:pt>
                <c:pt idx="16436">
                  <c:v>21</c:v>
                </c:pt>
                <c:pt idx="16437">
                  <c:v>20</c:v>
                </c:pt>
                <c:pt idx="16438">
                  <c:v>25</c:v>
                </c:pt>
                <c:pt idx="16439">
                  <c:v>21</c:v>
                </c:pt>
                <c:pt idx="16440">
                  <c:v>21</c:v>
                </c:pt>
                <c:pt idx="16441">
                  <c:v>18</c:v>
                </c:pt>
                <c:pt idx="16442">
                  <c:v>22</c:v>
                </c:pt>
                <c:pt idx="16443">
                  <c:v>21</c:v>
                </c:pt>
                <c:pt idx="16444">
                  <c:v>18</c:v>
                </c:pt>
                <c:pt idx="16445">
                  <c:v>20</c:v>
                </c:pt>
                <c:pt idx="16446">
                  <c:v>17</c:v>
                </c:pt>
                <c:pt idx="16447">
                  <c:v>24</c:v>
                </c:pt>
                <c:pt idx="16448">
                  <c:v>20</c:v>
                </c:pt>
                <c:pt idx="16449">
                  <c:v>36</c:v>
                </c:pt>
                <c:pt idx="16450">
                  <c:v>31</c:v>
                </c:pt>
                <c:pt idx="16451">
                  <c:v>27</c:v>
                </c:pt>
                <c:pt idx="16452">
                  <c:v>18</c:v>
                </c:pt>
                <c:pt idx="16453">
                  <c:v>19</c:v>
                </c:pt>
                <c:pt idx="16454">
                  <c:v>22</c:v>
                </c:pt>
                <c:pt idx="16455">
                  <c:v>22</c:v>
                </c:pt>
                <c:pt idx="16456">
                  <c:v>20</c:v>
                </c:pt>
                <c:pt idx="16457">
                  <c:v>20</c:v>
                </c:pt>
                <c:pt idx="16458">
                  <c:v>25</c:v>
                </c:pt>
                <c:pt idx="16459">
                  <c:v>18</c:v>
                </c:pt>
                <c:pt idx="16460">
                  <c:v>19</c:v>
                </c:pt>
                <c:pt idx="16461">
                  <c:v>20</c:v>
                </c:pt>
                <c:pt idx="16462">
                  <c:v>25</c:v>
                </c:pt>
                <c:pt idx="16463">
                  <c:v>22</c:v>
                </c:pt>
                <c:pt idx="16464">
                  <c:v>19</c:v>
                </c:pt>
                <c:pt idx="16465">
                  <c:v>21</c:v>
                </c:pt>
                <c:pt idx="16466">
                  <c:v>17</c:v>
                </c:pt>
                <c:pt idx="16467">
                  <c:v>17</c:v>
                </c:pt>
                <c:pt idx="16468">
                  <c:v>21</c:v>
                </c:pt>
                <c:pt idx="16469">
                  <c:v>19</c:v>
                </c:pt>
                <c:pt idx="16470">
                  <c:v>21</c:v>
                </c:pt>
                <c:pt idx="16471">
                  <c:v>17</c:v>
                </c:pt>
                <c:pt idx="16472">
                  <c:v>18</c:v>
                </c:pt>
                <c:pt idx="16473">
                  <c:v>19</c:v>
                </c:pt>
                <c:pt idx="16474">
                  <c:v>24</c:v>
                </c:pt>
                <c:pt idx="16475">
                  <c:v>22</c:v>
                </c:pt>
                <c:pt idx="16476">
                  <c:v>20</c:v>
                </c:pt>
                <c:pt idx="16477">
                  <c:v>20</c:v>
                </c:pt>
                <c:pt idx="16478">
                  <c:v>19</c:v>
                </c:pt>
                <c:pt idx="16479">
                  <c:v>21</c:v>
                </c:pt>
                <c:pt idx="16480">
                  <c:v>20</c:v>
                </c:pt>
                <c:pt idx="16481">
                  <c:v>21</c:v>
                </c:pt>
                <c:pt idx="16482">
                  <c:v>24</c:v>
                </c:pt>
                <c:pt idx="16483">
                  <c:v>18</c:v>
                </c:pt>
                <c:pt idx="16484">
                  <c:v>19</c:v>
                </c:pt>
                <c:pt idx="16485">
                  <c:v>19</c:v>
                </c:pt>
                <c:pt idx="16486">
                  <c:v>19</c:v>
                </c:pt>
                <c:pt idx="16487">
                  <c:v>34</c:v>
                </c:pt>
                <c:pt idx="16488">
                  <c:v>18</c:v>
                </c:pt>
                <c:pt idx="16489">
                  <c:v>39</c:v>
                </c:pt>
                <c:pt idx="16490">
                  <c:v>19</c:v>
                </c:pt>
                <c:pt idx="16491">
                  <c:v>19</c:v>
                </c:pt>
                <c:pt idx="16492">
                  <c:v>23</c:v>
                </c:pt>
                <c:pt idx="16493">
                  <c:v>20</c:v>
                </c:pt>
                <c:pt idx="16494">
                  <c:v>24</c:v>
                </c:pt>
                <c:pt idx="16495">
                  <c:v>23</c:v>
                </c:pt>
                <c:pt idx="16496">
                  <c:v>22</c:v>
                </c:pt>
                <c:pt idx="16497">
                  <c:v>22</c:v>
                </c:pt>
                <c:pt idx="16498">
                  <c:v>23</c:v>
                </c:pt>
                <c:pt idx="16499">
                  <c:v>28</c:v>
                </c:pt>
                <c:pt idx="16500">
                  <c:v>21</c:v>
                </c:pt>
                <c:pt idx="16501">
                  <c:v>21</c:v>
                </c:pt>
                <c:pt idx="16502">
                  <c:v>21</c:v>
                </c:pt>
                <c:pt idx="16503">
                  <c:v>21</c:v>
                </c:pt>
                <c:pt idx="16504">
                  <c:v>17</c:v>
                </c:pt>
                <c:pt idx="16505">
                  <c:v>18</c:v>
                </c:pt>
                <c:pt idx="16506">
                  <c:v>18</c:v>
                </c:pt>
                <c:pt idx="16507">
                  <c:v>20</c:v>
                </c:pt>
                <c:pt idx="16508">
                  <c:v>20</c:v>
                </c:pt>
                <c:pt idx="16509">
                  <c:v>20</c:v>
                </c:pt>
                <c:pt idx="16510">
                  <c:v>32</c:v>
                </c:pt>
                <c:pt idx="16511">
                  <c:v>28</c:v>
                </c:pt>
                <c:pt idx="16512">
                  <c:v>20</c:v>
                </c:pt>
                <c:pt idx="16513">
                  <c:v>25</c:v>
                </c:pt>
                <c:pt idx="16514">
                  <c:v>18</c:v>
                </c:pt>
                <c:pt idx="16515">
                  <c:v>20</c:v>
                </c:pt>
                <c:pt idx="16516">
                  <c:v>22</c:v>
                </c:pt>
                <c:pt idx="16517">
                  <c:v>21</c:v>
                </c:pt>
                <c:pt idx="16518">
                  <c:v>20</c:v>
                </c:pt>
                <c:pt idx="16519">
                  <c:v>20</c:v>
                </c:pt>
                <c:pt idx="16520">
                  <c:v>20</c:v>
                </c:pt>
                <c:pt idx="16521">
                  <c:v>19</c:v>
                </c:pt>
                <c:pt idx="16522">
                  <c:v>22</c:v>
                </c:pt>
                <c:pt idx="16523">
                  <c:v>22</c:v>
                </c:pt>
                <c:pt idx="16524">
                  <c:v>22</c:v>
                </c:pt>
                <c:pt idx="16525">
                  <c:v>20</c:v>
                </c:pt>
                <c:pt idx="16526">
                  <c:v>21</c:v>
                </c:pt>
                <c:pt idx="16527">
                  <c:v>20</c:v>
                </c:pt>
                <c:pt idx="16528">
                  <c:v>19</c:v>
                </c:pt>
                <c:pt idx="16529">
                  <c:v>19</c:v>
                </c:pt>
                <c:pt idx="16530">
                  <c:v>20</c:v>
                </c:pt>
                <c:pt idx="16531">
                  <c:v>20</c:v>
                </c:pt>
                <c:pt idx="16532">
                  <c:v>22</c:v>
                </c:pt>
                <c:pt idx="16533">
                  <c:v>24</c:v>
                </c:pt>
                <c:pt idx="16534">
                  <c:v>22</c:v>
                </c:pt>
                <c:pt idx="16535">
                  <c:v>24</c:v>
                </c:pt>
                <c:pt idx="16536">
                  <c:v>18</c:v>
                </c:pt>
                <c:pt idx="16537">
                  <c:v>20</c:v>
                </c:pt>
                <c:pt idx="16538">
                  <c:v>21</c:v>
                </c:pt>
                <c:pt idx="16539">
                  <c:v>23</c:v>
                </c:pt>
                <c:pt idx="16540">
                  <c:v>21</c:v>
                </c:pt>
                <c:pt idx="16541">
                  <c:v>22</c:v>
                </c:pt>
                <c:pt idx="16542">
                  <c:v>29</c:v>
                </c:pt>
                <c:pt idx="16543">
                  <c:v>22</c:v>
                </c:pt>
                <c:pt idx="16544">
                  <c:v>16</c:v>
                </c:pt>
                <c:pt idx="16545">
                  <c:v>22</c:v>
                </c:pt>
                <c:pt idx="16546">
                  <c:v>26</c:v>
                </c:pt>
                <c:pt idx="16547">
                  <c:v>18</c:v>
                </c:pt>
                <c:pt idx="16548">
                  <c:v>21</c:v>
                </c:pt>
                <c:pt idx="16549">
                  <c:v>24</c:v>
                </c:pt>
                <c:pt idx="16550">
                  <c:v>20</c:v>
                </c:pt>
                <c:pt idx="16551">
                  <c:v>19</c:v>
                </c:pt>
                <c:pt idx="16552">
                  <c:v>18</c:v>
                </c:pt>
                <c:pt idx="16553">
                  <c:v>24</c:v>
                </c:pt>
                <c:pt idx="16554">
                  <c:v>20</c:v>
                </c:pt>
                <c:pt idx="16555">
                  <c:v>22</c:v>
                </c:pt>
                <c:pt idx="16556">
                  <c:v>18</c:v>
                </c:pt>
                <c:pt idx="16557">
                  <c:v>20</c:v>
                </c:pt>
                <c:pt idx="16558">
                  <c:v>25</c:v>
                </c:pt>
                <c:pt idx="16559">
                  <c:v>22</c:v>
                </c:pt>
                <c:pt idx="16560">
                  <c:v>20</c:v>
                </c:pt>
                <c:pt idx="16561">
                  <c:v>23</c:v>
                </c:pt>
                <c:pt idx="16562">
                  <c:v>20</c:v>
                </c:pt>
                <c:pt idx="16563">
                  <c:v>20</c:v>
                </c:pt>
                <c:pt idx="16564">
                  <c:v>21</c:v>
                </c:pt>
                <c:pt idx="16565">
                  <c:v>36</c:v>
                </c:pt>
                <c:pt idx="16566">
                  <c:v>23</c:v>
                </c:pt>
                <c:pt idx="16567">
                  <c:v>22</c:v>
                </c:pt>
                <c:pt idx="16568">
                  <c:v>20</c:v>
                </c:pt>
                <c:pt idx="16569">
                  <c:v>20</c:v>
                </c:pt>
                <c:pt idx="16570">
                  <c:v>23</c:v>
                </c:pt>
                <c:pt idx="16571">
                  <c:v>20</c:v>
                </c:pt>
                <c:pt idx="16572">
                  <c:v>29</c:v>
                </c:pt>
                <c:pt idx="16573">
                  <c:v>20</c:v>
                </c:pt>
                <c:pt idx="16574">
                  <c:v>22</c:v>
                </c:pt>
                <c:pt idx="16575">
                  <c:v>18</c:v>
                </c:pt>
                <c:pt idx="16576">
                  <c:v>22</c:v>
                </c:pt>
                <c:pt idx="16577">
                  <c:v>19</c:v>
                </c:pt>
                <c:pt idx="16578">
                  <c:v>18</c:v>
                </c:pt>
                <c:pt idx="16579">
                  <c:v>21</c:v>
                </c:pt>
                <c:pt idx="16580">
                  <c:v>22</c:v>
                </c:pt>
                <c:pt idx="16581">
                  <c:v>21</c:v>
                </c:pt>
                <c:pt idx="16582">
                  <c:v>21</c:v>
                </c:pt>
                <c:pt idx="16583">
                  <c:v>19</c:v>
                </c:pt>
                <c:pt idx="16584">
                  <c:v>22</c:v>
                </c:pt>
                <c:pt idx="16585">
                  <c:v>21</c:v>
                </c:pt>
                <c:pt idx="16586">
                  <c:v>22</c:v>
                </c:pt>
                <c:pt idx="16587">
                  <c:v>19</c:v>
                </c:pt>
                <c:pt idx="16588">
                  <c:v>23</c:v>
                </c:pt>
                <c:pt idx="16589">
                  <c:v>27</c:v>
                </c:pt>
                <c:pt idx="16590">
                  <c:v>19</c:v>
                </c:pt>
                <c:pt idx="16591">
                  <c:v>20</c:v>
                </c:pt>
                <c:pt idx="16592">
                  <c:v>17</c:v>
                </c:pt>
                <c:pt idx="16593">
                  <c:v>18</c:v>
                </c:pt>
                <c:pt idx="16594">
                  <c:v>24</c:v>
                </c:pt>
                <c:pt idx="16595">
                  <c:v>18</c:v>
                </c:pt>
                <c:pt idx="16596">
                  <c:v>40</c:v>
                </c:pt>
                <c:pt idx="16597">
                  <c:v>20</c:v>
                </c:pt>
                <c:pt idx="16598">
                  <c:v>21</c:v>
                </c:pt>
                <c:pt idx="16599">
                  <c:v>19</c:v>
                </c:pt>
                <c:pt idx="16600">
                  <c:v>21</c:v>
                </c:pt>
                <c:pt idx="16601">
                  <c:v>25</c:v>
                </c:pt>
                <c:pt idx="16602">
                  <c:v>19</c:v>
                </c:pt>
                <c:pt idx="16603">
                  <c:v>18</c:v>
                </c:pt>
                <c:pt idx="16604">
                  <c:v>18</c:v>
                </c:pt>
                <c:pt idx="16605">
                  <c:v>19</c:v>
                </c:pt>
                <c:pt idx="16606">
                  <c:v>22</c:v>
                </c:pt>
                <c:pt idx="16607">
                  <c:v>18</c:v>
                </c:pt>
                <c:pt idx="16608">
                  <c:v>24</c:v>
                </c:pt>
                <c:pt idx="16609">
                  <c:v>19</c:v>
                </c:pt>
                <c:pt idx="16610">
                  <c:v>20</c:v>
                </c:pt>
                <c:pt idx="16611">
                  <c:v>21</c:v>
                </c:pt>
                <c:pt idx="16612">
                  <c:v>18</c:v>
                </c:pt>
                <c:pt idx="16613">
                  <c:v>27</c:v>
                </c:pt>
                <c:pt idx="16614">
                  <c:v>21</c:v>
                </c:pt>
                <c:pt idx="16615">
                  <c:v>22</c:v>
                </c:pt>
                <c:pt idx="16616">
                  <c:v>20</c:v>
                </c:pt>
                <c:pt idx="16617">
                  <c:v>20</c:v>
                </c:pt>
                <c:pt idx="16618">
                  <c:v>22</c:v>
                </c:pt>
                <c:pt idx="16619">
                  <c:v>24</c:v>
                </c:pt>
                <c:pt idx="16620">
                  <c:v>18</c:v>
                </c:pt>
                <c:pt idx="16621">
                  <c:v>25</c:v>
                </c:pt>
                <c:pt idx="16622">
                  <c:v>20</c:v>
                </c:pt>
                <c:pt idx="16623">
                  <c:v>18</c:v>
                </c:pt>
                <c:pt idx="16624">
                  <c:v>17</c:v>
                </c:pt>
                <c:pt idx="16625">
                  <c:v>29</c:v>
                </c:pt>
                <c:pt idx="16626">
                  <c:v>32</c:v>
                </c:pt>
                <c:pt idx="16627">
                  <c:v>22</c:v>
                </c:pt>
                <c:pt idx="16628">
                  <c:v>38</c:v>
                </c:pt>
                <c:pt idx="16629">
                  <c:v>17</c:v>
                </c:pt>
                <c:pt idx="16630">
                  <c:v>19</c:v>
                </c:pt>
                <c:pt idx="16631">
                  <c:v>17</c:v>
                </c:pt>
                <c:pt idx="16632">
                  <c:v>19</c:v>
                </c:pt>
                <c:pt idx="16633">
                  <c:v>21</c:v>
                </c:pt>
                <c:pt idx="16634">
                  <c:v>21</c:v>
                </c:pt>
                <c:pt idx="16635">
                  <c:v>20</c:v>
                </c:pt>
                <c:pt idx="16636">
                  <c:v>23</c:v>
                </c:pt>
                <c:pt idx="16637">
                  <c:v>25</c:v>
                </c:pt>
                <c:pt idx="16638">
                  <c:v>18</c:v>
                </c:pt>
                <c:pt idx="16639">
                  <c:v>21</c:v>
                </c:pt>
                <c:pt idx="16640">
                  <c:v>20</c:v>
                </c:pt>
                <c:pt idx="16641">
                  <c:v>19</c:v>
                </c:pt>
                <c:pt idx="16642">
                  <c:v>20</c:v>
                </c:pt>
                <c:pt idx="16643">
                  <c:v>20</c:v>
                </c:pt>
                <c:pt idx="16644">
                  <c:v>19</c:v>
                </c:pt>
                <c:pt idx="16645">
                  <c:v>23</c:v>
                </c:pt>
                <c:pt idx="16646">
                  <c:v>18</c:v>
                </c:pt>
                <c:pt idx="16647">
                  <c:v>22</c:v>
                </c:pt>
                <c:pt idx="16648">
                  <c:v>19</c:v>
                </c:pt>
                <c:pt idx="16649">
                  <c:v>26</c:v>
                </c:pt>
                <c:pt idx="16650">
                  <c:v>22</c:v>
                </c:pt>
                <c:pt idx="16651">
                  <c:v>19</c:v>
                </c:pt>
                <c:pt idx="16652">
                  <c:v>18</c:v>
                </c:pt>
                <c:pt idx="16653">
                  <c:v>25</c:v>
                </c:pt>
                <c:pt idx="16654">
                  <c:v>19</c:v>
                </c:pt>
                <c:pt idx="16655">
                  <c:v>20</c:v>
                </c:pt>
                <c:pt idx="16656">
                  <c:v>19</c:v>
                </c:pt>
                <c:pt idx="16657">
                  <c:v>18</c:v>
                </c:pt>
                <c:pt idx="16658">
                  <c:v>19</c:v>
                </c:pt>
                <c:pt idx="16659">
                  <c:v>17</c:v>
                </c:pt>
                <c:pt idx="16660">
                  <c:v>29</c:v>
                </c:pt>
                <c:pt idx="16661">
                  <c:v>21</c:v>
                </c:pt>
                <c:pt idx="16662">
                  <c:v>21</c:v>
                </c:pt>
                <c:pt idx="16663">
                  <c:v>21</c:v>
                </c:pt>
                <c:pt idx="16664">
                  <c:v>18</c:v>
                </c:pt>
                <c:pt idx="16665">
                  <c:v>19</c:v>
                </c:pt>
                <c:pt idx="16666">
                  <c:v>17</c:v>
                </c:pt>
                <c:pt idx="16667">
                  <c:v>21</c:v>
                </c:pt>
                <c:pt idx="16668">
                  <c:v>18</c:v>
                </c:pt>
                <c:pt idx="16669">
                  <c:v>19</c:v>
                </c:pt>
                <c:pt idx="16670">
                  <c:v>25</c:v>
                </c:pt>
                <c:pt idx="16671">
                  <c:v>23</c:v>
                </c:pt>
                <c:pt idx="16672">
                  <c:v>20</c:v>
                </c:pt>
                <c:pt idx="16673">
                  <c:v>20</c:v>
                </c:pt>
                <c:pt idx="16674">
                  <c:v>21</c:v>
                </c:pt>
                <c:pt idx="16675">
                  <c:v>22</c:v>
                </c:pt>
                <c:pt idx="16676">
                  <c:v>18</c:v>
                </c:pt>
                <c:pt idx="16677">
                  <c:v>20</c:v>
                </c:pt>
                <c:pt idx="16678">
                  <c:v>20</c:v>
                </c:pt>
                <c:pt idx="16679">
                  <c:v>21</c:v>
                </c:pt>
                <c:pt idx="16680">
                  <c:v>23</c:v>
                </c:pt>
                <c:pt idx="16681">
                  <c:v>22</c:v>
                </c:pt>
                <c:pt idx="16682">
                  <c:v>20</c:v>
                </c:pt>
                <c:pt idx="16683">
                  <c:v>28</c:v>
                </c:pt>
                <c:pt idx="16684">
                  <c:v>18</c:v>
                </c:pt>
                <c:pt idx="16685">
                  <c:v>18</c:v>
                </c:pt>
                <c:pt idx="16686">
                  <c:v>18</c:v>
                </c:pt>
                <c:pt idx="16687">
                  <c:v>20</c:v>
                </c:pt>
                <c:pt idx="16688">
                  <c:v>19</c:v>
                </c:pt>
                <c:pt idx="16689">
                  <c:v>20</c:v>
                </c:pt>
                <c:pt idx="16690">
                  <c:v>24</c:v>
                </c:pt>
                <c:pt idx="16691">
                  <c:v>20</c:v>
                </c:pt>
                <c:pt idx="16692">
                  <c:v>21</c:v>
                </c:pt>
                <c:pt idx="16693">
                  <c:v>20</c:v>
                </c:pt>
                <c:pt idx="16694">
                  <c:v>20</c:v>
                </c:pt>
                <c:pt idx="16695">
                  <c:v>20</c:v>
                </c:pt>
                <c:pt idx="16696">
                  <c:v>20</c:v>
                </c:pt>
                <c:pt idx="16697">
                  <c:v>21</c:v>
                </c:pt>
                <c:pt idx="16698">
                  <c:v>24</c:v>
                </c:pt>
                <c:pt idx="16699">
                  <c:v>18</c:v>
                </c:pt>
                <c:pt idx="16700">
                  <c:v>25</c:v>
                </c:pt>
                <c:pt idx="16701">
                  <c:v>19</c:v>
                </c:pt>
                <c:pt idx="16702">
                  <c:v>22</c:v>
                </c:pt>
                <c:pt idx="16703">
                  <c:v>19</c:v>
                </c:pt>
                <c:pt idx="16704">
                  <c:v>24</c:v>
                </c:pt>
                <c:pt idx="16705">
                  <c:v>21</c:v>
                </c:pt>
                <c:pt idx="16706">
                  <c:v>17</c:v>
                </c:pt>
                <c:pt idx="16707">
                  <c:v>17</c:v>
                </c:pt>
                <c:pt idx="16708">
                  <c:v>31</c:v>
                </c:pt>
                <c:pt idx="16709">
                  <c:v>19</c:v>
                </c:pt>
                <c:pt idx="16710">
                  <c:v>19</c:v>
                </c:pt>
                <c:pt idx="16711">
                  <c:v>19</c:v>
                </c:pt>
                <c:pt idx="16712">
                  <c:v>18</c:v>
                </c:pt>
                <c:pt idx="16713">
                  <c:v>22</c:v>
                </c:pt>
                <c:pt idx="16714">
                  <c:v>26</c:v>
                </c:pt>
                <c:pt idx="16715">
                  <c:v>21</c:v>
                </c:pt>
                <c:pt idx="16716">
                  <c:v>19</c:v>
                </c:pt>
                <c:pt idx="16717">
                  <c:v>20</c:v>
                </c:pt>
                <c:pt idx="16718">
                  <c:v>20</c:v>
                </c:pt>
                <c:pt idx="16719">
                  <c:v>23</c:v>
                </c:pt>
                <c:pt idx="16720">
                  <c:v>19</c:v>
                </c:pt>
                <c:pt idx="16721">
                  <c:v>19</c:v>
                </c:pt>
                <c:pt idx="16722">
                  <c:v>22</c:v>
                </c:pt>
                <c:pt idx="16723">
                  <c:v>20</c:v>
                </c:pt>
                <c:pt idx="16724">
                  <c:v>21</c:v>
                </c:pt>
                <c:pt idx="16725">
                  <c:v>22</c:v>
                </c:pt>
                <c:pt idx="16726">
                  <c:v>21</c:v>
                </c:pt>
                <c:pt idx="16727">
                  <c:v>20</c:v>
                </c:pt>
                <c:pt idx="16728">
                  <c:v>24</c:v>
                </c:pt>
                <c:pt idx="16729">
                  <c:v>20</c:v>
                </c:pt>
                <c:pt idx="16730">
                  <c:v>24</c:v>
                </c:pt>
                <c:pt idx="16731">
                  <c:v>24</c:v>
                </c:pt>
                <c:pt idx="16732">
                  <c:v>22</c:v>
                </c:pt>
                <c:pt idx="16733">
                  <c:v>20</c:v>
                </c:pt>
                <c:pt idx="16734">
                  <c:v>19</c:v>
                </c:pt>
                <c:pt idx="16735">
                  <c:v>17</c:v>
                </c:pt>
                <c:pt idx="16736">
                  <c:v>22</c:v>
                </c:pt>
                <c:pt idx="16737">
                  <c:v>23</c:v>
                </c:pt>
                <c:pt idx="16738">
                  <c:v>18</c:v>
                </c:pt>
                <c:pt idx="16739">
                  <c:v>19</c:v>
                </c:pt>
                <c:pt idx="16740">
                  <c:v>21</c:v>
                </c:pt>
                <c:pt idx="16741">
                  <c:v>18</c:v>
                </c:pt>
                <c:pt idx="16742">
                  <c:v>20</c:v>
                </c:pt>
                <c:pt idx="16743">
                  <c:v>18</c:v>
                </c:pt>
                <c:pt idx="16744">
                  <c:v>20</c:v>
                </c:pt>
                <c:pt idx="16745">
                  <c:v>19</c:v>
                </c:pt>
                <c:pt idx="16746">
                  <c:v>18</c:v>
                </c:pt>
                <c:pt idx="16747">
                  <c:v>19</c:v>
                </c:pt>
                <c:pt idx="16748">
                  <c:v>19</c:v>
                </c:pt>
                <c:pt idx="16749">
                  <c:v>20</c:v>
                </c:pt>
                <c:pt idx="16750">
                  <c:v>18</c:v>
                </c:pt>
                <c:pt idx="16751">
                  <c:v>20</c:v>
                </c:pt>
                <c:pt idx="16752">
                  <c:v>23</c:v>
                </c:pt>
                <c:pt idx="16753">
                  <c:v>23</c:v>
                </c:pt>
                <c:pt idx="16754">
                  <c:v>21</c:v>
                </c:pt>
                <c:pt idx="16755">
                  <c:v>21</c:v>
                </c:pt>
                <c:pt idx="16756">
                  <c:v>17</c:v>
                </c:pt>
                <c:pt idx="16757">
                  <c:v>21</c:v>
                </c:pt>
                <c:pt idx="16758">
                  <c:v>19</c:v>
                </c:pt>
                <c:pt idx="16759">
                  <c:v>17</c:v>
                </c:pt>
                <c:pt idx="16760">
                  <c:v>20</c:v>
                </c:pt>
                <c:pt idx="16761">
                  <c:v>18</c:v>
                </c:pt>
                <c:pt idx="16762">
                  <c:v>21</c:v>
                </c:pt>
                <c:pt idx="16763">
                  <c:v>20</c:v>
                </c:pt>
                <c:pt idx="16764">
                  <c:v>21</c:v>
                </c:pt>
                <c:pt idx="16765">
                  <c:v>28</c:v>
                </c:pt>
                <c:pt idx="16766">
                  <c:v>18</c:v>
                </c:pt>
                <c:pt idx="16767">
                  <c:v>23</c:v>
                </c:pt>
                <c:pt idx="16768">
                  <c:v>19</c:v>
                </c:pt>
                <c:pt idx="16769">
                  <c:v>19</c:v>
                </c:pt>
                <c:pt idx="16770">
                  <c:v>18</c:v>
                </c:pt>
                <c:pt idx="16771">
                  <c:v>23</c:v>
                </c:pt>
                <c:pt idx="16772">
                  <c:v>22</c:v>
                </c:pt>
                <c:pt idx="16773">
                  <c:v>21</c:v>
                </c:pt>
                <c:pt idx="16774">
                  <c:v>17</c:v>
                </c:pt>
                <c:pt idx="16775">
                  <c:v>22</c:v>
                </c:pt>
                <c:pt idx="16776">
                  <c:v>19</c:v>
                </c:pt>
                <c:pt idx="16777">
                  <c:v>21</c:v>
                </c:pt>
                <c:pt idx="16778">
                  <c:v>19</c:v>
                </c:pt>
                <c:pt idx="16779">
                  <c:v>20</c:v>
                </c:pt>
                <c:pt idx="16780">
                  <c:v>23</c:v>
                </c:pt>
                <c:pt idx="16781">
                  <c:v>26</c:v>
                </c:pt>
                <c:pt idx="16782">
                  <c:v>21</c:v>
                </c:pt>
                <c:pt idx="16783">
                  <c:v>18</c:v>
                </c:pt>
                <c:pt idx="16784">
                  <c:v>24</c:v>
                </c:pt>
                <c:pt idx="16785">
                  <c:v>35</c:v>
                </c:pt>
                <c:pt idx="16786">
                  <c:v>21</c:v>
                </c:pt>
                <c:pt idx="16787">
                  <c:v>18</c:v>
                </c:pt>
                <c:pt idx="16788">
                  <c:v>20</c:v>
                </c:pt>
                <c:pt idx="16789">
                  <c:v>23</c:v>
                </c:pt>
                <c:pt idx="16790">
                  <c:v>21</c:v>
                </c:pt>
                <c:pt idx="16791">
                  <c:v>21</c:v>
                </c:pt>
                <c:pt idx="16792">
                  <c:v>18</c:v>
                </c:pt>
                <c:pt idx="16793">
                  <c:v>31</c:v>
                </c:pt>
                <c:pt idx="16794">
                  <c:v>21</c:v>
                </c:pt>
                <c:pt idx="16795">
                  <c:v>23</c:v>
                </c:pt>
                <c:pt idx="16796">
                  <c:v>19</c:v>
                </c:pt>
                <c:pt idx="16797">
                  <c:v>19</c:v>
                </c:pt>
                <c:pt idx="16798">
                  <c:v>21</c:v>
                </c:pt>
                <c:pt idx="16799">
                  <c:v>18</c:v>
                </c:pt>
                <c:pt idx="16800">
                  <c:v>22</c:v>
                </c:pt>
                <c:pt idx="16801">
                  <c:v>18</c:v>
                </c:pt>
                <c:pt idx="16802">
                  <c:v>23</c:v>
                </c:pt>
                <c:pt idx="16803">
                  <c:v>21</c:v>
                </c:pt>
                <c:pt idx="16804">
                  <c:v>18</c:v>
                </c:pt>
                <c:pt idx="16805">
                  <c:v>20</c:v>
                </c:pt>
                <c:pt idx="16806">
                  <c:v>18</c:v>
                </c:pt>
                <c:pt idx="16807">
                  <c:v>20</c:v>
                </c:pt>
                <c:pt idx="16808">
                  <c:v>21</c:v>
                </c:pt>
                <c:pt idx="16809">
                  <c:v>20</c:v>
                </c:pt>
                <c:pt idx="16810">
                  <c:v>26</c:v>
                </c:pt>
                <c:pt idx="16811">
                  <c:v>19</c:v>
                </c:pt>
                <c:pt idx="16812">
                  <c:v>20</c:v>
                </c:pt>
                <c:pt idx="16813">
                  <c:v>26</c:v>
                </c:pt>
                <c:pt idx="16814">
                  <c:v>22</c:v>
                </c:pt>
                <c:pt idx="16815">
                  <c:v>19</c:v>
                </c:pt>
                <c:pt idx="16816">
                  <c:v>17</c:v>
                </c:pt>
                <c:pt idx="16817">
                  <c:v>19</c:v>
                </c:pt>
                <c:pt idx="16818">
                  <c:v>19</c:v>
                </c:pt>
                <c:pt idx="16819">
                  <c:v>20</c:v>
                </c:pt>
                <c:pt idx="16820">
                  <c:v>18</c:v>
                </c:pt>
                <c:pt idx="16821">
                  <c:v>19</c:v>
                </c:pt>
                <c:pt idx="16822">
                  <c:v>22</c:v>
                </c:pt>
                <c:pt idx="16823">
                  <c:v>18</c:v>
                </c:pt>
                <c:pt idx="16824">
                  <c:v>26</c:v>
                </c:pt>
                <c:pt idx="16825">
                  <c:v>20</c:v>
                </c:pt>
                <c:pt idx="16826">
                  <c:v>24</c:v>
                </c:pt>
                <c:pt idx="16827">
                  <c:v>18</c:v>
                </c:pt>
                <c:pt idx="16828">
                  <c:v>21</c:v>
                </c:pt>
                <c:pt idx="16829">
                  <c:v>18</c:v>
                </c:pt>
                <c:pt idx="16830">
                  <c:v>18</c:v>
                </c:pt>
                <c:pt idx="16831">
                  <c:v>21</c:v>
                </c:pt>
                <c:pt idx="16832">
                  <c:v>19</c:v>
                </c:pt>
                <c:pt idx="16833">
                  <c:v>22</c:v>
                </c:pt>
                <c:pt idx="16834">
                  <c:v>19</c:v>
                </c:pt>
                <c:pt idx="16835">
                  <c:v>19</c:v>
                </c:pt>
                <c:pt idx="16836">
                  <c:v>23</c:v>
                </c:pt>
                <c:pt idx="16837">
                  <c:v>20</c:v>
                </c:pt>
                <c:pt idx="16838">
                  <c:v>20</c:v>
                </c:pt>
                <c:pt idx="16839">
                  <c:v>19</c:v>
                </c:pt>
                <c:pt idx="16840">
                  <c:v>28</c:v>
                </c:pt>
                <c:pt idx="16841">
                  <c:v>22</c:v>
                </c:pt>
                <c:pt idx="16842">
                  <c:v>19</c:v>
                </c:pt>
                <c:pt idx="16843">
                  <c:v>25</c:v>
                </c:pt>
                <c:pt idx="16844">
                  <c:v>18</c:v>
                </c:pt>
                <c:pt idx="16845">
                  <c:v>23</c:v>
                </c:pt>
                <c:pt idx="16846">
                  <c:v>21</c:v>
                </c:pt>
                <c:pt idx="16847">
                  <c:v>18</c:v>
                </c:pt>
                <c:pt idx="16848">
                  <c:v>21</c:v>
                </c:pt>
                <c:pt idx="16849">
                  <c:v>17</c:v>
                </c:pt>
                <c:pt idx="16850">
                  <c:v>19</c:v>
                </c:pt>
                <c:pt idx="16851">
                  <c:v>18</c:v>
                </c:pt>
                <c:pt idx="16852">
                  <c:v>20</c:v>
                </c:pt>
                <c:pt idx="16853">
                  <c:v>17</c:v>
                </c:pt>
                <c:pt idx="16854">
                  <c:v>19</c:v>
                </c:pt>
                <c:pt idx="16855">
                  <c:v>19</c:v>
                </c:pt>
                <c:pt idx="16856">
                  <c:v>24</c:v>
                </c:pt>
                <c:pt idx="16857">
                  <c:v>29</c:v>
                </c:pt>
                <c:pt idx="16858">
                  <c:v>18</c:v>
                </c:pt>
                <c:pt idx="16859">
                  <c:v>19</c:v>
                </c:pt>
                <c:pt idx="16860">
                  <c:v>23</c:v>
                </c:pt>
                <c:pt idx="16861">
                  <c:v>20</c:v>
                </c:pt>
                <c:pt idx="16862">
                  <c:v>23</c:v>
                </c:pt>
                <c:pt idx="16863">
                  <c:v>18</c:v>
                </c:pt>
                <c:pt idx="16864">
                  <c:v>17</c:v>
                </c:pt>
                <c:pt idx="16865">
                  <c:v>23</c:v>
                </c:pt>
                <c:pt idx="16866">
                  <c:v>19</c:v>
                </c:pt>
                <c:pt idx="16867">
                  <c:v>23</c:v>
                </c:pt>
                <c:pt idx="16868">
                  <c:v>23</c:v>
                </c:pt>
                <c:pt idx="16869">
                  <c:v>21</c:v>
                </c:pt>
                <c:pt idx="16870">
                  <c:v>20</c:v>
                </c:pt>
                <c:pt idx="16871">
                  <c:v>22</c:v>
                </c:pt>
                <c:pt idx="16872">
                  <c:v>20</c:v>
                </c:pt>
                <c:pt idx="16873">
                  <c:v>23</c:v>
                </c:pt>
                <c:pt idx="16874">
                  <c:v>22</c:v>
                </c:pt>
                <c:pt idx="16875">
                  <c:v>20</c:v>
                </c:pt>
                <c:pt idx="16876">
                  <c:v>17</c:v>
                </c:pt>
                <c:pt idx="16877">
                  <c:v>17</c:v>
                </c:pt>
                <c:pt idx="16878">
                  <c:v>19</c:v>
                </c:pt>
                <c:pt idx="16879">
                  <c:v>18</c:v>
                </c:pt>
                <c:pt idx="16880">
                  <c:v>19</c:v>
                </c:pt>
                <c:pt idx="16881">
                  <c:v>19</c:v>
                </c:pt>
                <c:pt idx="16882">
                  <c:v>24</c:v>
                </c:pt>
                <c:pt idx="16883">
                  <c:v>23</c:v>
                </c:pt>
                <c:pt idx="16884">
                  <c:v>22</c:v>
                </c:pt>
                <c:pt idx="16885">
                  <c:v>29</c:v>
                </c:pt>
                <c:pt idx="16886">
                  <c:v>24</c:v>
                </c:pt>
                <c:pt idx="16887">
                  <c:v>23</c:v>
                </c:pt>
                <c:pt idx="16888">
                  <c:v>21</c:v>
                </c:pt>
                <c:pt idx="16889">
                  <c:v>18</c:v>
                </c:pt>
                <c:pt idx="16890">
                  <c:v>19</c:v>
                </c:pt>
                <c:pt idx="16891">
                  <c:v>19</c:v>
                </c:pt>
                <c:pt idx="16892">
                  <c:v>22</c:v>
                </c:pt>
                <c:pt idx="16893">
                  <c:v>19</c:v>
                </c:pt>
                <c:pt idx="16894">
                  <c:v>20</c:v>
                </c:pt>
                <c:pt idx="16895">
                  <c:v>18</c:v>
                </c:pt>
                <c:pt idx="16896">
                  <c:v>21</c:v>
                </c:pt>
                <c:pt idx="16897">
                  <c:v>20</c:v>
                </c:pt>
                <c:pt idx="16898">
                  <c:v>23</c:v>
                </c:pt>
                <c:pt idx="16899">
                  <c:v>19</c:v>
                </c:pt>
                <c:pt idx="16900">
                  <c:v>18</c:v>
                </c:pt>
                <c:pt idx="16901">
                  <c:v>21</c:v>
                </c:pt>
                <c:pt idx="16902">
                  <c:v>18</c:v>
                </c:pt>
                <c:pt idx="16903">
                  <c:v>19</c:v>
                </c:pt>
                <c:pt idx="16904">
                  <c:v>19</c:v>
                </c:pt>
                <c:pt idx="16905">
                  <c:v>21</c:v>
                </c:pt>
                <c:pt idx="16906">
                  <c:v>18</c:v>
                </c:pt>
                <c:pt idx="16907">
                  <c:v>19</c:v>
                </c:pt>
                <c:pt idx="16908">
                  <c:v>20</c:v>
                </c:pt>
                <c:pt idx="16909">
                  <c:v>20</c:v>
                </c:pt>
                <c:pt idx="16910">
                  <c:v>18</c:v>
                </c:pt>
                <c:pt idx="16911">
                  <c:v>24</c:v>
                </c:pt>
                <c:pt idx="16912">
                  <c:v>20</c:v>
                </c:pt>
                <c:pt idx="16913">
                  <c:v>20</c:v>
                </c:pt>
                <c:pt idx="16914">
                  <c:v>20</c:v>
                </c:pt>
                <c:pt idx="16915">
                  <c:v>19</c:v>
                </c:pt>
                <c:pt idx="16916">
                  <c:v>22</c:v>
                </c:pt>
                <c:pt idx="16917">
                  <c:v>18</c:v>
                </c:pt>
                <c:pt idx="16918">
                  <c:v>22</c:v>
                </c:pt>
                <c:pt idx="16919">
                  <c:v>34</c:v>
                </c:pt>
                <c:pt idx="16920">
                  <c:v>20</c:v>
                </c:pt>
                <c:pt idx="16921">
                  <c:v>19</c:v>
                </c:pt>
                <c:pt idx="16922">
                  <c:v>19</c:v>
                </c:pt>
                <c:pt idx="16923">
                  <c:v>17</c:v>
                </c:pt>
                <c:pt idx="16924">
                  <c:v>18</c:v>
                </c:pt>
                <c:pt idx="16925">
                  <c:v>21</c:v>
                </c:pt>
                <c:pt idx="16926">
                  <c:v>26</c:v>
                </c:pt>
                <c:pt idx="16927">
                  <c:v>16</c:v>
                </c:pt>
                <c:pt idx="16928">
                  <c:v>21</c:v>
                </c:pt>
                <c:pt idx="16929">
                  <c:v>18</c:v>
                </c:pt>
                <c:pt idx="16930">
                  <c:v>20</c:v>
                </c:pt>
                <c:pt idx="16931">
                  <c:v>26</c:v>
                </c:pt>
                <c:pt idx="16932">
                  <c:v>19</c:v>
                </c:pt>
                <c:pt idx="16933">
                  <c:v>26</c:v>
                </c:pt>
                <c:pt idx="16934">
                  <c:v>20</c:v>
                </c:pt>
                <c:pt idx="16935">
                  <c:v>20</c:v>
                </c:pt>
                <c:pt idx="16936">
                  <c:v>35</c:v>
                </c:pt>
                <c:pt idx="16937">
                  <c:v>20</c:v>
                </c:pt>
                <c:pt idx="16938">
                  <c:v>19</c:v>
                </c:pt>
                <c:pt idx="16939">
                  <c:v>19</c:v>
                </c:pt>
                <c:pt idx="16940">
                  <c:v>20</c:v>
                </c:pt>
                <c:pt idx="16941">
                  <c:v>21</c:v>
                </c:pt>
                <c:pt idx="16942">
                  <c:v>19</c:v>
                </c:pt>
                <c:pt idx="16943">
                  <c:v>22</c:v>
                </c:pt>
                <c:pt idx="16944">
                  <c:v>17</c:v>
                </c:pt>
                <c:pt idx="16945">
                  <c:v>23</c:v>
                </c:pt>
                <c:pt idx="16946">
                  <c:v>19</c:v>
                </c:pt>
                <c:pt idx="16947">
                  <c:v>23</c:v>
                </c:pt>
                <c:pt idx="16948">
                  <c:v>20</c:v>
                </c:pt>
                <c:pt idx="16949">
                  <c:v>19</c:v>
                </c:pt>
                <c:pt idx="16950">
                  <c:v>19</c:v>
                </c:pt>
                <c:pt idx="16951">
                  <c:v>21</c:v>
                </c:pt>
                <c:pt idx="16952">
                  <c:v>20</c:v>
                </c:pt>
                <c:pt idx="16953">
                  <c:v>21</c:v>
                </c:pt>
                <c:pt idx="16954">
                  <c:v>19</c:v>
                </c:pt>
                <c:pt idx="16955">
                  <c:v>21</c:v>
                </c:pt>
                <c:pt idx="16956">
                  <c:v>19</c:v>
                </c:pt>
                <c:pt idx="16957">
                  <c:v>21</c:v>
                </c:pt>
                <c:pt idx="16958">
                  <c:v>20</c:v>
                </c:pt>
                <c:pt idx="16959">
                  <c:v>25</c:v>
                </c:pt>
                <c:pt idx="16960">
                  <c:v>19</c:v>
                </c:pt>
                <c:pt idx="16961">
                  <c:v>26</c:v>
                </c:pt>
                <c:pt idx="16962">
                  <c:v>18</c:v>
                </c:pt>
                <c:pt idx="16963">
                  <c:v>21</c:v>
                </c:pt>
                <c:pt idx="16964">
                  <c:v>19</c:v>
                </c:pt>
                <c:pt idx="16965">
                  <c:v>23</c:v>
                </c:pt>
                <c:pt idx="16966">
                  <c:v>17</c:v>
                </c:pt>
                <c:pt idx="16967">
                  <c:v>23</c:v>
                </c:pt>
                <c:pt idx="16968">
                  <c:v>31</c:v>
                </c:pt>
                <c:pt idx="16969">
                  <c:v>23</c:v>
                </c:pt>
                <c:pt idx="16970">
                  <c:v>26</c:v>
                </c:pt>
                <c:pt idx="16971">
                  <c:v>20</c:v>
                </c:pt>
                <c:pt idx="16972">
                  <c:v>19</c:v>
                </c:pt>
                <c:pt idx="16973">
                  <c:v>20</c:v>
                </c:pt>
                <c:pt idx="16974">
                  <c:v>18</c:v>
                </c:pt>
                <c:pt idx="16975">
                  <c:v>30</c:v>
                </c:pt>
                <c:pt idx="16976">
                  <c:v>21</c:v>
                </c:pt>
                <c:pt idx="16977">
                  <c:v>20</c:v>
                </c:pt>
                <c:pt idx="16978">
                  <c:v>19</c:v>
                </c:pt>
                <c:pt idx="16979">
                  <c:v>18</c:v>
                </c:pt>
                <c:pt idx="16980">
                  <c:v>22</c:v>
                </c:pt>
                <c:pt idx="16981">
                  <c:v>24</c:v>
                </c:pt>
                <c:pt idx="16982">
                  <c:v>23</c:v>
                </c:pt>
                <c:pt idx="16983">
                  <c:v>18</c:v>
                </c:pt>
                <c:pt idx="16984">
                  <c:v>19</c:v>
                </c:pt>
                <c:pt idx="16985">
                  <c:v>19</c:v>
                </c:pt>
                <c:pt idx="16986">
                  <c:v>18</c:v>
                </c:pt>
                <c:pt idx="16987">
                  <c:v>21</c:v>
                </c:pt>
                <c:pt idx="16988">
                  <c:v>21</c:v>
                </c:pt>
                <c:pt idx="16989">
                  <c:v>26</c:v>
                </c:pt>
                <c:pt idx="16990">
                  <c:v>23</c:v>
                </c:pt>
                <c:pt idx="16991">
                  <c:v>20</c:v>
                </c:pt>
                <c:pt idx="16992">
                  <c:v>23</c:v>
                </c:pt>
                <c:pt idx="16993">
                  <c:v>20</c:v>
                </c:pt>
                <c:pt idx="16994">
                  <c:v>19</c:v>
                </c:pt>
                <c:pt idx="16995">
                  <c:v>21</c:v>
                </c:pt>
                <c:pt idx="16996">
                  <c:v>28</c:v>
                </c:pt>
                <c:pt idx="16997">
                  <c:v>22</c:v>
                </c:pt>
                <c:pt idx="16998">
                  <c:v>24</c:v>
                </c:pt>
                <c:pt idx="16999">
                  <c:v>19</c:v>
                </c:pt>
                <c:pt idx="17000">
                  <c:v>18</c:v>
                </c:pt>
                <c:pt idx="17001">
                  <c:v>21</c:v>
                </c:pt>
                <c:pt idx="17002">
                  <c:v>20</c:v>
                </c:pt>
                <c:pt idx="17003">
                  <c:v>18</c:v>
                </c:pt>
                <c:pt idx="17004">
                  <c:v>19</c:v>
                </c:pt>
                <c:pt idx="17005">
                  <c:v>19</c:v>
                </c:pt>
                <c:pt idx="17006">
                  <c:v>19</c:v>
                </c:pt>
                <c:pt idx="17007">
                  <c:v>17</c:v>
                </c:pt>
                <c:pt idx="17008">
                  <c:v>27</c:v>
                </c:pt>
                <c:pt idx="17009">
                  <c:v>32</c:v>
                </c:pt>
                <c:pt idx="17010">
                  <c:v>21</c:v>
                </c:pt>
                <c:pt idx="17011">
                  <c:v>25</c:v>
                </c:pt>
                <c:pt idx="17012">
                  <c:v>18</c:v>
                </c:pt>
                <c:pt idx="17013">
                  <c:v>21</c:v>
                </c:pt>
                <c:pt idx="17014">
                  <c:v>20</c:v>
                </c:pt>
                <c:pt idx="17015">
                  <c:v>20</c:v>
                </c:pt>
                <c:pt idx="17016">
                  <c:v>20</c:v>
                </c:pt>
                <c:pt idx="17017">
                  <c:v>19</c:v>
                </c:pt>
                <c:pt idx="17018">
                  <c:v>20</c:v>
                </c:pt>
                <c:pt idx="17019">
                  <c:v>19</c:v>
                </c:pt>
                <c:pt idx="17020">
                  <c:v>20</c:v>
                </c:pt>
                <c:pt idx="17021">
                  <c:v>22</c:v>
                </c:pt>
                <c:pt idx="17022">
                  <c:v>19</c:v>
                </c:pt>
                <c:pt idx="17023">
                  <c:v>21</c:v>
                </c:pt>
                <c:pt idx="17024">
                  <c:v>17</c:v>
                </c:pt>
                <c:pt idx="17025">
                  <c:v>21</c:v>
                </c:pt>
                <c:pt idx="17026">
                  <c:v>19</c:v>
                </c:pt>
                <c:pt idx="17027">
                  <c:v>25</c:v>
                </c:pt>
                <c:pt idx="17028">
                  <c:v>18</c:v>
                </c:pt>
                <c:pt idx="17029">
                  <c:v>19</c:v>
                </c:pt>
                <c:pt idx="17030">
                  <c:v>25</c:v>
                </c:pt>
                <c:pt idx="17031">
                  <c:v>20</c:v>
                </c:pt>
                <c:pt idx="17032">
                  <c:v>21</c:v>
                </c:pt>
                <c:pt idx="17033">
                  <c:v>20</c:v>
                </c:pt>
                <c:pt idx="17034">
                  <c:v>22</c:v>
                </c:pt>
                <c:pt idx="17035">
                  <c:v>20</c:v>
                </c:pt>
                <c:pt idx="17036">
                  <c:v>20</c:v>
                </c:pt>
                <c:pt idx="17037">
                  <c:v>19</c:v>
                </c:pt>
                <c:pt idx="17038">
                  <c:v>20</c:v>
                </c:pt>
                <c:pt idx="17039">
                  <c:v>18</c:v>
                </c:pt>
                <c:pt idx="17040">
                  <c:v>21</c:v>
                </c:pt>
                <c:pt idx="17041">
                  <c:v>21</c:v>
                </c:pt>
                <c:pt idx="17042">
                  <c:v>18</c:v>
                </c:pt>
                <c:pt idx="17043">
                  <c:v>23</c:v>
                </c:pt>
                <c:pt idx="17044">
                  <c:v>19</c:v>
                </c:pt>
                <c:pt idx="17045">
                  <c:v>18</c:v>
                </c:pt>
                <c:pt idx="17046">
                  <c:v>18</c:v>
                </c:pt>
                <c:pt idx="17047">
                  <c:v>28</c:v>
                </c:pt>
                <c:pt idx="17048">
                  <c:v>28</c:v>
                </c:pt>
                <c:pt idx="17049">
                  <c:v>20</c:v>
                </c:pt>
                <c:pt idx="17050">
                  <c:v>19</c:v>
                </c:pt>
                <c:pt idx="17051">
                  <c:v>20</c:v>
                </c:pt>
                <c:pt idx="17052">
                  <c:v>19</c:v>
                </c:pt>
                <c:pt idx="17053">
                  <c:v>18</c:v>
                </c:pt>
                <c:pt idx="17054">
                  <c:v>26</c:v>
                </c:pt>
                <c:pt idx="17055">
                  <c:v>22</c:v>
                </c:pt>
                <c:pt idx="17056">
                  <c:v>25</c:v>
                </c:pt>
                <c:pt idx="17057">
                  <c:v>25</c:v>
                </c:pt>
                <c:pt idx="17058">
                  <c:v>23</c:v>
                </c:pt>
                <c:pt idx="17059">
                  <c:v>21</c:v>
                </c:pt>
                <c:pt idx="17060">
                  <c:v>18</c:v>
                </c:pt>
                <c:pt idx="17061">
                  <c:v>26</c:v>
                </c:pt>
                <c:pt idx="17062">
                  <c:v>17</c:v>
                </c:pt>
                <c:pt idx="17063">
                  <c:v>30</c:v>
                </c:pt>
                <c:pt idx="17064">
                  <c:v>19</c:v>
                </c:pt>
                <c:pt idx="17065">
                  <c:v>21</c:v>
                </c:pt>
                <c:pt idx="17066">
                  <c:v>17</c:v>
                </c:pt>
                <c:pt idx="17067">
                  <c:v>18</c:v>
                </c:pt>
                <c:pt idx="17068">
                  <c:v>19</c:v>
                </c:pt>
                <c:pt idx="17069">
                  <c:v>23</c:v>
                </c:pt>
                <c:pt idx="17070">
                  <c:v>21</c:v>
                </c:pt>
                <c:pt idx="17071">
                  <c:v>19</c:v>
                </c:pt>
                <c:pt idx="17072">
                  <c:v>19</c:v>
                </c:pt>
                <c:pt idx="17073">
                  <c:v>18</c:v>
                </c:pt>
                <c:pt idx="17074">
                  <c:v>23</c:v>
                </c:pt>
                <c:pt idx="17075">
                  <c:v>19</c:v>
                </c:pt>
                <c:pt idx="17076">
                  <c:v>17</c:v>
                </c:pt>
                <c:pt idx="17077">
                  <c:v>19</c:v>
                </c:pt>
                <c:pt idx="17078">
                  <c:v>19</c:v>
                </c:pt>
                <c:pt idx="17079">
                  <c:v>19</c:v>
                </c:pt>
                <c:pt idx="17080">
                  <c:v>20</c:v>
                </c:pt>
                <c:pt idx="17081">
                  <c:v>20</c:v>
                </c:pt>
                <c:pt idx="17082">
                  <c:v>19</c:v>
                </c:pt>
                <c:pt idx="17083">
                  <c:v>21</c:v>
                </c:pt>
                <c:pt idx="17084">
                  <c:v>20</c:v>
                </c:pt>
                <c:pt idx="17085">
                  <c:v>22</c:v>
                </c:pt>
                <c:pt idx="17086">
                  <c:v>18</c:v>
                </c:pt>
                <c:pt idx="17087">
                  <c:v>22</c:v>
                </c:pt>
                <c:pt idx="17088">
                  <c:v>19</c:v>
                </c:pt>
                <c:pt idx="17089">
                  <c:v>22</c:v>
                </c:pt>
                <c:pt idx="17090">
                  <c:v>18</c:v>
                </c:pt>
                <c:pt idx="17091">
                  <c:v>16</c:v>
                </c:pt>
                <c:pt idx="17092">
                  <c:v>18</c:v>
                </c:pt>
                <c:pt idx="17093">
                  <c:v>18</c:v>
                </c:pt>
                <c:pt idx="17094">
                  <c:v>22</c:v>
                </c:pt>
                <c:pt idx="17095">
                  <c:v>25</c:v>
                </c:pt>
                <c:pt idx="17096">
                  <c:v>18</c:v>
                </c:pt>
                <c:pt idx="17097">
                  <c:v>19</c:v>
                </c:pt>
                <c:pt idx="17098">
                  <c:v>18</c:v>
                </c:pt>
                <c:pt idx="17099">
                  <c:v>20</c:v>
                </c:pt>
                <c:pt idx="17100">
                  <c:v>18</c:v>
                </c:pt>
                <c:pt idx="17101">
                  <c:v>21</c:v>
                </c:pt>
                <c:pt idx="17102">
                  <c:v>18</c:v>
                </c:pt>
                <c:pt idx="17103">
                  <c:v>19</c:v>
                </c:pt>
                <c:pt idx="17104">
                  <c:v>21</c:v>
                </c:pt>
                <c:pt idx="17105">
                  <c:v>22</c:v>
                </c:pt>
                <c:pt idx="17106">
                  <c:v>18</c:v>
                </c:pt>
                <c:pt idx="17107">
                  <c:v>22</c:v>
                </c:pt>
                <c:pt idx="17108">
                  <c:v>21</c:v>
                </c:pt>
                <c:pt idx="17109">
                  <c:v>28</c:v>
                </c:pt>
                <c:pt idx="17110">
                  <c:v>17</c:v>
                </c:pt>
                <c:pt idx="17111">
                  <c:v>19</c:v>
                </c:pt>
                <c:pt idx="17112">
                  <c:v>18</c:v>
                </c:pt>
                <c:pt idx="17113">
                  <c:v>24</c:v>
                </c:pt>
                <c:pt idx="17114">
                  <c:v>19</c:v>
                </c:pt>
                <c:pt idx="17115">
                  <c:v>16</c:v>
                </c:pt>
                <c:pt idx="17116">
                  <c:v>18</c:v>
                </c:pt>
                <c:pt idx="17117">
                  <c:v>20</c:v>
                </c:pt>
                <c:pt idx="17118">
                  <c:v>22</c:v>
                </c:pt>
                <c:pt idx="17119">
                  <c:v>29</c:v>
                </c:pt>
                <c:pt idx="17120">
                  <c:v>29</c:v>
                </c:pt>
                <c:pt idx="17121">
                  <c:v>19</c:v>
                </c:pt>
                <c:pt idx="17122">
                  <c:v>20</c:v>
                </c:pt>
                <c:pt idx="17123">
                  <c:v>18</c:v>
                </c:pt>
                <c:pt idx="17124">
                  <c:v>34</c:v>
                </c:pt>
                <c:pt idx="17125">
                  <c:v>18</c:v>
                </c:pt>
                <c:pt idx="17126">
                  <c:v>25</c:v>
                </c:pt>
                <c:pt idx="17127">
                  <c:v>19</c:v>
                </c:pt>
                <c:pt idx="17128">
                  <c:v>22</c:v>
                </c:pt>
                <c:pt idx="17129">
                  <c:v>26</c:v>
                </c:pt>
                <c:pt idx="17130">
                  <c:v>21</c:v>
                </c:pt>
                <c:pt idx="17131">
                  <c:v>22</c:v>
                </c:pt>
                <c:pt idx="17132">
                  <c:v>18</c:v>
                </c:pt>
                <c:pt idx="17133">
                  <c:v>18</c:v>
                </c:pt>
                <c:pt idx="17134">
                  <c:v>21</c:v>
                </c:pt>
                <c:pt idx="17135">
                  <c:v>23</c:v>
                </c:pt>
                <c:pt idx="17136">
                  <c:v>17</c:v>
                </c:pt>
                <c:pt idx="17137">
                  <c:v>19</c:v>
                </c:pt>
                <c:pt idx="17138">
                  <c:v>20</c:v>
                </c:pt>
                <c:pt idx="17139">
                  <c:v>23</c:v>
                </c:pt>
                <c:pt idx="17140">
                  <c:v>19</c:v>
                </c:pt>
                <c:pt idx="17141">
                  <c:v>19</c:v>
                </c:pt>
                <c:pt idx="17142">
                  <c:v>19</c:v>
                </c:pt>
                <c:pt idx="17143">
                  <c:v>18</c:v>
                </c:pt>
                <c:pt idx="17144">
                  <c:v>20</c:v>
                </c:pt>
                <c:pt idx="17145">
                  <c:v>27</c:v>
                </c:pt>
                <c:pt idx="17146">
                  <c:v>24</c:v>
                </c:pt>
                <c:pt idx="17147">
                  <c:v>21</c:v>
                </c:pt>
                <c:pt idx="17148">
                  <c:v>19</c:v>
                </c:pt>
                <c:pt idx="17149">
                  <c:v>20</c:v>
                </c:pt>
                <c:pt idx="17150">
                  <c:v>24</c:v>
                </c:pt>
                <c:pt idx="17151">
                  <c:v>18</c:v>
                </c:pt>
                <c:pt idx="17152">
                  <c:v>17</c:v>
                </c:pt>
                <c:pt idx="17153">
                  <c:v>21</c:v>
                </c:pt>
                <c:pt idx="17154">
                  <c:v>18</c:v>
                </c:pt>
                <c:pt idx="17155">
                  <c:v>20</c:v>
                </c:pt>
                <c:pt idx="17156">
                  <c:v>21</c:v>
                </c:pt>
                <c:pt idx="17157">
                  <c:v>23</c:v>
                </c:pt>
                <c:pt idx="17158">
                  <c:v>19</c:v>
                </c:pt>
                <c:pt idx="17159">
                  <c:v>18</c:v>
                </c:pt>
                <c:pt idx="17160">
                  <c:v>18</c:v>
                </c:pt>
                <c:pt idx="17161">
                  <c:v>23</c:v>
                </c:pt>
                <c:pt idx="17162">
                  <c:v>18</c:v>
                </c:pt>
                <c:pt idx="17163">
                  <c:v>17</c:v>
                </c:pt>
                <c:pt idx="17164">
                  <c:v>24</c:v>
                </c:pt>
                <c:pt idx="17165">
                  <c:v>19</c:v>
                </c:pt>
                <c:pt idx="17166">
                  <c:v>18</c:v>
                </c:pt>
                <c:pt idx="17167">
                  <c:v>22</c:v>
                </c:pt>
                <c:pt idx="17168">
                  <c:v>20</c:v>
                </c:pt>
                <c:pt idx="17169">
                  <c:v>19</c:v>
                </c:pt>
                <c:pt idx="17170">
                  <c:v>20</c:v>
                </c:pt>
                <c:pt idx="17171">
                  <c:v>18</c:v>
                </c:pt>
                <c:pt idx="17172">
                  <c:v>21</c:v>
                </c:pt>
                <c:pt idx="17173">
                  <c:v>22</c:v>
                </c:pt>
                <c:pt idx="17174">
                  <c:v>23</c:v>
                </c:pt>
                <c:pt idx="17175">
                  <c:v>16</c:v>
                </c:pt>
                <c:pt idx="17176">
                  <c:v>24</c:v>
                </c:pt>
                <c:pt idx="17177">
                  <c:v>16</c:v>
                </c:pt>
                <c:pt idx="17178">
                  <c:v>23</c:v>
                </c:pt>
                <c:pt idx="17179">
                  <c:v>20</c:v>
                </c:pt>
                <c:pt idx="17180">
                  <c:v>18</c:v>
                </c:pt>
                <c:pt idx="17181">
                  <c:v>22</c:v>
                </c:pt>
                <c:pt idx="17182">
                  <c:v>17</c:v>
                </c:pt>
                <c:pt idx="17183">
                  <c:v>21</c:v>
                </c:pt>
                <c:pt idx="17184">
                  <c:v>18</c:v>
                </c:pt>
                <c:pt idx="17185">
                  <c:v>27</c:v>
                </c:pt>
                <c:pt idx="17186">
                  <c:v>18</c:v>
                </c:pt>
                <c:pt idx="17187">
                  <c:v>19</c:v>
                </c:pt>
                <c:pt idx="17188">
                  <c:v>20</c:v>
                </c:pt>
                <c:pt idx="17189">
                  <c:v>18</c:v>
                </c:pt>
                <c:pt idx="17190">
                  <c:v>21</c:v>
                </c:pt>
                <c:pt idx="17191">
                  <c:v>23</c:v>
                </c:pt>
                <c:pt idx="17192">
                  <c:v>18</c:v>
                </c:pt>
                <c:pt idx="17193">
                  <c:v>21</c:v>
                </c:pt>
                <c:pt idx="17194">
                  <c:v>18</c:v>
                </c:pt>
                <c:pt idx="17195">
                  <c:v>23</c:v>
                </c:pt>
                <c:pt idx="17196">
                  <c:v>19</c:v>
                </c:pt>
                <c:pt idx="17197">
                  <c:v>21</c:v>
                </c:pt>
                <c:pt idx="17198">
                  <c:v>22</c:v>
                </c:pt>
                <c:pt idx="17199">
                  <c:v>19</c:v>
                </c:pt>
                <c:pt idx="17200">
                  <c:v>16</c:v>
                </c:pt>
                <c:pt idx="17201">
                  <c:v>18</c:v>
                </c:pt>
                <c:pt idx="17202">
                  <c:v>19</c:v>
                </c:pt>
                <c:pt idx="17203">
                  <c:v>19</c:v>
                </c:pt>
                <c:pt idx="17204">
                  <c:v>23</c:v>
                </c:pt>
                <c:pt idx="17205">
                  <c:v>19</c:v>
                </c:pt>
                <c:pt idx="17206">
                  <c:v>29</c:v>
                </c:pt>
                <c:pt idx="17207">
                  <c:v>21</c:v>
                </c:pt>
                <c:pt idx="17208">
                  <c:v>21</c:v>
                </c:pt>
                <c:pt idx="17209">
                  <c:v>37</c:v>
                </c:pt>
                <c:pt idx="17210">
                  <c:v>29</c:v>
                </c:pt>
                <c:pt idx="17211">
                  <c:v>19</c:v>
                </c:pt>
                <c:pt idx="17212">
                  <c:v>18</c:v>
                </c:pt>
                <c:pt idx="17213">
                  <c:v>22</c:v>
                </c:pt>
                <c:pt idx="17214">
                  <c:v>20</c:v>
                </c:pt>
                <c:pt idx="17215">
                  <c:v>26</c:v>
                </c:pt>
                <c:pt idx="17216">
                  <c:v>23</c:v>
                </c:pt>
                <c:pt idx="17217">
                  <c:v>20</c:v>
                </c:pt>
                <c:pt idx="17218">
                  <c:v>20</c:v>
                </c:pt>
                <c:pt idx="17219">
                  <c:v>20</c:v>
                </c:pt>
                <c:pt idx="17220">
                  <c:v>18</c:v>
                </c:pt>
                <c:pt idx="17221">
                  <c:v>18</c:v>
                </c:pt>
                <c:pt idx="17222">
                  <c:v>17</c:v>
                </c:pt>
                <c:pt idx="17223">
                  <c:v>18</c:v>
                </c:pt>
                <c:pt idx="17224">
                  <c:v>23</c:v>
                </c:pt>
                <c:pt idx="17225">
                  <c:v>19</c:v>
                </c:pt>
                <c:pt idx="17226">
                  <c:v>25</c:v>
                </c:pt>
                <c:pt idx="17227">
                  <c:v>20</c:v>
                </c:pt>
                <c:pt idx="17228">
                  <c:v>18</c:v>
                </c:pt>
                <c:pt idx="17229">
                  <c:v>17</c:v>
                </c:pt>
                <c:pt idx="17230">
                  <c:v>22</c:v>
                </c:pt>
                <c:pt idx="17231">
                  <c:v>21</c:v>
                </c:pt>
                <c:pt idx="17232">
                  <c:v>19</c:v>
                </c:pt>
                <c:pt idx="17233">
                  <c:v>22</c:v>
                </c:pt>
                <c:pt idx="17234">
                  <c:v>18</c:v>
                </c:pt>
                <c:pt idx="17235">
                  <c:v>18</c:v>
                </c:pt>
                <c:pt idx="17236">
                  <c:v>21</c:v>
                </c:pt>
                <c:pt idx="17237">
                  <c:v>21</c:v>
                </c:pt>
                <c:pt idx="17238">
                  <c:v>20</c:v>
                </c:pt>
                <c:pt idx="17239">
                  <c:v>19</c:v>
                </c:pt>
                <c:pt idx="17240">
                  <c:v>27</c:v>
                </c:pt>
                <c:pt idx="17241">
                  <c:v>17</c:v>
                </c:pt>
                <c:pt idx="17242">
                  <c:v>21</c:v>
                </c:pt>
                <c:pt idx="17243">
                  <c:v>19</c:v>
                </c:pt>
                <c:pt idx="17244">
                  <c:v>22</c:v>
                </c:pt>
                <c:pt idx="17245">
                  <c:v>25</c:v>
                </c:pt>
                <c:pt idx="17246">
                  <c:v>19</c:v>
                </c:pt>
                <c:pt idx="17247">
                  <c:v>21</c:v>
                </c:pt>
                <c:pt idx="17248">
                  <c:v>18</c:v>
                </c:pt>
                <c:pt idx="17249">
                  <c:v>24</c:v>
                </c:pt>
                <c:pt idx="17250">
                  <c:v>21</c:v>
                </c:pt>
                <c:pt idx="17251">
                  <c:v>19</c:v>
                </c:pt>
                <c:pt idx="17252">
                  <c:v>24</c:v>
                </c:pt>
                <c:pt idx="17253">
                  <c:v>23</c:v>
                </c:pt>
                <c:pt idx="17254">
                  <c:v>19</c:v>
                </c:pt>
                <c:pt idx="17255">
                  <c:v>29</c:v>
                </c:pt>
                <c:pt idx="17256">
                  <c:v>18</c:v>
                </c:pt>
                <c:pt idx="17257">
                  <c:v>25</c:v>
                </c:pt>
                <c:pt idx="17258">
                  <c:v>25</c:v>
                </c:pt>
                <c:pt idx="17259">
                  <c:v>19</c:v>
                </c:pt>
                <c:pt idx="17260">
                  <c:v>25</c:v>
                </c:pt>
                <c:pt idx="17261">
                  <c:v>20</c:v>
                </c:pt>
                <c:pt idx="17262">
                  <c:v>31</c:v>
                </c:pt>
                <c:pt idx="17263">
                  <c:v>16</c:v>
                </c:pt>
                <c:pt idx="17264">
                  <c:v>18</c:v>
                </c:pt>
                <c:pt idx="17265">
                  <c:v>20</c:v>
                </c:pt>
                <c:pt idx="17266">
                  <c:v>18</c:v>
                </c:pt>
                <c:pt idx="17267">
                  <c:v>18</c:v>
                </c:pt>
                <c:pt idx="17268">
                  <c:v>19</c:v>
                </c:pt>
                <c:pt idx="17269">
                  <c:v>21</c:v>
                </c:pt>
                <c:pt idx="17270">
                  <c:v>18</c:v>
                </c:pt>
                <c:pt idx="17271">
                  <c:v>19</c:v>
                </c:pt>
                <c:pt idx="17272">
                  <c:v>19</c:v>
                </c:pt>
                <c:pt idx="17273">
                  <c:v>21</c:v>
                </c:pt>
                <c:pt idx="17274">
                  <c:v>21</c:v>
                </c:pt>
                <c:pt idx="17275">
                  <c:v>20</c:v>
                </c:pt>
                <c:pt idx="17276">
                  <c:v>20</c:v>
                </c:pt>
                <c:pt idx="17277">
                  <c:v>20</c:v>
                </c:pt>
                <c:pt idx="17278">
                  <c:v>17</c:v>
                </c:pt>
                <c:pt idx="17279">
                  <c:v>20</c:v>
                </c:pt>
                <c:pt idx="17280">
                  <c:v>20</c:v>
                </c:pt>
                <c:pt idx="17281">
                  <c:v>19</c:v>
                </c:pt>
                <c:pt idx="17282">
                  <c:v>18</c:v>
                </c:pt>
                <c:pt idx="17283">
                  <c:v>18</c:v>
                </c:pt>
                <c:pt idx="17284">
                  <c:v>17</c:v>
                </c:pt>
                <c:pt idx="17285">
                  <c:v>20</c:v>
                </c:pt>
                <c:pt idx="17286">
                  <c:v>18</c:v>
                </c:pt>
                <c:pt idx="17287">
                  <c:v>21</c:v>
                </c:pt>
                <c:pt idx="17288">
                  <c:v>20</c:v>
                </c:pt>
                <c:pt idx="17289">
                  <c:v>18</c:v>
                </c:pt>
                <c:pt idx="17290">
                  <c:v>19</c:v>
                </c:pt>
                <c:pt idx="17291">
                  <c:v>18</c:v>
                </c:pt>
                <c:pt idx="17292">
                  <c:v>20</c:v>
                </c:pt>
                <c:pt idx="17293">
                  <c:v>21</c:v>
                </c:pt>
                <c:pt idx="17294">
                  <c:v>18</c:v>
                </c:pt>
                <c:pt idx="17295">
                  <c:v>21</c:v>
                </c:pt>
                <c:pt idx="17296">
                  <c:v>19</c:v>
                </c:pt>
                <c:pt idx="17297">
                  <c:v>20</c:v>
                </c:pt>
                <c:pt idx="17298">
                  <c:v>23</c:v>
                </c:pt>
                <c:pt idx="17299">
                  <c:v>19</c:v>
                </c:pt>
                <c:pt idx="17300">
                  <c:v>24</c:v>
                </c:pt>
                <c:pt idx="17301">
                  <c:v>18</c:v>
                </c:pt>
                <c:pt idx="17302">
                  <c:v>21</c:v>
                </c:pt>
                <c:pt idx="17303">
                  <c:v>21</c:v>
                </c:pt>
                <c:pt idx="17304">
                  <c:v>21</c:v>
                </c:pt>
                <c:pt idx="17305">
                  <c:v>19</c:v>
                </c:pt>
                <c:pt idx="17306">
                  <c:v>20</c:v>
                </c:pt>
                <c:pt idx="17307">
                  <c:v>25</c:v>
                </c:pt>
                <c:pt idx="17308">
                  <c:v>20</c:v>
                </c:pt>
                <c:pt idx="17309">
                  <c:v>23</c:v>
                </c:pt>
                <c:pt idx="17310">
                  <c:v>18</c:v>
                </c:pt>
                <c:pt idx="17311">
                  <c:v>21</c:v>
                </c:pt>
                <c:pt idx="17312">
                  <c:v>19</c:v>
                </c:pt>
                <c:pt idx="17313">
                  <c:v>18</c:v>
                </c:pt>
                <c:pt idx="17314">
                  <c:v>20</c:v>
                </c:pt>
                <c:pt idx="17315">
                  <c:v>18</c:v>
                </c:pt>
                <c:pt idx="17316">
                  <c:v>18</c:v>
                </c:pt>
                <c:pt idx="17317">
                  <c:v>18</c:v>
                </c:pt>
                <c:pt idx="17318">
                  <c:v>18</c:v>
                </c:pt>
                <c:pt idx="17319">
                  <c:v>19</c:v>
                </c:pt>
                <c:pt idx="17320">
                  <c:v>19</c:v>
                </c:pt>
                <c:pt idx="17321">
                  <c:v>17</c:v>
                </c:pt>
                <c:pt idx="17322">
                  <c:v>24</c:v>
                </c:pt>
                <c:pt idx="17323">
                  <c:v>26</c:v>
                </c:pt>
                <c:pt idx="17324">
                  <c:v>17</c:v>
                </c:pt>
                <c:pt idx="17325">
                  <c:v>17</c:v>
                </c:pt>
                <c:pt idx="17326">
                  <c:v>19</c:v>
                </c:pt>
                <c:pt idx="17327">
                  <c:v>19</c:v>
                </c:pt>
                <c:pt idx="17328">
                  <c:v>19</c:v>
                </c:pt>
                <c:pt idx="17329">
                  <c:v>19</c:v>
                </c:pt>
                <c:pt idx="17330">
                  <c:v>21</c:v>
                </c:pt>
                <c:pt idx="17331">
                  <c:v>34</c:v>
                </c:pt>
                <c:pt idx="17332">
                  <c:v>18</c:v>
                </c:pt>
                <c:pt idx="17333">
                  <c:v>19</c:v>
                </c:pt>
                <c:pt idx="17334">
                  <c:v>22</c:v>
                </c:pt>
                <c:pt idx="17335">
                  <c:v>18</c:v>
                </c:pt>
                <c:pt idx="17336">
                  <c:v>20</c:v>
                </c:pt>
                <c:pt idx="17337">
                  <c:v>20</c:v>
                </c:pt>
                <c:pt idx="17338">
                  <c:v>21</c:v>
                </c:pt>
                <c:pt idx="17339">
                  <c:v>23</c:v>
                </c:pt>
                <c:pt idx="17340">
                  <c:v>23</c:v>
                </c:pt>
                <c:pt idx="17341">
                  <c:v>35</c:v>
                </c:pt>
                <c:pt idx="17342">
                  <c:v>22</c:v>
                </c:pt>
                <c:pt idx="17343">
                  <c:v>19</c:v>
                </c:pt>
                <c:pt idx="17344">
                  <c:v>19</c:v>
                </c:pt>
                <c:pt idx="17345">
                  <c:v>22</c:v>
                </c:pt>
                <c:pt idx="17346">
                  <c:v>20</c:v>
                </c:pt>
                <c:pt idx="17347">
                  <c:v>19</c:v>
                </c:pt>
                <c:pt idx="17348">
                  <c:v>19</c:v>
                </c:pt>
                <c:pt idx="17349">
                  <c:v>19</c:v>
                </c:pt>
                <c:pt idx="17350">
                  <c:v>18</c:v>
                </c:pt>
                <c:pt idx="17351">
                  <c:v>17</c:v>
                </c:pt>
                <c:pt idx="17352">
                  <c:v>18</c:v>
                </c:pt>
                <c:pt idx="17353">
                  <c:v>21</c:v>
                </c:pt>
                <c:pt idx="17354">
                  <c:v>16</c:v>
                </c:pt>
                <c:pt idx="17355">
                  <c:v>17</c:v>
                </c:pt>
                <c:pt idx="17356">
                  <c:v>23</c:v>
                </c:pt>
                <c:pt idx="17357">
                  <c:v>22</c:v>
                </c:pt>
                <c:pt idx="17358">
                  <c:v>18</c:v>
                </c:pt>
                <c:pt idx="17359">
                  <c:v>20</c:v>
                </c:pt>
                <c:pt idx="17360">
                  <c:v>19</c:v>
                </c:pt>
                <c:pt idx="17361">
                  <c:v>19</c:v>
                </c:pt>
                <c:pt idx="17362">
                  <c:v>17</c:v>
                </c:pt>
                <c:pt idx="17363">
                  <c:v>23</c:v>
                </c:pt>
                <c:pt idx="17364">
                  <c:v>19</c:v>
                </c:pt>
                <c:pt idx="17365">
                  <c:v>21</c:v>
                </c:pt>
                <c:pt idx="17366">
                  <c:v>17</c:v>
                </c:pt>
                <c:pt idx="17367">
                  <c:v>20</c:v>
                </c:pt>
                <c:pt idx="17368">
                  <c:v>25</c:v>
                </c:pt>
                <c:pt idx="17369">
                  <c:v>19</c:v>
                </c:pt>
                <c:pt idx="17370">
                  <c:v>18</c:v>
                </c:pt>
                <c:pt idx="17371">
                  <c:v>19</c:v>
                </c:pt>
                <c:pt idx="17372">
                  <c:v>20</c:v>
                </c:pt>
                <c:pt idx="17373">
                  <c:v>22</c:v>
                </c:pt>
                <c:pt idx="17374">
                  <c:v>23</c:v>
                </c:pt>
                <c:pt idx="17375">
                  <c:v>19</c:v>
                </c:pt>
                <c:pt idx="17376">
                  <c:v>18</c:v>
                </c:pt>
                <c:pt idx="17377">
                  <c:v>21</c:v>
                </c:pt>
                <c:pt idx="17378">
                  <c:v>19</c:v>
                </c:pt>
                <c:pt idx="17379">
                  <c:v>18</c:v>
                </c:pt>
                <c:pt idx="17380">
                  <c:v>20</c:v>
                </c:pt>
                <c:pt idx="17381">
                  <c:v>20</c:v>
                </c:pt>
                <c:pt idx="17382">
                  <c:v>21</c:v>
                </c:pt>
                <c:pt idx="17383">
                  <c:v>25</c:v>
                </c:pt>
                <c:pt idx="17384">
                  <c:v>20</c:v>
                </c:pt>
                <c:pt idx="17385">
                  <c:v>21</c:v>
                </c:pt>
                <c:pt idx="17386">
                  <c:v>20</c:v>
                </c:pt>
                <c:pt idx="17387">
                  <c:v>18</c:v>
                </c:pt>
                <c:pt idx="17388">
                  <c:v>19</c:v>
                </c:pt>
                <c:pt idx="17389">
                  <c:v>18</c:v>
                </c:pt>
                <c:pt idx="17390">
                  <c:v>20</c:v>
                </c:pt>
                <c:pt idx="17391">
                  <c:v>19</c:v>
                </c:pt>
                <c:pt idx="17392">
                  <c:v>19</c:v>
                </c:pt>
                <c:pt idx="17393">
                  <c:v>17</c:v>
                </c:pt>
                <c:pt idx="17394">
                  <c:v>20</c:v>
                </c:pt>
                <c:pt idx="17395">
                  <c:v>19</c:v>
                </c:pt>
                <c:pt idx="17396">
                  <c:v>21</c:v>
                </c:pt>
                <c:pt idx="17397">
                  <c:v>24</c:v>
                </c:pt>
                <c:pt idx="17398">
                  <c:v>21</c:v>
                </c:pt>
                <c:pt idx="17399">
                  <c:v>21</c:v>
                </c:pt>
                <c:pt idx="17400">
                  <c:v>21</c:v>
                </c:pt>
                <c:pt idx="17401">
                  <c:v>19</c:v>
                </c:pt>
                <c:pt idx="17402">
                  <c:v>19</c:v>
                </c:pt>
                <c:pt idx="17403">
                  <c:v>22</c:v>
                </c:pt>
                <c:pt idx="17404">
                  <c:v>18</c:v>
                </c:pt>
                <c:pt idx="17405">
                  <c:v>28</c:v>
                </c:pt>
                <c:pt idx="17406">
                  <c:v>18</c:v>
                </c:pt>
                <c:pt idx="17407">
                  <c:v>21</c:v>
                </c:pt>
                <c:pt idx="17408">
                  <c:v>17</c:v>
                </c:pt>
                <c:pt idx="17409">
                  <c:v>21</c:v>
                </c:pt>
                <c:pt idx="17410">
                  <c:v>17</c:v>
                </c:pt>
                <c:pt idx="17411">
                  <c:v>19</c:v>
                </c:pt>
                <c:pt idx="17412">
                  <c:v>17</c:v>
                </c:pt>
                <c:pt idx="17413">
                  <c:v>18</c:v>
                </c:pt>
                <c:pt idx="17414">
                  <c:v>18</c:v>
                </c:pt>
                <c:pt idx="17415">
                  <c:v>19</c:v>
                </c:pt>
                <c:pt idx="17416">
                  <c:v>19</c:v>
                </c:pt>
                <c:pt idx="17417">
                  <c:v>19</c:v>
                </c:pt>
                <c:pt idx="17418">
                  <c:v>17</c:v>
                </c:pt>
                <c:pt idx="17419">
                  <c:v>19</c:v>
                </c:pt>
                <c:pt idx="17420">
                  <c:v>19</c:v>
                </c:pt>
                <c:pt idx="17421">
                  <c:v>21</c:v>
                </c:pt>
                <c:pt idx="17422">
                  <c:v>18</c:v>
                </c:pt>
                <c:pt idx="17423">
                  <c:v>19</c:v>
                </c:pt>
                <c:pt idx="17424">
                  <c:v>21</c:v>
                </c:pt>
                <c:pt idx="17425">
                  <c:v>20</c:v>
                </c:pt>
                <c:pt idx="17426">
                  <c:v>20</c:v>
                </c:pt>
                <c:pt idx="17427">
                  <c:v>18</c:v>
                </c:pt>
                <c:pt idx="17428">
                  <c:v>20</c:v>
                </c:pt>
                <c:pt idx="17429">
                  <c:v>19</c:v>
                </c:pt>
                <c:pt idx="17430">
                  <c:v>19</c:v>
                </c:pt>
                <c:pt idx="17431">
                  <c:v>22</c:v>
                </c:pt>
                <c:pt idx="17432">
                  <c:v>18</c:v>
                </c:pt>
                <c:pt idx="17433">
                  <c:v>21</c:v>
                </c:pt>
                <c:pt idx="17434">
                  <c:v>20</c:v>
                </c:pt>
                <c:pt idx="17435">
                  <c:v>19</c:v>
                </c:pt>
                <c:pt idx="17436">
                  <c:v>20</c:v>
                </c:pt>
                <c:pt idx="17437">
                  <c:v>21</c:v>
                </c:pt>
                <c:pt idx="17438">
                  <c:v>19</c:v>
                </c:pt>
                <c:pt idx="17439">
                  <c:v>17</c:v>
                </c:pt>
                <c:pt idx="17440">
                  <c:v>22</c:v>
                </c:pt>
                <c:pt idx="17441">
                  <c:v>18</c:v>
                </c:pt>
                <c:pt idx="17442">
                  <c:v>23</c:v>
                </c:pt>
                <c:pt idx="17443">
                  <c:v>19</c:v>
                </c:pt>
                <c:pt idx="17444">
                  <c:v>19</c:v>
                </c:pt>
                <c:pt idx="17445">
                  <c:v>18</c:v>
                </c:pt>
                <c:pt idx="17446">
                  <c:v>21</c:v>
                </c:pt>
                <c:pt idx="17447">
                  <c:v>20</c:v>
                </c:pt>
                <c:pt idx="17448">
                  <c:v>17</c:v>
                </c:pt>
                <c:pt idx="17449">
                  <c:v>18</c:v>
                </c:pt>
                <c:pt idx="17450">
                  <c:v>17</c:v>
                </c:pt>
                <c:pt idx="17451">
                  <c:v>20</c:v>
                </c:pt>
                <c:pt idx="17452">
                  <c:v>18</c:v>
                </c:pt>
                <c:pt idx="17453">
                  <c:v>19</c:v>
                </c:pt>
                <c:pt idx="17454">
                  <c:v>21</c:v>
                </c:pt>
                <c:pt idx="17455">
                  <c:v>18</c:v>
                </c:pt>
                <c:pt idx="17456">
                  <c:v>21</c:v>
                </c:pt>
                <c:pt idx="17457">
                  <c:v>17</c:v>
                </c:pt>
                <c:pt idx="17458">
                  <c:v>20</c:v>
                </c:pt>
                <c:pt idx="17459">
                  <c:v>22</c:v>
                </c:pt>
                <c:pt idx="17460">
                  <c:v>21</c:v>
                </c:pt>
                <c:pt idx="17461">
                  <c:v>23</c:v>
                </c:pt>
                <c:pt idx="17462">
                  <c:v>21</c:v>
                </c:pt>
                <c:pt idx="17463">
                  <c:v>17</c:v>
                </c:pt>
                <c:pt idx="17464">
                  <c:v>18</c:v>
                </c:pt>
                <c:pt idx="17465">
                  <c:v>18</c:v>
                </c:pt>
                <c:pt idx="17466">
                  <c:v>38</c:v>
                </c:pt>
                <c:pt idx="17467">
                  <c:v>26</c:v>
                </c:pt>
                <c:pt idx="17468">
                  <c:v>18</c:v>
                </c:pt>
                <c:pt idx="17469">
                  <c:v>22</c:v>
                </c:pt>
                <c:pt idx="17470">
                  <c:v>22</c:v>
                </c:pt>
                <c:pt idx="17471">
                  <c:v>20</c:v>
                </c:pt>
                <c:pt idx="17472">
                  <c:v>19</c:v>
                </c:pt>
                <c:pt idx="17473">
                  <c:v>19</c:v>
                </c:pt>
                <c:pt idx="17474">
                  <c:v>18</c:v>
                </c:pt>
                <c:pt idx="17475">
                  <c:v>21</c:v>
                </c:pt>
                <c:pt idx="17476">
                  <c:v>18</c:v>
                </c:pt>
                <c:pt idx="17477">
                  <c:v>18</c:v>
                </c:pt>
                <c:pt idx="17478">
                  <c:v>17</c:v>
                </c:pt>
                <c:pt idx="17479">
                  <c:v>19</c:v>
                </c:pt>
                <c:pt idx="17480">
                  <c:v>20</c:v>
                </c:pt>
                <c:pt idx="17481">
                  <c:v>18</c:v>
                </c:pt>
                <c:pt idx="17482">
                  <c:v>18</c:v>
                </c:pt>
                <c:pt idx="17483">
                  <c:v>19</c:v>
                </c:pt>
                <c:pt idx="17484">
                  <c:v>18</c:v>
                </c:pt>
                <c:pt idx="17485">
                  <c:v>20</c:v>
                </c:pt>
                <c:pt idx="17486">
                  <c:v>17</c:v>
                </c:pt>
                <c:pt idx="17487">
                  <c:v>21</c:v>
                </c:pt>
                <c:pt idx="17488">
                  <c:v>20</c:v>
                </c:pt>
                <c:pt idx="17489">
                  <c:v>20</c:v>
                </c:pt>
                <c:pt idx="17490">
                  <c:v>20</c:v>
                </c:pt>
                <c:pt idx="17491">
                  <c:v>23</c:v>
                </c:pt>
                <c:pt idx="17492">
                  <c:v>21</c:v>
                </c:pt>
                <c:pt idx="17493">
                  <c:v>18</c:v>
                </c:pt>
                <c:pt idx="17494">
                  <c:v>21</c:v>
                </c:pt>
                <c:pt idx="17495">
                  <c:v>21</c:v>
                </c:pt>
                <c:pt idx="17496">
                  <c:v>18</c:v>
                </c:pt>
                <c:pt idx="17497">
                  <c:v>20</c:v>
                </c:pt>
                <c:pt idx="17498">
                  <c:v>22</c:v>
                </c:pt>
                <c:pt idx="17499">
                  <c:v>19</c:v>
                </c:pt>
                <c:pt idx="17500">
                  <c:v>20</c:v>
                </c:pt>
                <c:pt idx="17501">
                  <c:v>18</c:v>
                </c:pt>
                <c:pt idx="17502">
                  <c:v>19</c:v>
                </c:pt>
                <c:pt idx="17503">
                  <c:v>18</c:v>
                </c:pt>
                <c:pt idx="17504">
                  <c:v>29</c:v>
                </c:pt>
                <c:pt idx="17505">
                  <c:v>17</c:v>
                </c:pt>
                <c:pt idx="17506">
                  <c:v>19</c:v>
                </c:pt>
                <c:pt idx="17507">
                  <c:v>17</c:v>
                </c:pt>
                <c:pt idx="17508">
                  <c:v>18</c:v>
                </c:pt>
                <c:pt idx="17509">
                  <c:v>21</c:v>
                </c:pt>
                <c:pt idx="17510">
                  <c:v>19</c:v>
                </c:pt>
                <c:pt idx="17511">
                  <c:v>18</c:v>
                </c:pt>
                <c:pt idx="17512">
                  <c:v>25</c:v>
                </c:pt>
                <c:pt idx="17513">
                  <c:v>21</c:v>
                </c:pt>
                <c:pt idx="17514">
                  <c:v>21</c:v>
                </c:pt>
                <c:pt idx="17515">
                  <c:v>18</c:v>
                </c:pt>
                <c:pt idx="17516">
                  <c:v>20</c:v>
                </c:pt>
                <c:pt idx="17517">
                  <c:v>17</c:v>
                </c:pt>
                <c:pt idx="17518">
                  <c:v>19</c:v>
                </c:pt>
                <c:pt idx="17519">
                  <c:v>17</c:v>
                </c:pt>
                <c:pt idx="17520">
                  <c:v>17</c:v>
                </c:pt>
                <c:pt idx="17521">
                  <c:v>20</c:v>
                </c:pt>
                <c:pt idx="17522">
                  <c:v>17</c:v>
                </c:pt>
                <c:pt idx="17523">
                  <c:v>18</c:v>
                </c:pt>
                <c:pt idx="17524">
                  <c:v>19</c:v>
                </c:pt>
                <c:pt idx="17525">
                  <c:v>18</c:v>
                </c:pt>
                <c:pt idx="17526">
                  <c:v>23</c:v>
                </c:pt>
                <c:pt idx="17527">
                  <c:v>21</c:v>
                </c:pt>
                <c:pt idx="17528">
                  <c:v>18</c:v>
                </c:pt>
                <c:pt idx="17529">
                  <c:v>20</c:v>
                </c:pt>
                <c:pt idx="17530">
                  <c:v>18</c:v>
                </c:pt>
                <c:pt idx="17531">
                  <c:v>18</c:v>
                </c:pt>
                <c:pt idx="17532">
                  <c:v>19</c:v>
                </c:pt>
                <c:pt idx="17533">
                  <c:v>20</c:v>
                </c:pt>
                <c:pt idx="17534">
                  <c:v>19</c:v>
                </c:pt>
                <c:pt idx="17535">
                  <c:v>18</c:v>
                </c:pt>
                <c:pt idx="17536">
                  <c:v>18</c:v>
                </c:pt>
                <c:pt idx="17537">
                  <c:v>20</c:v>
                </c:pt>
                <c:pt idx="17538">
                  <c:v>18</c:v>
                </c:pt>
                <c:pt idx="17539">
                  <c:v>21</c:v>
                </c:pt>
                <c:pt idx="17540">
                  <c:v>20</c:v>
                </c:pt>
                <c:pt idx="17541">
                  <c:v>18</c:v>
                </c:pt>
                <c:pt idx="17542">
                  <c:v>18</c:v>
                </c:pt>
                <c:pt idx="17543">
                  <c:v>19</c:v>
                </c:pt>
                <c:pt idx="17544">
                  <c:v>19</c:v>
                </c:pt>
                <c:pt idx="17545">
                  <c:v>20</c:v>
                </c:pt>
                <c:pt idx="17546">
                  <c:v>19</c:v>
                </c:pt>
                <c:pt idx="17547">
                  <c:v>20</c:v>
                </c:pt>
                <c:pt idx="17548">
                  <c:v>19</c:v>
                </c:pt>
                <c:pt idx="17549">
                  <c:v>19</c:v>
                </c:pt>
                <c:pt idx="17550">
                  <c:v>20</c:v>
                </c:pt>
                <c:pt idx="17551">
                  <c:v>19</c:v>
                </c:pt>
                <c:pt idx="17552">
                  <c:v>20</c:v>
                </c:pt>
                <c:pt idx="17553">
                  <c:v>19</c:v>
                </c:pt>
                <c:pt idx="17554">
                  <c:v>24</c:v>
                </c:pt>
                <c:pt idx="17555">
                  <c:v>18</c:v>
                </c:pt>
                <c:pt idx="17556">
                  <c:v>21</c:v>
                </c:pt>
                <c:pt idx="17557">
                  <c:v>24</c:v>
                </c:pt>
                <c:pt idx="17558">
                  <c:v>24</c:v>
                </c:pt>
                <c:pt idx="17559">
                  <c:v>18</c:v>
                </c:pt>
                <c:pt idx="17560">
                  <c:v>19</c:v>
                </c:pt>
                <c:pt idx="17561">
                  <c:v>19</c:v>
                </c:pt>
                <c:pt idx="17562">
                  <c:v>19</c:v>
                </c:pt>
                <c:pt idx="17563">
                  <c:v>18</c:v>
                </c:pt>
                <c:pt idx="17564">
                  <c:v>17</c:v>
                </c:pt>
                <c:pt idx="17565">
                  <c:v>18</c:v>
                </c:pt>
                <c:pt idx="17566">
                  <c:v>19</c:v>
                </c:pt>
                <c:pt idx="17567">
                  <c:v>22</c:v>
                </c:pt>
                <c:pt idx="17568">
                  <c:v>23</c:v>
                </c:pt>
                <c:pt idx="17569">
                  <c:v>21</c:v>
                </c:pt>
                <c:pt idx="17570">
                  <c:v>19</c:v>
                </c:pt>
                <c:pt idx="17571">
                  <c:v>19</c:v>
                </c:pt>
                <c:pt idx="17572">
                  <c:v>21</c:v>
                </c:pt>
                <c:pt idx="17573">
                  <c:v>18</c:v>
                </c:pt>
                <c:pt idx="17574">
                  <c:v>19</c:v>
                </c:pt>
                <c:pt idx="17575">
                  <c:v>21</c:v>
                </c:pt>
                <c:pt idx="17576">
                  <c:v>17</c:v>
                </c:pt>
                <c:pt idx="17577">
                  <c:v>21</c:v>
                </c:pt>
                <c:pt idx="17578">
                  <c:v>21</c:v>
                </c:pt>
                <c:pt idx="17579">
                  <c:v>19</c:v>
                </c:pt>
                <c:pt idx="17580">
                  <c:v>22</c:v>
                </c:pt>
                <c:pt idx="17581">
                  <c:v>18</c:v>
                </c:pt>
                <c:pt idx="17582">
                  <c:v>17</c:v>
                </c:pt>
                <c:pt idx="17583">
                  <c:v>18</c:v>
                </c:pt>
                <c:pt idx="17584">
                  <c:v>21</c:v>
                </c:pt>
                <c:pt idx="17585">
                  <c:v>21</c:v>
                </c:pt>
                <c:pt idx="17586">
                  <c:v>17</c:v>
                </c:pt>
                <c:pt idx="17587">
                  <c:v>18</c:v>
                </c:pt>
                <c:pt idx="17588">
                  <c:v>19</c:v>
                </c:pt>
                <c:pt idx="17589">
                  <c:v>24</c:v>
                </c:pt>
                <c:pt idx="17590">
                  <c:v>17</c:v>
                </c:pt>
                <c:pt idx="17591">
                  <c:v>18</c:v>
                </c:pt>
                <c:pt idx="17592">
                  <c:v>21</c:v>
                </c:pt>
                <c:pt idx="17593">
                  <c:v>21</c:v>
                </c:pt>
                <c:pt idx="17594">
                  <c:v>20</c:v>
                </c:pt>
                <c:pt idx="17595">
                  <c:v>29</c:v>
                </c:pt>
                <c:pt idx="17596">
                  <c:v>19</c:v>
                </c:pt>
                <c:pt idx="17597">
                  <c:v>19</c:v>
                </c:pt>
                <c:pt idx="17598">
                  <c:v>19</c:v>
                </c:pt>
                <c:pt idx="17599">
                  <c:v>19</c:v>
                </c:pt>
                <c:pt idx="17600">
                  <c:v>18</c:v>
                </c:pt>
                <c:pt idx="17601">
                  <c:v>19</c:v>
                </c:pt>
                <c:pt idx="17602">
                  <c:v>20</c:v>
                </c:pt>
                <c:pt idx="17603">
                  <c:v>17</c:v>
                </c:pt>
                <c:pt idx="17604">
                  <c:v>18</c:v>
                </c:pt>
                <c:pt idx="17605">
                  <c:v>18</c:v>
                </c:pt>
                <c:pt idx="17606">
                  <c:v>17</c:v>
                </c:pt>
                <c:pt idx="17607">
                  <c:v>26</c:v>
                </c:pt>
                <c:pt idx="17608">
                  <c:v>23</c:v>
                </c:pt>
                <c:pt idx="17609">
                  <c:v>19</c:v>
                </c:pt>
                <c:pt idx="17610">
                  <c:v>18</c:v>
                </c:pt>
                <c:pt idx="17611">
                  <c:v>20</c:v>
                </c:pt>
                <c:pt idx="17612">
                  <c:v>20</c:v>
                </c:pt>
                <c:pt idx="17613">
                  <c:v>19</c:v>
                </c:pt>
                <c:pt idx="17614">
                  <c:v>20</c:v>
                </c:pt>
                <c:pt idx="17615">
                  <c:v>19</c:v>
                </c:pt>
                <c:pt idx="17616">
                  <c:v>18</c:v>
                </c:pt>
                <c:pt idx="17617">
                  <c:v>21</c:v>
                </c:pt>
                <c:pt idx="17618">
                  <c:v>19</c:v>
                </c:pt>
                <c:pt idx="17619">
                  <c:v>19</c:v>
                </c:pt>
                <c:pt idx="17620">
                  <c:v>19</c:v>
                </c:pt>
                <c:pt idx="17621">
                  <c:v>19</c:v>
                </c:pt>
                <c:pt idx="17622">
                  <c:v>19</c:v>
                </c:pt>
                <c:pt idx="17623">
                  <c:v>21</c:v>
                </c:pt>
                <c:pt idx="17624">
                  <c:v>17</c:v>
                </c:pt>
                <c:pt idx="17625">
                  <c:v>19</c:v>
                </c:pt>
                <c:pt idx="17626">
                  <c:v>20</c:v>
                </c:pt>
                <c:pt idx="17627">
                  <c:v>21</c:v>
                </c:pt>
                <c:pt idx="17628">
                  <c:v>18</c:v>
                </c:pt>
                <c:pt idx="17629">
                  <c:v>18</c:v>
                </c:pt>
                <c:pt idx="17630">
                  <c:v>27</c:v>
                </c:pt>
                <c:pt idx="17631">
                  <c:v>22</c:v>
                </c:pt>
                <c:pt idx="17632">
                  <c:v>17</c:v>
                </c:pt>
                <c:pt idx="17633">
                  <c:v>17</c:v>
                </c:pt>
                <c:pt idx="17634">
                  <c:v>18</c:v>
                </c:pt>
                <c:pt idx="17635">
                  <c:v>18</c:v>
                </c:pt>
                <c:pt idx="17636">
                  <c:v>23</c:v>
                </c:pt>
                <c:pt idx="17637">
                  <c:v>25</c:v>
                </c:pt>
                <c:pt idx="17638">
                  <c:v>25</c:v>
                </c:pt>
                <c:pt idx="17639">
                  <c:v>20</c:v>
                </c:pt>
                <c:pt idx="17640">
                  <c:v>22</c:v>
                </c:pt>
                <c:pt idx="17641">
                  <c:v>22</c:v>
                </c:pt>
                <c:pt idx="17642">
                  <c:v>19</c:v>
                </c:pt>
                <c:pt idx="17643">
                  <c:v>18</c:v>
                </c:pt>
                <c:pt idx="17644">
                  <c:v>18</c:v>
                </c:pt>
                <c:pt idx="17645">
                  <c:v>20</c:v>
                </c:pt>
                <c:pt idx="17646">
                  <c:v>21</c:v>
                </c:pt>
                <c:pt idx="17647">
                  <c:v>23</c:v>
                </c:pt>
                <c:pt idx="17648">
                  <c:v>18</c:v>
                </c:pt>
                <c:pt idx="17649">
                  <c:v>18</c:v>
                </c:pt>
                <c:pt idx="17650">
                  <c:v>19</c:v>
                </c:pt>
                <c:pt idx="17651">
                  <c:v>20</c:v>
                </c:pt>
                <c:pt idx="17652">
                  <c:v>17</c:v>
                </c:pt>
                <c:pt idx="17653">
                  <c:v>20</c:v>
                </c:pt>
                <c:pt idx="17654">
                  <c:v>18</c:v>
                </c:pt>
                <c:pt idx="17655">
                  <c:v>17</c:v>
                </c:pt>
                <c:pt idx="17656">
                  <c:v>21</c:v>
                </c:pt>
                <c:pt idx="17657">
                  <c:v>35</c:v>
                </c:pt>
                <c:pt idx="17658">
                  <c:v>20</c:v>
                </c:pt>
                <c:pt idx="17659">
                  <c:v>23</c:v>
                </c:pt>
                <c:pt idx="17660">
                  <c:v>19</c:v>
                </c:pt>
                <c:pt idx="17661">
                  <c:v>25</c:v>
                </c:pt>
                <c:pt idx="17662">
                  <c:v>21</c:v>
                </c:pt>
                <c:pt idx="17663">
                  <c:v>22</c:v>
                </c:pt>
                <c:pt idx="17664">
                  <c:v>22</c:v>
                </c:pt>
                <c:pt idx="17665">
                  <c:v>18</c:v>
                </c:pt>
                <c:pt idx="17666">
                  <c:v>20</c:v>
                </c:pt>
                <c:pt idx="17667">
                  <c:v>21</c:v>
                </c:pt>
                <c:pt idx="17668">
                  <c:v>19</c:v>
                </c:pt>
                <c:pt idx="17669">
                  <c:v>20</c:v>
                </c:pt>
                <c:pt idx="17670">
                  <c:v>22</c:v>
                </c:pt>
                <c:pt idx="17671">
                  <c:v>21</c:v>
                </c:pt>
                <c:pt idx="17672">
                  <c:v>39</c:v>
                </c:pt>
                <c:pt idx="17673">
                  <c:v>20</c:v>
                </c:pt>
                <c:pt idx="17674">
                  <c:v>20</c:v>
                </c:pt>
                <c:pt idx="17675">
                  <c:v>22</c:v>
                </c:pt>
                <c:pt idx="17676">
                  <c:v>23</c:v>
                </c:pt>
                <c:pt idx="17677">
                  <c:v>17</c:v>
                </c:pt>
                <c:pt idx="17678">
                  <c:v>19</c:v>
                </c:pt>
                <c:pt idx="17679">
                  <c:v>19</c:v>
                </c:pt>
                <c:pt idx="17680">
                  <c:v>19</c:v>
                </c:pt>
                <c:pt idx="17681">
                  <c:v>21</c:v>
                </c:pt>
                <c:pt idx="17682">
                  <c:v>19</c:v>
                </c:pt>
                <c:pt idx="17683">
                  <c:v>18</c:v>
                </c:pt>
                <c:pt idx="17684">
                  <c:v>18</c:v>
                </c:pt>
                <c:pt idx="17685">
                  <c:v>19</c:v>
                </c:pt>
                <c:pt idx="17686">
                  <c:v>18</c:v>
                </c:pt>
                <c:pt idx="17687">
                  <c:v>23</c:v>
                </c:pt>
                <c:pt idx="17688">
                  <c:v>19</c:v>
                </c:pt>
                <c:pt idx="17689">
                  <c:v>24</c:v>
                </c:pt>
                <c:pt idx="17690">
                  <c:v>17</c:v>
                </c:pt>
                <c:pt idx="17691">
                  <c:v>19</c:v>
                </c:pt>
                <c:pt idx="17692">
                  <c:v>19</c:v>
                </c:pt>
                <c:pt idx="17693">
                  <c:v>20</c:v>
                </c:pt>
                <c:pt idx="17694">
                  <c:v>18</c:v>
                </c:pt>
                <c:pt idx="17695">
                  <c:v>21</c:v>
                </c:pt>
                <c:pt idx="17696">
                  <c:v>19</c:v>
                </c:pt>
                <c:pt idx="17697">
                  <c:v>22</c:v>
                </c:pt>
                <c:pt idx="17698">
                  <c:v>19</c:v>
                </c:pt>
                <c:pt idx="17699">
                  <c:v>21</c:v>
                </c:pt>
                <c:pt idx="17700">
                  <c:v>23</c:v>
                </c:pt>
                <c:pt idx="17701">
                  <c:v>23</c:v>
                </c:pt>
                <c:pt idx="17702">
                  <c:v>19</c:v>
                </c:pt>
                <c:pt idx="17703">
                  <c:v>18</c:v>
                </c:pt>
                <c:pt idx="17704">
                  <c:v>36</c:v>
                </c:pt>
                <c:pt idx="17705">
                  <c:v>18</c:v>
                </c:pt>
                <c:pt idx="17706">
                  <c:v>22</c:v>
                </c:pt>
                <c:pt idx="17707">
                  <c:v>20</c:v>
                </c:pt>
                <c:pt idx="17708">
                  <c:v>19</c:v>
                </c:pt>
                <c:pt idx="17709">
                  <c:v>18</c:v>
                </c:pt>
                <c:pt idx="17710">
                  <c:v>21</c:v>
                </c:pt>
                <c:pt idx="17711">
                  <c:v>19</c:v>
                </c:pt>
                <c:pt idx="17712">
                  <c:v>16</c:v>
                </c:pt>
                <c:pt idx="17713">
                  <c:v>17</c:v>
                </c:pt>
                <c:pt idx="17714">
                  <c:v>20</c:v>
                </c:pt>
                <c:pt idx="17715">
                  <c:v>21</c:v>
                </c:pt>
                <c:pt idx="17716">
                  <c:v>18</c:v>
                </c:pt>
                <c:pt idx="17717">
                  <c:v>19</c:v>
                </c:pt>
                <c:pt idx="17718">
                  <c:v>18</c:v>
                </c:pt>
                <c:pt idx="17719">
                  <c:v>20</c:v>
                </c:pt>
                <c:pt idx="17720">
                  <c:v>20</c:v>
                </c:pt>
                <c:pt idx="17721">
                  <c:v>17</c:v>
                </c:pt>
                <c:pt idx="17722">
                  <c:v>21</c:v>
                </c:pt>
                <c:pt idx="17723">
                  <c:v>17</c:v>
                </c:pt>
                <c:pt idx="17724">
                  <c:v>19</c:v>
                </c:pt>
                <c:pt idx="17725">
                  <c:v>18</c:v>
                </c:pt>
                <c:pt idx="17726">
                  <c:v>44</c:v>
                </c:pt>
                <c:pt idx="17727">
                  <c:v>18</c:v>
                </c:pt>
                <c:pt idx="17728">
                  <c:v>19</c:v>
                </c:pt>
                <c:pt idx="17729">
                  <c:v>18</c:v>
                </c:pt>
                <c:pt idx="17730">
                  <c:v>20</c:v>
                </c:pt>
                <c:pt idx="17731">
                  <c:v>21</c:v>
                </c:pt>
                <c:pt idx="17732">
                  <c:v>20</c:v>
                </c:pt>
                <c:pt idx="17733">
                  <c:v>17</c:v>
                </c:pt>
                <c:pt idx="17734">
                  <c:v>19</c:v>
                </c:pt>
                <c:pt idx="17735">
                  <c:v>17</c:v>
                </c:pt>
                <c:pt idx="17736">
                  <c:v>19</c:v>
                </c:pt>
                <c:pt idx="17737">
                  <c:v>21</c:v>
                </c:pt>
                <c:pt idx="17738">
                  <c:v>17</c:v>
                </c:pt>
                <c:pt idx="17739">
                  <c:v>18</c:v>
                </c:pt>
                <c:pt idx="17740">
                  <c:v>18</c:v>
                </c:pt>
                <c:pt idx="17741">
                  <c:v>17</c:v>
                </c:pt>
                <c:pt idx="17742">
                  <c:v>28</c:v>
                </c:pt>
                <c:pt idx="17743">
                  <c:v>16</c:v>
                </c:pt>
                <c:pt idx="17744">
                  <c:v>17</c:v>
                </c:pt>
                <c:pt idx="17745">
                  <c:v>17</c:v>
                </c:pt>
                <c:pt idx="17746">
                  <c:v>17</c:v>
                </c:pt>
                <c:pt idx="17747">
                  <c:v>21</c:v>
                </c:pt>
                <c:pt idx="17748">
                  <c:v>19</c:v>
                </c:pt>
                <c:pt idx="17749">
                  <c:v>20</c:v>
                </c:pt>
                <c:pt idx="17750">
                  <c:v>25</c:v>
                </c:pt>
                <c:pt idx="17751">
                  <c:v>16</c:v>
                </c:pt>
                <c:pt idx="17752">
                  <c:v>40</c:v>
                </c:pt>
                <c:pt idx="17753">
                  <c:v>16</c:v>
                </c:pt>
                <c:pt idx="17754">
                  <c:v>19</c:v>
                </c:pt>
                <c:pt idx="17755">
                  <c:v>20</c:v>
                </c:pt>
                <c:pt idx="17756">
                  <c:v>19</c:v>
                </c:pt>
                <c:pt idx="17757">
                  <c:v>16</c:v>
                </c:pt>
                <c:pt idx="17758">
                  <c:v>21</c:v>
                </c:pt>
                <c:pt idx="17759">
                  <c:v>19</c:v>
                </c:pt>
                <c:pt idx="17760">
                  <c:v>18</c:v>
                </c:pt>
                <c:pt idx="17761">
                  <c:v>20</c:v>
                </c:pt>
                <c:pt idx="17762">
                  <c:v>17</c:v>
                </c:pt>
                <c:pt idx="17763">
                  <c:v>18</c:v>
                </c:pt>
                <c:pt idx="17764">
                  <c:v>20</c:v>
                </c:pt>
                <c:pt idx="17765">
                  <c:v>18</c:v>
                </c:pt>
                <c:pt idx="17766">
                  <c:v>19</c:v>
                </c:pt>
                <c:pt idx="17767">
                  <c:v>21</c:v>
                </c:pt>
                <c:pt idx="17768">
                  <c:v>17</c:v>
                </c:pt>
                <c:pt idx="17769">
                  <c:v>20</c:v>
                </c:pt>
                <c:pt idx="17770">
                  <c:v>21</c:v>
                </c:pt>
                <c:pt idx="17771">
                  <c:v>18</c:v>
                </c:pt>
                <c:pt idx="17772">
                  <c:v>18</c:v>
                </c:pt>
                <c:pt idx="17773">
                  <c:v>20</c:v>
                </c:pt>
                <c:pt idx="17774">
                  <c:v>19</c:v>
                </c:pt>
                <c:pt idx="17775">
                  <c:v>24</c:v>
                </c:pt>
                <c:pt idx="17776">
                  <c:v>16</c:v>
                </c:pt>
                <c:pt idx="17777">
                  <c:v>17</c:v>
                </c:pt>
                <c:pt idx="17778">
                  <c:v>22</c:v>
                </c:pt>
                <c:pt idx="17779">
                  <c:v>18</c:v>
                </c:pt>
                <c:pt idx="17780">
                  <c:v>19</c:v>
                </c:pt>
                <c:pt idx="17781">
                  <c:v>22</c:v>
                </c:pt>
                <c:pt idx="17782">
                  <c:v>17</c:v>
                </c:pt>
                <c:pt idx="17783">
                  <c:v>18</c:v>
                </c:pt>
                <c:pt idx="17784">
                  <c:v>17</c:v>
                </c:pt>
                <c:pt idx="17785">
                  <c:v>20</c:v>
                </c:pt>
                <c:pt idx="17786">
                  <c:v>21</c:v>
                </c:pt>
                <c:pt idx="17787">
                  <c:v>19</c:v>
                </c:pt>
                <c:pt idx="17788">
                  <c:v>21</c:v>
                </c:pt>
                <c:pt idx="17789">
                  <c:v>19</c:v>
                </c:pt>
                <c:pt idx="17790">
                  <c:v>18</c:v>
                </c:pt>
                <c:pt idx="17791">
                  <c:v>18</c:v>
                </c:pt>
                <c:pt idx="17792">
                  <c:v>23</c:v>
                </c:pt>
                <c:pt idx="17793">
                  <c:v>18</c:v>
                </c:pt>
                <c:pt idx="17794">
                  <c:v>19</c:v>
                </c:pt>
                <c:pt idx="17795">
                  <c:v>18</c:v>
                </c:pt>
                <c:pt idx="17796">
                  <c:v>20</c:v>
                </c:pt>
                <c:pt idx="17797">
                  <c:v>19</c:v>
                </c:pt>
                <c:pt idx="17798">
                  <c:v>19</c:v>
                </c:pt>
                <c:pt idx="17799">
                  <c:v>19</c:v>
                </c:pt>
                <c:pt idx="17800">
                  <c:v>19</c:v>
                </c:pt>
                <c:pt idx="17801">
                  <c:v>19</c:v>
                </c:pt>
                <c:pt idx="17802">
                  <c:v>18</c:v>
                </c:pt>
                <c:pt idx="17803">
                  <c:v>18</c:v>
                </c:pt>
                <c:pt idx="17804">
                  <c:v>19</c:v>
                </c:pt>
                <c:pt idx="17805">
                  <c:v>17</c:v>
                </c:pt>
                <c:pt idx="17806">
                  <c:v>21</c:v>
                </c:pt>
                <c:pt idx="17807">
                  <c:v>19</c:v>
                </c:pt>
                <c:pt idx="17808">
                  <c:v>16</c:v>
                </c:pt>
                <c:pt idx="17809">
                  <c:v>23</c:v>
                </c:pt>
                <c:pt idx="17810">
                  <c:v>19</c:v>
                </c:pt>
                <c:pt idx="17811">
                  <c:v>20</c:v>
                </c:pt>
                <c:pt idx="17812">
                  <c:v>17</c:v>
                </c:pt>
                <c:pt idx="17813">
                  <c:v>23</c:v>
                </c:pt>
                <c:pt idx="17814">
                  <c:v>21</c:v>
                </c:pt>
                <c:pt idx="17815">
                  <c:v>22</c:v>
                </c:pt>
                <c:pt idx="17816">
                  <c:v>20</c:v>
                </c:pt>
                <c:pt idx="17817">
                  <c:v>21</c:v>
                </c:pt>
                <c:pt idx="17818">
                  <c:v>18</c:v>
                </c:pt>
                <c:pt idx="17819">
                  <c:v>21</c:v>
                </c:pt>
                <c:pt idx="17820">
                  <c:v>20</c:v>
                </c:pt>
                <c:pt idx="17821">
                  <c:v>18</c:v>
                </c:pt>
                <c:pt idx="17822">
                  <c:v>19</c:v>
                </c:pt>
                <c:pt idx="17823">
                  <c:v>18</c:v>
                </c:pt>
                <c:pt idx="17824">
                  <c:v>19</c:v>
                </c:pt>
                <c:pt idx="17825">
                  <c:v>18</c:v>
                </c:pt>
                <c:pt idx="17826">
                  <c:v>18</c:v>
                </c:pt>
                <c:pt idx="17827">
                  <c:v>19</c:v>
                </c:pt>
                <c:pt idx="17828">
                  <c:v>18</c:v>
                </c:pt>
                <c:pt idx="17829">
                  <c:v>18</c:v>
                </c:pt>
                <c:pt idx="17830">
                  <c:v>21</c:v>
                </c:pt>
                <c:pt idx="17831">
                  <c:v>21</c:v>
                </c:pt>
                <c:pt idx="17832">
                  <c:v>21</c:v>
                </c:pt>
                <c:pt idx="17833">
                  <c:v>19</c:v>
                </c:pt>
                <c:pt idx="17834">
                  <c:v>18</c:v>
                </c:pt>
                <c:pt idx="17835">
                  <c:v>23</c:v>
                </c:pt>
                <c:pt idx="17836">
                  <c:v>19</c:v>
                </c:pt>
                <c:pt idx="17837">
                  <c:v>21</c:v>
                </c:pt>
                <c:pt idx="17838">
                  <c:v>20</c:v>
                </c:pt>
                <c:pt idx="17839">
                  <c:v>17</c:v>
                </c:pt>
                <c:pt idx="17840">
                  <c:v>22</c:v>
                </c:pt>
                <c:pt idx="17841">
                  <c:v>16</c:v>
                </c:pt>
                <c:pt idx="17842">
                  <c:v>39</c:v>
                </c:pt>
                <c:pt idx="17843">
                  <c:v>19</c:v>
                </c:pt>
                <c:pt idx="17844">
                  <c:v>21</c:v>
                </c:pt>
                <c:pt idx="17845">
                  <c:v>20</c:v>
                </c:pt>
                <c:pt idx="17846">
                  <c:v>19</c:v>
                </c:pt>
                <c:pt idx="17847">
                  <c:v>18</c:v>
                </c:pt>
                <c:pt idx="17848">
                  <c:v>17</c:v>
                </c:pt>
                <c:pt idx="17849">
                  <c:v>19</c:v>
                </c:pt>
                <c:pt idx="17850">
                  <c:v>21</c:v>
                </c:pt>
                <c:pt idx="17851">
                  <c:v>21</c:v>
                </c:pt>
                <c:pt idx="17852">
                  <c:v>18</c:v>
                </c:pt>
                <c:pt idx="17853">
                  <c:v>23</c:v>
                </c:pt>
                <c:pt idx="17854">
                  <c:v>20</c:v>
                </c:pt>
                <c:pt idx="17855">
                  <c:v>30</c:v>
                </c:pt>
                <c:pt idx="17856">
                  <c:v>21</c:v>
                </c:pt>
                <c:pt idx="17857">
                  <c:v>30</c:v>
                </c:pt>
                <c:pt idx="17858">
                  <c:v>19</c:v>
                </c:pt>
                <c:pt idx="17859">
                  <c:v>18</c:v>
                </c:pt>
                <c:pt idx="17860">
                  <c:v>17</c:v>
                </c:pt>
                <c:pt idx="17861">
                  <c:v>19</c:v>
                </c:pt>
                <c:pt idx="17862">
                  <c:v>19</c:v>
                </c:pt>
                <c:pt idx="17863">
                  <c:v>18</c:v>
                </c:pt>
                <c:pt idx="17864">
                  <c:v>19</c:v>
                </c:pt>
                <c:pt idx="17865">
                  <c:v>20</c:v>
                </c:pt>
                <c:pt idx="17866">
                  <c:v>32</c:v>
                </c:pt>
                <c:pt idx="17867">
                  <c:v>19</c:v>
                </c:pt>
                <c:pt idx="17868">
                  <c:v>21</c:v>
                </c:pt>
                <c:pt idx="17869">
                  <c:v>19</c:v>
                </c:pt>
                <c:pt idx="17870">
                  <c:v>20</c:v>
                </c:pt>
                <c:pt idx="17871">
                  <c:v>23</c:v>
                </c:pt>
                <c:pt idx="17872">
                  <c:v>22</c:v>
                </c:pt>
                <c:pt idx="17873">
                  <c:v>21</c:v>
                </c:pt>
                <c:pt idx="17874">
                  <c:v>19</c:v>
                </c:pt>
                <c:pt idx="17875">
                  <c:v>18</c:v>
                </c:pt>
                <c:pt idx="17876">
                  <c:v>22</c:v>
                </c:pt>
                <c:pt idx="17877">
                  <c:v>19</c:v>
                </c:pt>
                <c:pt idx="17878">
                  <c:v>18</c:v>
                </c:pt>
                <c:pt idx="17879">
                  <c:v>21</c:v>
                </c:pt>
                <c:pt idx="17880">
                  <c:v>21</c:v>
                </c:pt>
                <c:pt idx="17881">
                  <c:v>16</c:v>
                </c:pt>
                <c:pt idx="17882">
                  <c:v>22</c:v>
                </c:pt>
                <c:pt idx="17883">
                  <c:v>18</c:v>
                </c:pt>
                <c:pt idx="17884">
                  <c:v>19</c:v>
                </c:pt>
                <c:pt idx="17885">
                  <c:v>18</c:v>
                </c:pt>
                <c:pt idx="17886">
                  <c:v>18</c:v>
                </c:pt>
                <c:pt idx="17887">
                  <c:v>16</c:v>
                </c:pt>
                <c:pt idx="17888">
                  <c:v>23</c:v>
                </c:pt>
                <c:pt idx="17889">
                  <c:v>21</c:v>
                </c:pt>
                <c:pt idx="17890">
                  <c:v>19</c:v>
                </c:pt>
                <c:pt idx="17891">
                  <c:v>21</c:v>
                </c:pt>
                <c:pt idx="17892">
                  <c:v>19</c:v>
                </c:pt>
                <c:pt idx="17893">
                  <c:v>18</c:v>
                </c:pt>
                <c:pt idx="17894">
                  <c:v>18</c:v>
                </c:pt>
                <c:pt idx="17895">
                  <c:v>20</c:v>
                </c:pt>
                <c:pt idx="17896">
                  <c:v>17</c:v>
                </c:pt>
                <c:pt idx="17897">
                  <c:v>19</c:v>
                </c:pt>
                <c:pt idx="17898">
                  <c:v>18</c:v>
                </c:pt>
                <c:pt idx="17899">
                  <c:v>17</c:v>
                </c:pt>
                <c:pt idx="17900">
                  <c:v>19</c:v>
                </c:pt>
                <c:pt idx="17901">
                  <c:v>17</c:v>
                </c:pt>
                <c:pt idx="17902">
                  <c:v>18</c:v>
                </c:pt>
                <c:pt idx="17903">
                  <c:v>19</c:v>
                </c:pt>
                <c:pt idx="17904">
                  <c:v>18</c:v>
                </c:pt>
                <c:pt idx="17905">
                  <c:v>22</c:v>
                </c:pt>
                <c:pt idx="17906">
                  <c:v>19</c:v>
                </c:pt>
                <c:pt idx="17907">
                  <c:v>20</c:v>
                </c:pt>
                <c:pt idx="17908">
                  <c:v>19</c:v>
                </c:pt>
                <c:pt idx="17909">
                  <c:v>18</c:v>
                </c:pt>
                <c:pt idx="17910">
                  <c:v>22</c:v>
                </c:pt>
                <c:pt idx="17911">
                  <c:v>20</c:v>
                </c:pt>
                <c:pt idx="17912">
                  <c:v>19</c:v>
                </c:pt>
                <c:pt idx="17913">
                  <c:v>18</c:v>
                </c:pt>
                <c:pt idx="17914">
                  <c:v>17</c:v>
                </c:pt>
                <c:pt idx="17915">
                  <c:v>20</c:v>
                </c:pt>
                <c:pt idx="17916">
                  <c:v>17</c:v>
                </c:pt>
                <c:pt idx="17917">
                  <c:v>19</c:v>
                </c:pt>
                <c:pt idx="17918">
                  <c:v>18</c:v>
                </c:pt>
                <c:pt idx="17919">
                  <c:v>20</c:v>
                </c:pt>
                <c:pt idx="17920">
                  <c:v>20</c:v>
                </c:pt>
                <c:pt idx="17921">
                  <c:v>16</c:v>
                </c:pt>
                <c:pt idx="17922">
                  <c:v>17</c:v>
                </c:pt>
                <c:pt idx="17923">
                  <c:v>18</c:v>
                </c:pt>
                <c:pt idx="17924">
                  <c:v>19</c:v>
                </c:pt>
                <c:pt idx="17925">
                  <c:v>18</c:v>
                </c:pt>
                <c:pt idx="17926">
                  <c:v>19</c:v>
                </c:pt>
                <c:pt idx="17927">
                  <c:v>22</c:v>
                </c:pt>
                <c:pt idx="17928">
                  <c:v>25</c:v>
                </c:pt>
                <c:pt idx="17929">
                  <c:v>18</c:v>
                </c:pt>
                <c:pt idx="17930">
                  <c:v>19</c:v>
                </c:pt>
                <c:pt idx="17931">
                  <c:v>17</c:v>
                </c:pt>
                <c:pt idx="17932">
                  <c:v>19</c:v>
                </c:pt>
                <c:pt idx="17933">
                  <c:v>19</c:v>
                </c:pt>
                <c:pt idx="17934">
                  <c:v>19</c:v>
                </c:pt>
                <c:pt idx="17935">
                  <c:v>17</c:v>
                </c:pt>
                <c:pt idx="17936">
                  <c:v>18</c:v>
                </c:pt>
                <c:pt idx="17937">
                  <c:v>19</c:v>
                </c:pt>
                <c:pt idx="17938">
                  <c:v>18</c:v>
                </c:pt>
                <c:pt idx="17939">
                  <c:v>18</c:v>
                </c:pt>
                <c:pt idx="17940">
                  <c:v>17</c:v>
                </c:pt>
                <c:pt idx="17941">
                  <c:v>17</c:v>
                </c:pt>
                <c:pt idx="17942">
                  <c:v>18</c:v>
                </c:pt>
                <c:pt idx="17943">
                  <c:v>17</c:v>
                </c:pt>
                <c:pt idx="17944">
                  <c:v>20</c:v>
                </c:pt>
                <c:pt idx="17945">
                  <c:v>21</c:v>
                </c:pt>
                <c:pt idx="17946">
                  <c:v>17</c:v>
                </c:pt>
                <c:pt idx="17947">
                  <c:v>21</c:v>
                </c:pt>
                <c:pt idx="17948">
                  <c:v>18</c:v>
                </c:pt>
                <c:pt idx="17949">
                  <c:v>18</c:v>
                </c:pt>
                <c:pt idx="17950">
                  <c:v>17</c:v>
                </c:pt>
                <c:pt idx="17951">
                  <c:v>19</c:v>
                </c:pt>
                <c:pt idx="17952">
                  <c:v>19</c:v>
                </c:pt>
                <c:pt idx="17953">
                  <c:v>21</c:v>
                </c:pt>
                <c:pt idx="17954">
                  <c:v>19</c:v>
                </c:pt>
                <c:pt idx="17955">
                  <c:v>22</c:v>
                </c:pt>
                <c:pt idx="17956">
                  <c:v>18</c:v>
                </c:pt>
                <c:pt idx="17957">
                  <c:v>18</c:v>
                </c:pt>
                <c:pt idx="17958">
                  <c:v>20</c:v>
                </c:pt>
                <c:pt idx="17959">
                  <c:v>21</c:v>
                </c:pt>
                <c:pt idx="17960">
                  <c:v>23</c:v>
                </c:pt>
                <c:pt idx="17961">
                  <c:v>17</c:v>
                </c:pt>
                <c:pt idx="17962">
                  <c:v>20</c:v>
                </c:pt>
                <c:pt idx="17963">
                  <c:v>18</c:v>
                </c:pt>
                <c:pt idx="17964">
                  <c:v>22</c:v>
                </c:pt>
                <c:pt idx="17965">
                  <c:v>19</c:v>
                </c:pt>
                <c:pt idx="17966">
                  <c:v>21</c:v>
                </c:pt>
                <c:pt idx="17967">
                  <c:v>20</c:v>
                </c:pt>
                <c:pt idx="17968">
                  <c:v>18</c:v>
                </c:pt>
                <c:pt idx="17969">
                  <c:v>18</c:v>
                </c:pt>
                <c:pt idx="17970">
                  <c:v>19</c:v>
                </c:pt>
                <c:pt idx="17971">
                  <c:v>18</c:v>
                </c:pt>
                <c:pt idx="17972">
                  <c:v>18</c:v>
                </c:pt>
                <c:pt idx="17973">
                  <c:v>19</c:v>
                </c:pt>
                <c:pt idx="17974">
                  <c:v>19</c:v>
                </c:pt>
                <c:pt idx="17975">
                  <c:v>19</c:v>
                </c:pt>
                <c:pt idx="17976">
                  <c:v>16</c:v>
                </c:pt>
                <c:pt idx="17977">
                  <c:v>18</c:v>
                </c:pt>
                <c:pt idx="17978">
                  <c:v>21</c:v>
                </c:pt>
                <c:pt idx="17979">
                  <c:v>21</c:v>
                </c:pt>
                <c:pt idx="17980">
                  <c:v>19</c:v>
                </c:pt>
                <c:pt idx="17981">
                  <c:v>20</c:v>
                </c:pt>
                <c:pt idx="17982">
                  <c:v>21</c:v>
                </c:pt>
                <c:pt idx="17983">
                  <c:v>17</c:v>
                </c:pt>
                <c:pt idx="17984">
                  <c:v>17</c:v>
                </c:pt>
                <c:pt idx="17985">
                  <c:v>17</c:v>
                </c:pt>
                <c:pt idx="17986">
                  <c:v>24</c:v>
                </c:pt>
                <c:pt idx="17987">
                  <c:v>21</c:v>
                </c:pt>
                <c:pt idx="17988">
                  <c:v>28</c:v>
                </c:pt>
                <c:pt idx="17989">
                  <c:v>20</c:v>
                </c:pt>
                <c:pt idx="17990">
                  <c:v>22</c:v>
                </c:pt>
                <c:pt idx="17991">
                  <c:v>17</c:v>
                </c:pt>
                <c:pt idx="17992">
                  <c:v>17</c:v>
                </c:pt>
                <c:pt idx="17993">
                  <c:v>19</c:v>
                </c:pt>
                <c:pt idx="17994">
                  <c:v>19</c:v>
                </c:pt>
                <c:pt idx="17995">
                  <c:v>19</c:v>
                </c:pt>
                <c:pt idx="17996">
                  <c:v>19</c:v>
                </c:pt>
                <c:pt idx="17997">
                  <c:v>19</c:v>
                </c:pt>
                <c:pt idx="17998">
                  <c:v>18</c:v>
                </c:pt>
                <c:pt idx="17999">
                  <c:v>18</c:v>
                </c:pt>
                <c:pt idx="18000">
                  <c:v>17</c:v>
                </c:pt>
                <c:pt idx="18001">
                  <c:v>18</c:v>
                </c:pt>
                <c:pt idx="18002">
                  <c:v>18</c:v>
                </c:pt>
                <c:pt idx="18003">
                  <c:v>16</c:v>
                </c:pt>
                <c:pt idx="18004">
                  <c:v>18</c:v>
                </c:pt>
                <c:pt idx="18005">
                  <c:v>21</c:v>
                </c:pt>
                <c:pt idx="18006">
                  <c:v>19</c:v>
                </c:pt>
                <c:pt idx="18007">
                  <c:v>22</c:v>
                </c:pt>
                <c:pt idx="18008">
                  <c:v>23</c:v>
                </c:pt>
                <c:pt idx="18009">
                  <c:v>19</c:v>
                </c:pt>
                <c:pt idx="18010">
                  <c:v>23</c:v>
                </c:pt>
                <c:pt idx="18011">
                  <c:v>17</c:v>
                </c:pt>
                <c:pt idx="18012">
                  <c:v>17</c:v>
                </c:pt>
                <c:pt idx="18013">
                  <c:v>20</c:v>
                </c:pt>
                <c:pt idx="18014">
                  <c:v>20</c:v>
                </c:pt>
                <c:pt idx="18015">
                  <c:v>20</c:v>
                </c:pt>
                <c:pt idx="18016">
                  <c:v>17</c:v>
                </c:pt>
                <c:pt idx="18017">
                  <c:v>24</c:v>
                </c:pt>
                <c:pt idx="18018">
                  <c:v>16</c:v>
                </c:pt>
                <c:pt idx="18019">
                  <c:v>20</c:v>
                </c:pt>
                <c:pt idx="18020">
                  <c:v>17</c:v>
                </c:pt>
                <c:pt idx="18021">
                  <c:v>18</c:v>
                </c:pt>
                <c:pt idx="18022">
                  <c:v>18</c:v>
                </c:pt>
                <c:pt idx="18023">
                  <c:v>19</c:v>
                </c:pt>
                <c:pt idx="18024">
                  <c:v>17</c:v>
                </c:pt>
                <c:pt idx="18025">
                  <c:v>27</c:v>
                </c:pt>
                <c:pt idx="18026">
                  <c:v>21</c:v>
                </c:pt>
                <c:pt idx="18027">
                  <c:v>24</c:v>
                </c:pt>
                <c:pt idx="18028">
                  <c:v>17</c:v>
                </c:pt>
                <c:pt idx="18029">
                  <c:v>19</c:v>
                </c:pt>
                <c:pt idx="18030">
                  <c:v>18</c:v>
                </c:pt>
                <c:pt idx="18031">
                  <c:v>20</c:v>
                </c:pt>
                <c:pt idx="18032">
                  <c:v>21</c:v>
                </c:pt>
                <c:pt idx="18033">
                  <c:v>19</c:v>
                </c:pt>
                <c:pt idx="18034">
                  <c:v>24</c:v>
                </c:pt>
                <c:pt idx="18035">
                  <c:v>19</c:v>
                </c:pt>
                <c:pt idx="18036">
                  <c:v>17</c:v>
                </c:pt>
                <c:pt idx="18037">
                  <c:v>19</c:v>
                </c:pt>
                <c:pt idx="18038">
                  <c:v>18</c:v>
                </c:pt>
                <c:pt idx="18039">
                  <c:v>17</c:v>
                </c:pt>
                <c:pt idx="18040">
                  <c:v>17</c:v>
                </c:pt>
                <c:pt idx="18041">
                  <c:v>20</c:v>
                </c:pt>
                <c:pt idx="18042">
                  <c:v>18</c:v>
                </c:pt>
                <c:pt idx="18043">
                  <c:v>31</c:v>
                </c:pt>
                <c:pt idx="18044">
                  <c:v>16</c:v>
                </c:pt>
                <c:pt idx="18045">
                  <c:v>19</c:v>
                </c:pt>
                <c:pt idx="18046">
                  <c:v>20</c:v>
                </c:pt>
                <c:pt idx="18047">
                  <c:v>18</c:v>
                </c:pt>
                <c:pt idx="18048">
                  <c:v>18</c:v>
                </c:pt>
                <c:pt idx="18049">
                  <c:v>19</c:v>
                </c:pt>
                <c:pt idx="18050">
                  <c:v>17</c:v>
                </c:pt>
                <c:pt idx="18051">
                  <c:v>18</c:v>
                </c:pt>
                <c:pt idx="18052">
                  <c:v>27</c:v>
                </c:pt>
                <c:pt idx="18053">
                  <c:v>18</c:v>
                </c:pt>
                <c:pt idx="18054">
                  <c:v>20</c:v>
                </c:pt>
                <c:pt idx="18055">
                  <c:v>26</c:v>
                </c:pt>
                <c:pt idx="18056">
                  <c:v>19</c:v>
                </c:pt>
                <c:pt idx="18057">
                  <c:v>19</c:v>
                </c:pt>
                <c:pt idx="18058">
                  <c:v>19</c:v>
                </c:pt>
                <c:pt idx="18059">
                  <c:v>17</c:v>
                </c:pt>
                <c:pt idx="18060">
                  <c:v>19</c:v>
                </c:pt>
                <c:pt idx="18061">
                  <c:v>18</c:v>
                </c:pt>
                <c:pt idx="18062">
                  <c:v>21</c:v>
                </c:pt>
                <c:pt idx="18063">
                  <c:v>20</c:v>
                </c:pt>
                <c:pt idx="18064">
                  <c:v>18</c:v>
                </c:pt>
                <c:pt idx="18065">
                  <c:v>20</c:v>
                </c:pt>
                <c:pt idx="18066">
                  <c:v>18</c:v>
                </c:pt>
                <c:pt idx="18067">
                  <c:v>26</c:v>
                </c:pt>
                <c:pt idx="18068">
                  <c:v>20</c:v>
                </c:pt>
                <c:pt idx="18069">
                  <c:v>23</c:v>
                </c:pt>
                <c:pt idx="18070">
                  <c:v>19</c:v>
                </c:pt>
                <c:pt idx="18071">
                  <c:v>21</c:v>
                </c:pt>
                <c:pt idx="18072">
                  <c:v>17</c:v>
                </c:pt>
                <c:pt idx="18073">
                  <c:v>18</c:v>
                </c:pt>
                <c:pt idx="18074">
                  <c:v>26</c:v>
                </c:pt>
                <c:pt idx="18075">
                  <c:v>18</c:v>
                </c:pt>
                <c:pt idx="18076">
                  <c:v>18</c:v>
                </c:pt>
                <c:pt idx="18077">
                  <c:v>19</c:v>
                </c:pt>
                <c:pt idx="18078">
                  <c:v>17</c:v>
                </c:pt>
                <c:pt idx="18079">
                  <c:v>18</c:v>
                </c:pt>
                <c:pt idx="18080">
                  <c:v>17</c:v>
                </c:pt>
                <c:pt idx="18081">
                  <c:v>19</c:v>
                </c:pt>
                <c:pt idx="18082">
                  <c:v>20</c:v>
                </c:pt>
                <c:pt idx="18083">
                  <c:v>19</c:v>
                </c:pt>
                <c:pt idx="18084">
                  <c:v>21</c:v>
                </c:pt>
                <c:pt idx="18085">
                  <c:v>17</c:v>
                </c:pt>
                <c:pt idx="18086">
                  <c:v>18</c:v>
                </c:pt>
                <c:pt idx="18087">
                  <c:v>21</c:v>
                </c:pt>
                <c:pt idx="18088">
                  <c:v>18</c:v>
                </c:pt>
                <c:pt idx="18089">
                  <c:v>18</c:v>
                </c:pt>
                <c:pt idx="18090">
                  <c:v>17</c:v>
                </c:pt>
                <c:pt idx="18091">
                  <c:v>18</c:v>
                </c:pt>
                <c:pt idx="18092">
                  <c:v>18</c:v>
                </c:pt>
                <c:pt idx="18093">
                  <c:v>17</c:v>
                </c:pt>
                <c:pt idx="18094">
                  <c:v>19</c:v>
                </c:pt>
                <c:pt idx="18095">
                  <c:v>19</c:v>
                </c:pt>
                <c:pt idx="18096">
                  <c:v>18</c:v>
                </c:pt>
                <c:pt idx="18097">
                  <c:v>21</c:v>
                </c:pt>
                <c:pt idx="18098">
                  <c:v>21</c:v>
                </c:pt>
                <c:pt idx="18099">
                  <c:v>19</c:v>
                </c:pt>
                <c:pt idx="18100">
                  <c:v>20</c:v>
                </c:pt>
                <c:pt idx="18101">
                  <c:v>19</c:v>
                </c:pt>
                <c:pt idx="18102">
                  <c:v>18</c:v>
                </c:pt>
                <c:pt idx="18103">
                  <c:v>17</c:v>
                </c:pt>
                <c:pt idx="18104">
                  <c:v>18</c:v>
                </c:pt>
                <c:pt idx="18105">
                  <c:v>17</c:v>
                </c:pt>
                <c:pt idx="18106">
                  <c:v>16</c:v>
                </c:pt>
                <c:pt idx="18107">
                  <c:v>18</c:v>
                </c:pt>
                <c:pt idx="18108">
                  <c:v>17</c:v>
                </c:pt>
                <c:pt idx="18109">
                  <c:v>17</c:v>
                </c:pt>
                <c:pt idx="18110">
                  <c:v>18</c:v>
                </c:pt>
                <c:pt idx="18111">
                  <c:v>18</c:v>
                </c:pt>
                <c:pt idx="18112">
                  <c:v>21</c:v>
                </c:pt>
                <c:pt idx="18113">
                  <c:v>22</c:v>
                </c:pt>
                <c:pt idx="18114">
                  <c:v>20</c:v>
                </c:pt>
                <c:pt idx="18115">
                  <c:v>17</c:v>
                </c:pt>
                <c:pt idx="18116">
                  <c:v>21</c:v>
                </c:pt>
                <c:pt idx="18117">
                  <c:v>19</c:v>
                </c:pt>
                <c:pt idx="18118">
                  <c:v>17</c:v>
                </c:pt>
                <c:pt idx="18119">
                  <c:v>19</c:v>
                </c:pt>
                <c:pt idx="18120">
                  <c:v>20</c:v>
                </c:pt>
                <c:pt idx="18121">
                  <c:v>17</c:v>
                </c:pt>
                <c:pt idx="18122">
                  <c:v>17</c:v>
                </c:pt>
                <c:pt idx="18123">
                  <c:v>20</c:v>
                </c:pt>
                <c:pt idx="18124">
                  <c:v>16</c:v>
                </c:pt>
                <c:pt idx="18125">
                  <c:v>19</c:v>
                </c:pt>
                <c:pt idx="18126">
                  <c:v>18</c:v>
                </c:pt>
                <c:pt idx="18127">
                  <c:v>17</c:v>
                </c:pt>
                <c:pt idx="18128">
                  <c:v>18</c:v>
                </c:pt>
                <c:pt idx="18129">
                  <c:v>18</c:v>
                </c:pt>
                <c:pt idx="18130">
                  <c:v>17</c:v>
                </c:pt>
                <c:pt idx="18131">
                  <c:v>17</c:v>
                </c:pt>
                <c:pt idx="18132">
                  <c:v>20</c:v>
                </c:pt>
                <c:pt idx="18133">
                  <c:v>19</c:v>
                </c:pt>
                <c:pt idx="18134">
                  <c:v>17</c:v>
                </c:pt>
                <c:pt idx="18135">
                  <c:v>18</c:v>
                </c:pt>
                <c:pt idx="18136">
                  <c:v>18</c:v>
                </c:pt>
                <c:pt idx="18137">
                  <c:v>19</c:v>
                </c:pt>
                <c:pt idx="18138">
                  <c:v>21</c:v>
                </c:pt>
                <c:pt idx="18139">
                  <c:v>20</c:v>
                </c:pt>
                <c:pt idx="18140">
                  <c:v>18</c:v>
                </c:pt>
                <c:pt idx="18141">
                  <c:v>19</c:v>
                </c:pt>
                <c:pt idx="18142">
                  <c:v>20</c:v>
                </c:pt>
                <c:pt idx="18143">
                  <c:v>19</c:v>
                </c:pt>
                <c:pt idx="18144">
                  <c:v>18</c:v>
                </c:pt>
                <c:pt idx="18145">
                  <c:v>18</c:v>
                </c:pt>
                <c:pt idx="18146">
                  <c:v>18</c:v>
                </c:pt>
                <c:pt idx="18147">
                  <c:v>21</c:v>
                </c:pt>
                <c:pt idx="18148">
                  <c:v>17</c:v>
                </c:pt>
                <c:pt idx="18149">
                  <c:v>18</c:v>
                </c:pt>
                <c:pt idx="18150">
                  <c:v>20</c:v>
                </c:pt>
                <c:pt idx="18151">
                  <c:v>19</c:v>
                </c:pt>
                <c:pt idx="18152">
                  <c:v>19</c:v>
                </c:pt>
                <c:pt idx="18153">
                  <c:v>17</c:v>
                </c:pt>
                <c:pt idx="18154">
                  <c:v>17</c:v>
                </c:pt>
                <c:pt idx="18155">
                  <c:v>18</c:v>
                </c:pt>
                <c:pt idx="18156">
                  <c:v>18</c:v>
                </c:pt>
                <c:pt idx="18157">
                  <c:v>17</c:v>
                </c:pt>
                <c:pt idx="18158">
                  <c:v>18</c:v>
                </c:pt>
                <c:pt idx="18159">
                  <c:v>20</c:v>
                </c:pt>
                <c:pt idx="18160">
                  <c:v>18</c:v>
                </c:pt>
                <c:pt idx="18161">
                  <c:v>18</c:v>
                </c:pt>
                <c:pt idx="18162">
                  <c:v>16</c:v>
                </c:pt>
                <c:pt idx="18163">
                  <c:v>20</c:v>
                </c:pt>
                <c:pt idx="18164">
                  <c:v>18</c:v>
                </c:pt>
                <c:pt idx="18165">
                  <c:v>17</c:v>
                </c:pt>
                <c:pt idx="18166">
                  <c:v>16</c:v>
                </c:pt>
                <c:pt idx="18167">
                  <c:v>21</c:v>
                </c:pt>
                <c:pt idx="18168">
                  <c:v>19</c:v>
                </c:pt>
                <c:pt idx="18169">
                  <c:v>17</c:v>
                </c:pt>
                <c:pt idx="18170">
                  <c:v>17</c:v>
                </c:pt>
                <c:pt idx="18171">
                  <c:v>33</c:v>
                </c:pt>
                <c:pt idx="18172">
                  <c:v>18</c:v>
                </c:pt>
                <c:pt idx="18173">
                  <c:v>20</c:v>
                </c:pt>
                <c:pt idx="18174">
                  <c:v>18</c:v>
                </c:pt>
                <c:pt idx="18175">
                  <c:v>19</c:v>
                </c:pt>
                <c:pt idx="18176">
                  <c:v>17</c:v>
                </c:pt>
                <c:pt idx="18177">
                  <c:v>18</c:v>
                </c:pt>
                <c:pt idx="18178">
                  <c:v>18</c:v>
                </c:pt>
                <c:pt idx="18179">
                  <c:v>17</c:v>
                </c:pt>
                <c:pt idx="18180">
                  <c:v>22</c:v>
                </c:pt>
                <c:pt idx="18181">
                  <c:v>17</c:v>
                </c:pt>
                <c:pt idx="18182">
                  <c:v>18</c:v>
                </c:pt>
                <c:pt idx="18183">
                  <c:v>44</c:v>
                </c:pt>
                <c:pt idx="18184">
                  <c:v>18</c:v>
                </c:pt>
                <c:pt idx="18185">
                  <c:v>19</c:v>
                </c:pt>
                <c:pt idx="18186">
                  <c:v>20</c:v>
                </c:pt>
                <c:pt idx="18187">
                  <c:v>19</c:v>
                </c:pt>
                <c:pt idx="18188">
                  <c:v>17</c:v>
                </c:pt>
                <c:pt idx="18189">
                  <c:v>18</c:v>
                </c:pt>
                <c:pt idx="18190">
                  <c:v>18</c:v>
                </c:pt>
                <c:pt idx="18191">
                  <c:v>18</c:v>
                </c:pt>
                <c:pt idx="18192">
                  <c:v>18</c:v>
                </c:pt>
                <c:pt idx="18193">
                  <c:v>18</c:v>
                </c:pt>
                <c:pt idx="18194">
                  <c:v>18</c:v>
                </c:pt>
                <c:pt idx="18195">
                  <c:v>18</c:v>
                </c:pt>
                <c:pt idx="18196">
                  <c:v>19</c:v>
                </c:pt>
                <c:pt idx="18197">
                  <c:v>18</c:v>
                </c:pt>
                <c:pt idx="18198">
                  <c:v>18</c:v>
                </c:pt>
                <c:pt idx="18199">
                  <c:v>18</c:v>
                </c:pt>
                <c:pt idx="18200">
                  <c:v>18</c:v>
                </c:pt>
                <c:pt idx="18201">
                  <c:v>18</c:v>
                </c:pt>
                <c:pt idx="18202">
                  <c:v>19</c:v>
                </c:pt>
                <c:pt idx="18203">
                  <c:v>19</c:v>
                </c:pt>
                <c:pt idx="18204">
                  <c:v>16</c:v>
                </c:pt>
                <c:pt idx="18205">
                  <c:v>17</c:v>
                </c:pt>
                <c:pt idx="18206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1B-484B-866B-785DF6BCF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1"/>
        <c:overlap val="-36"/>
        <c:axId val="2120276464"/>
        <c:axId val="1"/>
      </c:barChart>
      <c:catAx>
        <c:axId val="21202764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27646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4/30/20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4/30/20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4/30/20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4/30/20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4/30/20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4/30/20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4/30/20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4/30/20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4/30/20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4/30/20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9FC1-02C0-5640-9947-213BB96F4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59" y="1432223"/>
            <a:ext cx="9966960" cy="3035808"/>
          </a:xfrm>
        </p:spPr>
        <p:txBody>
          <a:bodyPr/>
          <a:lstStyle/>
          <a:p>
            <a:pPr algn="ctr"/>
            <a:r>
              <a:rPr lang="en-US" sz="8000" dirty="0"/>
              <a:t>EXCEL Capstone Project </a:t>
            </a:r>
            <a:br>
              <a:rPr lang="en-US" dirty="0"/>
            </a:br>
            <a:r>
              <a:rPr lang="en-US" sz="6000" dirty="0"/>
              <a:t>FIFA 2019 Players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EA8BB-6A67-FC45-A3B6-7540611FD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43175" y="6128711"/>
            <a:ext cx="1550689" cy="3836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By NITIN S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D08787-8B7B-7A48-BB47-5C1A7225BB90}"/>
              </a:ext>
            </a:extLst>
          </p:cNvPr>
          <p:cNvSpPr/>
          <p:nvPr/>
        </p:nvSpPr>
        <p:spPr>
          <a:xfrm>
            <a:off x="3679371" y="4468031"/>
            <a:ext cx="4833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Guided by </a:t>
            </a:r>
            <a:r>
              <a:rPr lang="en-US" dirty="0" err="1"/>
              <a:t>Karmugilan</a:t>
            </a:r>
            <a:r>
              <a:rPr lang="en-US" dirty="0"/>
              <a:t> </a:t>
            </a:r>
            <a:r>
              <a:rPr lang="en-US" dirty="0" err="1"/>
              <a:t>Jayachandiran</a:t>
            </a:r>
            <a:endParaRPr lang="en-US" sz="32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82F7051-C899-AE4D-B6B4-32004D24D3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4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72"/>
    </mc:Choice>
    <mc:Fallback xmlns="">
      <p:transition spd="slow" advTm="13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0A4F3-4EC6-4B40-A2C7-9E736A3A0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2A4CE-352F-2841-A406-C481CE4F1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In Conclusion, I was able to address all the problem statements through the visualization of the dashboard. I feel that now I am having a good knowledge on some of the concepts that I had been trained in the excel. I found this project to be very useful in making a creative dashboard for visualization. I have learnt many more things while undergoing this project. 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644C7EE-5FB1-0B49-A28E-F9EE8F3F33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8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45"/>
    </mc:Choice>
    <mc:Fallback xmlns="">
      <p:transition spd="slow" advTm="26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0C61F-BD4E-BD4F-87D7-205E380F9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24328"/>
            <a:ext cx="10058400" cy="1609344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A382A36-44BD-1044-831D-89B5DC439A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0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3"/>
    </mc:Choice>
    <mc:Fallback xmlns="">
      <p:transition spd="slow" advTm="5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C0075-0575-7846-968E-58EF7DC4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D009F-F8DA-F64B-86BC-84430791F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Rating per position.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dirty="0"/>
              <a:t>Highest overall with respect to position.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Preferred Foot by the players.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Highest bid among the players.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Top 5 players.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dirty="0"/>
              <a:t>Country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dirty="0"/>
              <a:t>Value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dirty="0"/>
              <a:t>Preferred Foot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dirty="0"/>
              <a:t>Position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Age of the players.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dirty="0"/>
              <a:t>Oldest player.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4355A2E-E927-FA45-8253-2AE8E11AD0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1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45"/>
    </mc:Choice>
    <mc:Fallback xmlns="">
      <p:transition spd="slow" advTm="13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E75CD6-FCF7-7743-BF69-ED85AD4B8A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5142026"/>
              </p:ext>
            </p:extLst>
          </p:nvPr>
        </p:nvGraphicFramePr>
        <p:xfrm>
          <a:off x="1063625" y="389506"/>
          <a:ext cx="10058391" cy="4900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79F0C80-A166-754D-8CF8-5960E31D3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756338"/>
              </p:ext>
            </p:extLst>
          </p:nvPr>
        </p:nvGraphicFramePr>
        <p:xfrm>
          <a:off x="1063626" y="5290457"/>
          <a:ext cx="10064763" cy="11780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769">
                  <a:extLst>
                    <a:ext uri="{9D8B030D-6E8A-4147-A177-3AD203B41FA5}">
                      <a16:colId xmlns:a16="http://schemas.microsoft.com/office/drawing/2014/main" val="2683405729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3870016398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625671493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197771636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4233403234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4043940590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3355902228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2272649174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1620116556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507381511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1449402926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3279801774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1812267867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2056542696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3582909132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1984481078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2361837071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3058195989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2538078411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1940248557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237359511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2670158506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966791651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981018155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2692641924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3360211654"/>
                    </a:ext>
                  </a:extLst>
                </a:gridCol>
                <a:gridCol w="372769">
                  <a:extLst>
                    <a:ext uri="{9D8B030D-6E8A-4147-A177-3AD203B41FA5}">
                      <a16:colId xmlns:a16="http://schemas.microsoft.com/office/drawing/2014/main" val="1411738761"/>
                    </a:ext>
                  </a:extLst>
                </a:gridCol>
              </a:tblGrid>
              <a:tr h="11780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N. </a:t>
                      </a:r>
                      <a:r>
                        <a:rPr lang="en-IN" sz="1600" u="none" strike="noStrike" dirty="0" err="1">
                          <a:effectLst/>
                        </a:rPr>
                        <a:t>Kanté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J. </a:t>
                      </a:r>
                      <a:r>
                        <a:rPr lang="en-IN" sz="1600" u="none" strike="noStrike" dirty="0" err="1">
                          <a:effectLst/>
                        </a:rPr>
                        <a:t>Oblak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N. </a:t>
                      </a:r>
                      <a:r>
                        <a:rPr lang="en-IN" sz="1600" u="none" strike="noStrike" dirty="0" err="1">
                          <a:effectLst/>
                        </a:rPr>
                        <a:t>Kanté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J. </a:t>
                      </a:r>
                      <a:r>
                        <a:rPr lang="en-IN" sz="1600" u="none" strike="noStrike" dirty="0" err="1">
                          <a:effectLst/>
                        </a:rPr>
                        <a:t>Pavlenka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L. </a:t>
                      </a:r>
                      <a:r>
                        <a:rPr lang="en-IN" sz="1600" u="none" strike="noStrike" dirty="0" err="1">
                          <a:effectLst/>
                        </a:rPr>
                        <a:t>Sané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De </a:t>
                      </a:r>
                      <a:r>
                        <a:rPr lang="en-IN" sz="1600" u="none" strike="noStrike" dirty="0" err="1">
                          <a:effectLst/>
                        </a:rPr>
                        <a:t>Gea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K. </a:t>
                      </a:r>
                      <a:r>
                        <a:rPr lang="en-IN" sz="1600" u="none" strike="noStrike" dirty="0" err="1">
                          <a:effectLst/>
                        </a:rPr>
                        <a:t>Mbappé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K. </a:t>
                      </a:r>
                      <a:r>
                        <a:rPr lang="en-IN" sz="1600" u="none" strike="noStrike" dirty="0" err="1">
                          <a:effectLst/>
                        </a:rPr>
                        <a:t>Mbappé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N. </a:t>
                      </a:r>
                      <a:r>
                        <a:rPr lang="en-IN" sz="1600" u="none" strike="noStrike" dirty="0" err="1">
                          <a:effectLst/>
                        </a:rPr>
                        <a:t>Kanté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J. </a:t>
                      </a:r>
                      <a:r>
                        <a:rPr lang="en-IN" sz="1600" u="none" strike="noStrike" dirty="0" err="1">
                          <a:effectLst/>
                        </a:rPr>
                        <a:t>Oblak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N. </a:t>
                      </a:r>
                      <a:r>
                        <a:rPr lang="en-IN" sz="1600" u="none" strike="noStrike" dirty="0" err="1">
                          <a:effectLst/>
                        </a:rPr>
                        <a:t>Kanté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De Gea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K. </a:t>
                      </a:r>
                      <a:r>
                        <a:rPr lang="en-IN" sz="1600" u="none" strike="noStrike" dirty="0" err="1">
                          <a:effectLst/>
                        </a:rPr>
                        <a:t>Mbappé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N. Kanté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Neymar Jr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M. Gómez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D. Sánchez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L. </a:t>
                      </a:r>
                      <a:r>
                        <a:rPr lang="en-IN" sz="1600" u="none" strike="noStrike" dirty="0" err="1">
                          <a:effectLst/>
                        </a:rPr>
                        <a:t>Sané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De </a:t>
                      </a:r>
                      <a:r>
                        <a:rPr lang="en-IN" sz="1600" u="none" strike="noStrike" dirty="0" err="1">
                          <a:effectLst/>
                        </a:rPr>
                        <a:t>Gea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De </a:t>
                      </a:r>
                      <a:r>
                        <a:rPr lang="en-IN" sz="1600" u="none" strike="noStrike" dirty="0" err="1">
                          <a:effectLst/>
                        </a:rPr>
                        <a:t>Gea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S. </a:t>
                      </a:r>
                      <a:r>
                        <a:rPr lang="en-IN" sz="1600" u="none" strike="noStrike" dirty="0" err="1">
                          <a:effectLst/>
                        </a:rPr>
                        <a:t>Umtiti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L. Messi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K. </a:t>
                      </a:r>
                      <a:r>
                        <a:rPr lang="en-IN" sz="1600" u="none" strike="noStrike" dirty="0" err="1">
                          <a:effectLst/>
                        </a:rPr>
                        <a:t>Mbappé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De </a:t>
                      </a:r>
                      <a:r>
                        <a:rPr lang="en-IN" sz="1600" u="none" strike="noStrike" dirty="0" err="1">
                          <a:effectLst/>
                        </a:rPr>
                        <a:t>Gea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L. </a:t>
                      </a:r>
                      <a:r>
                        <a:rPr lang="en-IN" sz="1600" u="none" strike="noStrike" dirty="0" err="1">
                          <a:effectLst/>
                        </a:rPr>
                        <a:t>Sané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M. Gómez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L. Messi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b"/>
                </a:tc>
                <a:extLst>
                  <a:ext uri="{0D108BD9-81ED-4DB2-BD59-A6C34878D82A}">
                    <a16:rowId xmlns:a16="http://schemas.microsoft.com/office/drawing/2014/main" val="2388877617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CD8C8FE-A121-F04A-B3C1-158461AA10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56"/>
    </mc:Choice>
    <mc:Fallback xmlns="">
      <p:transition spd="slow" advTm="29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67F4D27-0301-0548-A666-CB741F5ED4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5870220"/>
              </p:ext>
            </p:extLst>
          </p:nvPr>
        </p:nvGraphicFramePr>
        <p:xfrm>
          <a:off x="1063752" y="428075"/>
          <a:ext cx="10377134" cy="5591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D412CA9-2834-824C-A6A6-41DC628B6C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6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16"/>
    </mc:Choice>
    <mc:Fallback xmlns="">
      <p:transition spd="slow" advTm="16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FE74CE-6D2F-3B43-B520-01297AEC6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454931"/>
              </p:ext>
            </p:extLst>
          </p:nvPr>
        </p:nvGraphicFramePr>
        <p:xfrm>
          <a:off x="892627" y="674914"/>
          <a:ext cx="5301344" cy="5268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0672">
                  <a:extLst>
                    <a:ext uri="{9D8B030D-6E8A-4147-A177-3AD203B41FA5}">
                      <a16:colId xmlns:a16="http://schemas.microsoft.com/office/drawing/2014/main" val="1426004516"/>
                    </a:ext>
                  </a:extLst>
                </a:gridCol>
                <a:gridCol w="2650672">
                  <a:extLst>
                    <a:ext uri="{9D8B030D-6E8A-4147-A177-3AD203B41FA5}">
                      <a16:colId xmlns:a16="http://schemas.microsoft.com/office/drawing/2014/main" val="1795547019"/>
                    </a:ext>
                  </a:extLst>
                </a:gridCol>
              </a:tblGrid>
              <a:tr h="112900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3600" u="none" strike="noStrike" dirty="0">
                          <a:effectLst/>
                        </a:rPr>
                        <a:t>Top 5 Players</a:t>
                      </a:r>
                      <a:endParaRPr lang="en-IN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36880"/>
                  </a:ext>
                </a:extLst>
              </a:tr>
              <a:tr h="112900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3600" u="none" strike="noStrike" dirty="0">
                          <a:effectLst/>
                        </a:rPr>
                        <a:t>L. Messi</a:t>
                      </a:r>
                      <a:endParaRPr lang="en-IN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56168"/>
                  </a:ext>
                </a:extLst>
              </a:tr>
              <a:tr h="75267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>
                          <a:effectLst/>
                        </a:rPr>
                        <a:t>COUNTRY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>
                          <a:effectLst/>
                        </a:rPr>
                        <a:t>Argentina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10270914"/>
                  </a:ext>
                </a:extLst>
              </a:tr>
              <a:tr h="75267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>
                          <a:effectLst/>
                        </a:rPr>
                        <a:t>VALUE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>
                          <a:effectLst/>
                        </a:rPr>
                        <a:t>€110.5M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89309104"/>
                  </a:ext>
                </a:extLst>
              </a:tr>
              <a:tr h="75267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>
                          <a:effectLst/>
                        </a:rPr>
                        <a:t>PREFERRED FOOT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>
                          <a:effectLst/>
                        </a:rPr>
                        <a:t>Left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58390750"/>
                  </a:ext>
                </a:extLst>
              </a:tr>
              <a:tr h="75267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>
                          <a:effectLst/>
                        </a:rPr>
                        <a:t>POSITION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effectLst/>
                        </a:rPr>
                        <a:t>RF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43269938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76C19F0-45D0-BB42-80A4-4ABFB964E9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4363915"/>
              </p:ext>
            </p:extLst>
          </p:nvPr>
        </p:nvGraphicFramePr>
        <p:xfrm>
          <a:off x="6389913" y="674914"/>
          <a:ext cx="4561115" cy="5268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F490AA7-0FD6-124F-BCC3-715B75F20B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16"/>
    </mc:Choice>
    <mc:Fallback xmlns="">
      <p:transition spd="slow" advTm="38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7852AC0-15A9-2B49-A334-A9186F62B3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8773380"/>
              </p:ext>
            </p:extLst>
          </p:nvPr>
        </p:nvGraphicFramePr>
        <p:xfrm>
          <a:off x="772886" y="555172"/>
          <a:ext cx="10646228" cy="5542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68C90B8-CFFF-A949-B86A-CE116B1F40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2"/>
    </mc:Choice>
    <mc:Fallback xmlns="">
      <p:transition spd="slow" advTm="7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5ED30-7EA7-4040-B3B0-6990C61C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4D972C-3FC1-DE44-A584-6375AD039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"/>
          <a:stretch/>
        </p:blipFill>
        <p:spPr>
          <a:xfrm>
            <a:off x="391886" y="400817"/>
            <a:ext cx="11408228" cy="5407366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384BFD1-863C-9349-984E-3A82F1A09C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6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58"/>
    </mc:Choice>
    <mc:Fallback xmlns="">
      <p:transition spd="slow" advTm="13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B91B-5D61-D04A-BAAD-D8F0CCDD8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file with Detailed Analysis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1FCD8D5-1FA1-8E40-BDF8-7699EB603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166792"/>
              </p:ext>
            </p:extLst>
          </p:nvPr>
        </p:nvGraphicFramePr>
        <p:xfrm>
          <a:off x="1869966" y="2093976"/>
          <a:ext cx="3374696" cy="3671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4364">
                  <a:extLst>
                    <a:ext uri="{9D8B030D-6E8A-4147-A177-3AD203B41FA5}">
                      <a16:colId xmlns:a16="http://schemas.microsoft.com/office/drawing/2014/main" val="2234683082"/>
                    </a:ext>
                  </a:extLst>
                </a:gridCol>
                <a:gridCol w="526647">
                  <a:extLst>
                    <a:ext uri="{9D8B030D-6E8A-4147-A177-3AD203B41FA5}">
                      <a16:colId xmlns:a16="http://schemas.microsoft.com/office/drawing/2014/main" val="2721895102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1544049649"/>
                    </a:ext>
                  </a:extLst>
                </a:gridCol>
                <a:gridCol w="554364">
                  <a:extLst>
                    <a:ext uri="{9D8B030D-6E8A-4147-A177-3AD203B41FA5}">
                      <a16:colId xmlns:a16="http://schemas.microsoft.com/office/drawing/2014/main" val="3846562892"/>
                    </a:ext>
                  </a:extLst>
                </a:gridCol>
                <a:gridCol w="741463">
                  <a:extLst>
                    <a:ext uri="{9D8B030D-6E8A-4147-A177-3AD203B41FA5}">
                      <a16:colId xmlns:a16="http://schemas.microsoft.com/office/drawing/2014/main" val="1167971708"/>
                    </a:ext>
                  </a:extLst>
                </a:gridCol>
                <a:gridCol w="526647">
                  <a:extLst>
                    <a:ext uri="{9D8B030D-6E8A-4147-A177-3AD203B41FA5}">
                      <a16:colId xmlns:a16="http://schemas.microsoft.com/office/drawing/2014/main" val="3346429205"/>
                    </a:ext>
                  </a:extLst>
                </a:gridCol>
              </a:tblGrid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 dirty="0">
                          <a:effectLst/>
                        </a:rPr>
                        <a:t>Position</a:t>
                      </a:r>
                      <a:endParaRPr lang="en-IN" sz="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 dirty="0">
                          <a:effectLst/>
                        </a:rPr>
                        <a:t>Overall</a:t>
                      </a:r>
                      <a:endParaRPr lang="en-IN" sz="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Maximum</a:t>
                      </a:r>
                      <a:endParaRPr lang="en-IN" sz="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Player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Nationality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Cost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21004933"/>
                  </a:ext>
                </a:extLst>
              </a:tr>
              <a:tr h="66125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RF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 dirty="0">
                          <a:effectLst/>
                        </a:rPr>
                        <a:t>94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94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L. Messi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Argentina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€110.5M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34242348"/>
                  </a:ext>
                </a:extLst>
              </a:tr>
              <a:tr h="66125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ST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 dirty="0">
                          <a:effectLst/>
                        </a:rPr>
                        <a:t>94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94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L. Messi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Argentina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€110.5M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45942147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LW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92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 dirty="0">
                          <a:effectLst/>
                        </a:rPr>
                        <a:t>#NAME?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Neymar Jr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Brazil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€118.5M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73508730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GK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91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 dirty="0">
                          <a:effectLst/>
                        </a:rPr>
                        <a:t>De </a:t>
                      </a:r>
                      <a:r>
                        <a:rPr lang="en-IN" sz="800" u="none" strike="noStrike" dirty="0" err="1">
                          <a:effectLst/>
                        </a:rPr>
                        <a:t>Gea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Spain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€72M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44719670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LF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91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 dirty="0">
                          <a:effectLst/>
                        </a:rPr>
                        <a:t>De </a:t>
                      </a:r>
                      <a:r>
                        <a:rPr lang="en-IN" sz="800" u="none" strike="noStrike" dirty="0" err="1">
                          <a:effectLst/>
                        </a:rPr>
                        <a:t>Gea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Spain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€72M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1183096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RCB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91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 dirty="0">
                          <a:effectLst/>
                        </a:rPr>
                        <a:t>De </a:t>
                      </a:r>
                      <a:r>
                        <a:rPr lang="en-IN" sz="800" u="none" strike="noStrike" dirty="0" err="1">
                          <a:effectLst/>
                        </a:rPr>
                        <a:t>Gea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Spain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€72M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94583488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RCM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91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De Gea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Spain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€72M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81080115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RS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91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De Gea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Spain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€72M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388572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CB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90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 dirty="0">
                          <a:effectLst/>
                        </a:rPr>
                        <a:t>J. </a:t>
                      </a:r>
                      <a:r>
                        <a:rPr lang="en-IN" sz="800" u="none" strike="noStrike" dirty="0" err="1">
                          <a:effectLst/>
                        </a:rPr>
                        <a:t>Oblak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 dirty="0">
                          <a:effectLst/>
                        </a:rPr>
                        <a:t>Slovenia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€68M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97996163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LCM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90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J. Oblak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 dirty="0">
                          <a:effectLst/>
                        </a:rPr>
                        <a:t>Slovenia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€68M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22687004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CAM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89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N. Kanté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France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€63M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41945822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CDM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89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N. Kanté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France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€63M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033404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LCB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89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N. Kanté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France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€63M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15038563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LDM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89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N. Kanté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France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€63M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44222641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89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N. Kanté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France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€63M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36747568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LAM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88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K. Mbappé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France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€81M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35377850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LB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88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K. Mbappé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France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 dirty="0">
                          <a:effectLst/>
                        </a:rPr>
                        <a:t>€81M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82265457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88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K. Mbappé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France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€81M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25789296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RM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88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K. Mbappé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France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€81M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27867712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RDM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87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S. Umtiti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France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 dirty="0">
                          <a:effectLst/>
                        </a:rPr>
                        <a:t>€57M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62904563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86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L. Sané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Germany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€61M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69555806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RB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86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L. Sané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Germany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 dirty="0">
                          <a:effectLst/>
                        </a:rPr>
                        <a:t>€61M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8334739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RW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86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L. Sané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Germany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 dirty="0">
                          <a:effectLst/>
                        </a:rPr>
                        <a:t>€61M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27349322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RAM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84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D. Sánchez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Colombia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€34M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59456588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CF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82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J. Pavlenka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Czech Republic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 dirty="0">
                          <a:effectLst/>
                        </a:rPr>
                        <a:t>€19.5M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38168742"/>
                  </a:ext>
                </a:extLst>
              </a:tr>
              <a:tr h="13224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LWB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80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M. Gómez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Uruguay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€20.5M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34645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RWB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80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effectLst/>
                        </a:rPr>
                        <a:t>#NAME?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M. Gómez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Uruguay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 dirty="0">
                          <a:effectLst/>
                        </a:rPr>
                        <a:t>€20.5M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273934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1602779-E515-264C-8C77-238968B05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039716"/>
              </p:ext>
            </p:extLst>
          </p:nvPr>
        </p:nvGraphicFramePr>
        <p:xfrm>
          <a:off x="5487705" y="2093976"/>
          <a:ext cx="5397499" cy="142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5026">
                  <a:extLst>
                    <a:ext uri="{9D8B030D-6E8A-4147-A177-3AD203B41FA5}">
                      <a16:colId xmlns:a16="http://schemas.microsoft.com/office/drawing/2014/main" val="3168494706"/>
                    </a:ext>
                  </a:extLst>
                </a:gridCol>
                <a:gridCol w="761552">
                  <a:extLst>
                    <a:ext uri="{9D8B030D-6E8A-4147-A177-3AD203B41FA5}">
                      <a16:colId xmlns:a16="http://schemas.microsoft.com/office/drawing/2014/main" val="1525078208"/>
                    </a:ext>
                  </a:extLst>
                </a:gridCol>
                <a:gridCol w="723474">
                  <a:extLst>
                    <a:ext uri="{9D8B030D-6E8A-4147-A177-3AD203B41FA5}">
                      <a16:colId xmlns:a16="http://schemas.microsoft.com/office/drawing/2014/main" val="3075870929"/>
                    </a:ext>
                  </a:extLst>
                </a:gridCol>
                <a:gridCol w="647319">
                  <a:extLst>
                    <a:ext uri="{9D8B030D-6E8A-4147-A177-3AD203B41FA5}">
                      <a16:colId xmlns:a16="http://schemas.microsoft.com/office/drawing/2014/main" val="1101619109"/>
                    </a:ext>
                  </a:extLst>
                </a:gridCol>
                <a:gridCol w="761552">
                  <a:extLst>
                    <a:ext uri="{9D8B030D-6E8A-4147-A177-3AD203B41FA5}">
                      <a16:colId xmlns:a16="http://schemas.microsoft.com/office/drawing/2014/main" val="3994714773"/>
                    </a:ext>
                  </a:extLst>
                </a:gridCol>
                <a:gridCol w="1018576">
                  <a:extLst>
                    <a:ext uri="{9D8B030D-6E8A-4147-A177-3AD203B41FA5}">
                      <a16:colId xmlns:a16="http://schemas.microsoft.com/office/drawing/2014/main" val="3132189467"/>
                    </a:ext>
                  </a:extLst>
                </a:gridCol>
              </a:tblGrid>
              <a:tr h="203200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Top 5 Players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9447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Player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L. Messi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Neymar Jr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De Gea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J. Oblak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N. Kanté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587473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Country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Argentina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Brazil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Spain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Slovenia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France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548187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Value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€110.5M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€118.5M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€72M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€68M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€63M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673124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Position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Left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Right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Right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Right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Right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171559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Overall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94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92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91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90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89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383720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Position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RF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LW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RCB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LCM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</a:rPr>
                        <a:t>CDM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5401572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5D0FE8-4D1F-B748-B73E-FB491A2CB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089277"/>
              </p:ext>
            </p:extLst>
          </p:nvPr>
        </p:nvGraphicFramePr>
        <p:xfrm>
          <a:off x="7021557" y="3929968"/>
          <a:ext cx="2329793" cy="121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1028">
                  <a:extLst>
                    <a:ext uri="{9D8B030D-6E8A-4147-A177-3AD203B41FA5}">
                      <a16:colId xmlns:a16="http://schemas.microsoft.com/office/drawing/2014/main" val="3783875980"/>
                    </a:ext>
                  </a:extLst>
                </a:gridCol>
                <a:gridCol w="538765">
                  <a:extLst>
                    <a:ext uri="{9D8B030D-6E8A-4147-A177-3AD203B41FA5}">
                      <a16:colId xmlns:a16="http://schemas.microsoft.com/office/drawing/2014/main" val="276731528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</a:rPr>
                        <a:t>Count of Preferred Foot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748251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Preferred Foot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Total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32989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Left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4211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551783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Right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13948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345273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(blank)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578631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Grand Total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 dirty="0">
                          <a:effectLst/>
                        </a:rPr>
                        <a:t>18159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80383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363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1E77-32DB-E345-AE59-F91A85D5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34D24-0DF8-FA4A-918D-E33DDE77D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Right forward and Striker was the position in the FIFA 2019, which has the highest overall.</a:t>
            </a:r>
          </a:p>
          <a:p>
            <a:r>
              <a:rPr lang="en-US" dirty="0"/>
              <a:t>Most of the players preferred their right leg to play.</a:t>
            </a:r>
          </a:p>
          <a:p>
            <a:r>
              <a:rPr lang="en-US" dirty="0"/>
              <a:t>L. Messi was the highest paid footballer in FIFA 2019.</a:t>
            </a:r>
          </a:p>
          <a:p>
            <a:r>
              <a:rPr lang="en-US" dirty="0"/>
              <a:t>The top 5 players are </a:t>
            </a:r>
            <a:r>
              <a:rPr lang="en-US" dirty="0" err="1"/>
              <a:t>L.Messi</a:t>
            </a:r>
            <a:r>
              <a:rPr lang="en-US" dirty="0"/>
              <a:t>, Neymar, De </a:t>
            </a:r>
            <a:r>
              <a:rPr lang="en-US" dirty="0" err="1"/>
              <a:t>Gea</a:t>
            </a:r>
            <a:r>
              <a:rPr lang="en-US" dirty="0"/>
              <a:t>, J. </a:t>
            </a:r>
            <a:r>
              <a:rPr lang="en-US" dirty="0" err="1"/>
              <a:t>Oblak</a:t>
            </a:r>
            <a:r>
              <a:rPr lang="en-US" dirty="0"/>
              <a:t>, </a:t>
            </a:r>
            <a:r>
              <a:rPr lang="en-US" dirty="0" err="1"/>
              <a:t>N.Kante</a:t>
            </a:r>
            <a:r>
              <a:rPr lang="en-US" dirty="0"/>
              <a:t> with respect to the different position.</a:t>
            </a:r>
          </a:p>
          <a:p>
            <a:r>
              <a:rPr lang="en-US" dirty="0"/>
              <a:t>The top 5 players are from Argentina, Brazil, Spain, </a:t>
            </a:r>
            <a:r>
              <a:rPr lang="en-IN" dirty="0"/>
              <a:t>Slovenia and France.</a:t>
            </a:r>
            <a:endParaRPr lang="en-US" dirty="0"/>
          </a:p>
          <a:p>
            <a:r>
              <a:rPr lang="en-US" dirty="0"/>
              <a:t>The highest overall was being backed by </a:t>
            </a:r>
            <a:r>
              <a:rPr lang="en-US" dirty="0" err="1"/>
              <a:t>L.Messi</a:t>
            </a:r>
            <a:r>
              <a:rPr lang="en-US" dirty="0"/>
              <a:t> in two different position.</a:t>
            </a:r>
          </a:p>
          <a:p>
            <a:r>
              <a:rPr lang="en-US" dirty="0"/>
              <a:t>The top 5 players preferred right foot.</a:t>
            </a:r>
          </a:p>
          <a:p>
            <a:r>
              <a:rPr lang="en-US" dirty="0"/>
              <a:t>The top 5 players are from </a:t>
            </a:r>
          </a:p>
          <a:p>
            <a:r>
              <a:rPr lang="en-US" dirty="0"/>
              <a:t> The oldest player in the FIFA 2019 was T. Warner.</a:t>
            </a:r>
          </a:p>
          <a:p>
            <a:r>
              <a:rPr lang="en-US" dirty="0"/>
              <a:t>I have placed the link of the video here. https://</a:t>
            </a:r>
            <a:r>
              <a:rPr lang="en-US" dirty="0" err="1"/>
              <a:t>drive.google.com</a:t>
            </a:r>
            <a:r>
              <a:rPr lang="en-US" dirty="0"/>
              <a:t>/drive/folders/1uOC6YLHHS0TXVhCAugQ6VGSfuLEv4SKM?usp=sharing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7E01BC5-AC8C-954F-AF4F-B3B5D6F401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1"/>
    </mc:Choice>
    <mc:Fallback xmlns="">
      <p:transition spd="slow" advTm="9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522</TotalTime>
  <Words>766</Words>
  <Application>Microsoft Macintosh PowerPoint</Application>
  <PresentationFormat>Widescreen</PresentationFormat>
  <Paragraphs>288</Paragraphs>
  <Slides>11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(Body)</vt:lpstr>
      <vt:lpstr>Rockwell</vt:lpstr>
      <vt:lpstr>Rockwell Condensed</vt:lpstr>
      <vt:lpstr>Rockwell Extra Bold</vt:lpstr>
      <vt:lpstr>Wingdings</vt:lpstr>
      <vt:lpstr>Wood Type</vt:lpstr>
      <vt:lpstr>EXCEL Capstone Project  FIFA 2019 Players Data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Excel file with Detailed Analysis</vt:lpstr>
      <vt:lpstr>Summary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1</dc:title>
  <dc:creator>Microsoft Office User</dc:creator>
  <cp:lastModifiedBy>Microsoft Office User</cp:lastModifiedBy>
  <cp:revision>25</cp:revision>
  <dcterms:created xsi:type="dcterms:W3CDTF">2020-04-27T14:58:59Z</dcterms:created>
  <dcterms:modified xsi:type="dcterms:W3CDTF">2020-04-30T10:27:07Z</dcterms:modified>
</cp:coreProperties>
</file>